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Lst>
  <p:notesMasterIdLst>
    <p:notesMasterId r:id="rId39"/>
  </p:notesMasterIdLst>
  <p:handoutMasterIdLst>
    <p:handoutMasterId r:id="rId40"/>
  </p:handoutMasterIdLst>
  <p:sldIdLst>
    <p:sldId id="256" r:id="rId6"/>
    <p:sldId id="419" r:id="rId7"/>
    <p:sldId id="473" r:id="rId8"/>
    <p:sldId id="438" r:id="rId9"/>
    <p:sldId id="491" r:id="rId10"/>
    <p:sldId id="426" r:id="rId11"/>
    <p:sldId id="474" r:id="rId12"/>
    <p:sldId id="492" r:id="rId13"/>
    <p:sldId id="483" r:id="rId14"/>
    <p:sldId id="493" r:id="rId15"/>
    <p:sldId id="484" r:id="rId16"/>
    <p:sldId id="264" r:id="rId17"/>
    <p:sldId id="399" r:id="rId18"/>
    <p:sldId id="397" r:id="rId19"/>
    <p:sldId id="400" r:id="rId20"/>
    <p:sldId id="487" r:id="rId21"/>
    <p:sldId id="402" r:id="rId22"/>
    <p:sldId id="439" r:id="rId23"/>
    <p:sldId id="488" r:id="rId24"/>
    <p:sldId id="403" r:id="rId25"/>
    <p:sldId id="494" r:id="rId26"/>
    <p:sldId id="495" r:id="rId27"/>
    <p:sldId id="406" r:id="rId28"/>
    <p:sldId id="475" r:id="rId29"/>
    <p:sldId id="270" r:id="rId30"/>
    <p:sldId id="477" r:id="rId31"/>
    <p:sldId id="499" r:id="rId32"/>
    <p:sldId id="497" r:id="rId33"/>
    <p:sldId id="490" r:id="rId34"/>
    <p:sldId id="485" r:id="rId35"/>
    <p:sldId id="350" r:id="rId36"/>
    <p:sldId id="500" r:id="rId37"/>
    <p:sldId id="424" r:id="rId3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1FE06FBD-2B16-75A8-3574-72E40C90DF93}" name="Lina Alejandra Sarmiento Rosado" initials="LS" userId="S::DRCPU2@fogafin.gov.co::e0d2382f-d03f-43e4-bafc-7bacdef4fb83" providerId="AD"/>
  <p188:author id="{346E94C1-1300-67B1-48E0-E7893D863390}" name="Laura Ximena Cifuentes Alba" initials="LC" userId="S::Lcifuentes@fogafin.gov.co::e8b26861-67ca-4d98-98de-54ccc2dc1596" providerId="AD"/>
  <p188:author id="{7659C5CA-8ACF-8CF0-3622-7DF8A595571A}" name="Lina Alejandra Sarmiento Rosado" initials="LR" userId="S::drcpu2@fogafin.gov.co::e0d2382f-d03f-43e4-bafc-7bacdef4fb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0F2C"/>
    <a:srgbClr val="FFA100"/>
    <a:srgbClr val="009DD9"/>
    <a:srgbClr val="C0143B"/>
    <a:srgbClr val="186295"/>
    <a:srgbClr val="FFFFFF"/>
    <a:srgbClr val="40C4F4"/>
    <a:srgbClr val="1E7CBC"/>
    <a:srgbClr val="0BD0D9"/>
    <a:srgbClr val="004E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9D7725-29E8-B0CF-3A49-09F1462C83EB}" v="1" dt="2026-07-01T18:55:49.828"/>
    <p1510:client id="{ED20E97B-54A9-437B-98C0-80431E348BA9}" v="293" dt="2026-07-01T17:49:39.026"/>
    <p1510:client id="{F5C268C3-FC84-4B94-9CCD-A17AFA5E4803}" v="175" dt="2026-07-01T17:05:39.464"/>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Ximena Cifuentes Alba" userId="e8b26861-67ca-4d98-98de-54ccc2dc1596" providerId="ADAL" clId="{BEB65B91-9A99-42BB-949E-32D0E0D9B556}"/>
    <pc:docChg chg="undo redo custSel addSld delSld modSld sldOrd modMainMaster">
      <pc:chgData name="Laura Ximena Cifuentes Alba" userId="e8b26861-67ca-4d98-98de-54ccc2dc1596" providerId="ADAL" clId="{BEB65B91-9A99-42BB-949E-32D0E0D9B556}" dt="2026-07-01T17:49:39.025" v="3438" actId="1037"/>
      <pc:docMkLst>
        <pc:docMk/>
      </pc:docMkLst>
      <pc:sldChg chg="addSp delSp modSp mod">
        <pc:chgData name="Laura Ximena Cifuentes Alba" userId="e8b26861-67ca-4d98-98de-54ccc2dc1596" providerId="ADAL" clId="{BEB65B91-9A99-42BB-949E-32D0E0D9B556}" dt="2026-07-01T15:16:37.388" v="2771" actId="478"/>
        <pc:sldMkLst>
          <pc:docMk/>
          <pc:sldMk cId="3135589185" sldId="256"/>
        </pc:sldMkLst>
        <pc:spChg chg="add del mod">
          <ac:chgData name="Laura Ximena Cifuentes Alba" userId="e8b26861-67ca-4d98-98de-54ccc2dc1596" providerId="ADAL" clId="{BEB65B91-9A99-42BB-949E-32D0E0D9B556}" dt="2026-07-01T15:16:37.388" v="2771" actId="478"/>
          <ac:spMkLst>
            <pc:docMk/>
            <pc:sldMk cId="3135589185" sldId="256"/>
            <ac:spMk id="3" creationId="{8C0A5269-9893-AA23-596B-0F9C51879A24}"/>
          </ac:spMkLst>
        </pc:spChg>
        <pc:spChg chg="mod">
          <ac:chgData name="Laura Ximena Cifuentes Alba" userId="e8b26861-67ca-4d98-98de-54ccc2dc1596" providerId="ADAL" clId="{BEB65B91-9A99-42BB-949E-32D0E0D9B556}" dt="2026-06-25T20:02:21.831" v="2263" actId="27636"/>
          <ac:spMkLst>
            <pc:docMk/>
            <pc:sldMk cId="3135589185" sldId="256"/>
            <ac:spMk id="7" creationId="{602C8342-4162-E816-117E-5BA00EB96BC5}"/>
          </ac:spMkLst>
        </pc:spChg>
        <pc:spChg chg="mod">
          <ac:chgData name="Laura Ximena Cifuentes Alba" userId="e8b26861-67ca-4d98-98de-54ccc2dc1596" providerId="ADAL" clId="{BEB65B91-9A99-42BB-949E-32D0E0D9B556}" dt="2026-06-25T19:52:23.567" v="2242" actId="20577"/>
          <ac:spMkLst>
            <pc:docMk/>
            <pc:sldMk cId="3135589185" sldId="256"/>
            <ac:spMk id="10" creationId="{5F778C65-7C83-E54C-EDF2-719CB21E531E}"/>
          </ac:spMkLst>
        </pc:spChg>
        <pc:picChg chg="add del mod ord">
          <ac:chgData name="Laura Ximena Cifuentes Alba" userId="e8b26861-67ca-4d98-98de-54ccc2dc1596" providerId="ADAL" clId="{BEB65B91-9A99-42BB-949E-32D0E0D9B556}" dt="2026-07-01T15:16:36.726" v="2770" actId="931"/>
          <ac:picMkLst>
            <pc:docMk/>
            <pc:sldMk cId="3135589185" sldId="256"/>
            <ac:picMk id="5" creationId="{570C76A6-61AF-0FBA-C067-03EE3689AB18}"/>
          </ac:picMkLst>
        </pc:picChg>
        <pc:picChg chg="add del mod ord">
          <ac:chgData name="Laura Ximena Cifuentes Alba" userId="e8b26861-67ca-4d98-98de-54ccc2dc1596" providerId="ADAL" clId="{BEB65B91-9A99-42BB-949E-32D0E0D9B556}" dt="2026-07-01T15:16:37.388" v="2771" actId="478"/>
          <ac:picMkLst>
            <pc:docMk/>
            <pc:sldMk cId="3135589185" sldId="256"/>
            <ac:picMk id="34" creationId="{A0B72528-4D4C-F932-F911-0AF04C5EAAB4}"/>
          </ac:picMkLst>
        </pc:picChg>
        <pc:picChg chg="add mod">
          <ac:chgData name="Laura Ximena Cifuentes Alba" userId="e8b26861-67ca-4d98-98de-54ccc2dc1596" providerId="ADAL" clId="{BEB65B91-9A99-42BB-949E-32D0E0D9B556}" dt="2026-06-25T20:02:16.583" v="2261" actId="1076"/>
          <ac:picMkLst>
            <pc:docMk/>
            <pc:sldMk cId="3135589185" sldId="256"/>
            <ac:picMk id="36" creationId="{C7149059-9C78-38AD-C730-A3C5F7C93FFB}"/>
          </ac:picMkLst>
        </pc:picChg>
      </pc:sldChg>
      <pc:sldChg chg="modSp">
        <pc:chgData name="Laura Ximena Cifuentes Alba" userId="e8b26861-67ca-4d98-98de-54ccc2dc1596" providerId="ADAL" clId="{BEB65B91-9A99-42BB-949E-32D0E0D9B556}" dt="2026-06-04T21:31:54.781" v="2158" actId="108"/>
        <pc:sldMkLst>
          <pc:docMk/>
          <pc:sldMk cId="997616182" sldId="264"/>
        </pc:sldMkLst>
        <pc:spChg chg="mod">
          <ac:chgData name="Laura Ximena Cifuentes Alba" userId="e8b26861-67ca-4d98-98de-54ccc2dc1596" providerId="ADAL" clId="{BEB65B91-9A99-42BB-949E-32D0E0D9B556}" dt="2026-06-04T21:31:54.781" v="2158" actId="108"/>
          <ac:spMkLst>
            <pc:docMk/>
            <pc:sldMk cId="997616182" sldId="264"/>
            <ac:spMk id="2" creationId="{87A49AB3-E667-B950-B5E6-EC436E7FB5C8}"/>
          </ac:spMkLst>
        </pc:spChg>
        <pc:spChg chg="mod">
          <ac:chgData name="Laura Ximena Cifuentes Alba" userId="e8b26861-67ca-4d98-98de-54ccc2dc1596" providerId="ADAL" clId="{BEB65B91-9A99-42BB-949E-32D0E0D9B556}" dt="2026-06-02T22:42:28.092" v="1392" actId="207"/>
          <ac:spMkLst>
            <pc:docMk/>
            <pc:sldMk cId="997616182" sldId="264"/>
            <ac:spMk id="163" creationId="{14CEE1E1-E97B-4E11-8C06-7C473C9A611C}"/>
          </ac:spMkLst>
        </pc:spChg>
      </pc:sldChg>
      <pc:sldChg chg="addSp delSp modSp mod delAnim modAnim">
        <pc:chgData name="Laura Ximena Cifuentes Alba" userId="e8b26861-67ca-4d98-98de-54ccc2dc1596" providerId="ADAL" clId="{BEB65B91-9A99-42BB-949E-32D0E0D9B556}" dt="2026-07-01T15:30:55.157" v="2873" actId="1037"/>
        <pc:sldMkLst>
          <pc:docMk/>
          <pc:sldMk cId="4070950727" sldId="270"/>
        </pc:sldMkLst>
        <pc:spChg chg="mod">
          <ac:chgData name="Laura Ximena Cifuentes Alba" userId="e8b26861-67ca-4d98-98de-54ccc2dc1596" providerId="ADAL" clId="{BEB65B91-9A99-42BB-949E-32D0E0D9B556}" dt="2026-06-04T17:51:51.669" v="1899" actId="20577"/>
          <ac:spMkLst>
            <pc:docMk/>
            <pc:sldMk cId="4070950727" sldId="270"/>
            <ac:spMk id="2" creationId="{6C350C34-8795-F629-EA1C-DE419A730C76}"/>
          </ac:spMkLst>
        </pc:spChg>
        <pc:spChg chg="mod">
          <ac:chgData name="Laura Ximena Cifuentes Alba" userId="e8b26861-67ca-4d98-98de-54ccc2dc1596" providerId="ADAL" clId="{BEB65B91-9A99-42BB-949E-32D0E0D9B556}" dt="2026-07-01T15:30:50.499" v="2871" actId="20577"/>
          <ac:spMkLst>
            <pc:docMk/>
            <pc:sldMk cId="4070950727" sldId="270"/>
            <ac:spMk id="5" creationId="{472962AB-3EE3-DB5C-9CA9-0B645BAD2EFC}"/>
          </ac:spMkLst>
        </pc:spChg>
        <pc:spChg chg="mod">
          <ac:chgData name="Laura Ximena Cifuentes Alba" userId="e8b26861-67ca-4d98-98de-54ccc2dc1596" providerId="ADAL" clId="{BEB65B91-9A99-42BB-949E-32D0E0D9B556}" dt="2026-06-04T17:47:35.565" v="1878"/>
          <ac:spMkLst>
            <pc:docMk/>
            <pc:sldMk cId="4070950727" sldId="270"/>
            <ac:spMk id="12" creationId="{37F7242E-927D-1C26-DD5E-70AECF59E17A}"/>
          </ac:spMkLst>
        </pc:spChg>
        <pc:spChg chg="mod">
          <ac:chgData name="Laura Ximena Cifuentes Alba" userId="e8b26861-67ca-4d98-98de-54ccc2dc1596" providerId="ADAL" clId="{BEB65B91-9A99-42BB-949E-32D0E0D9B556}" dt="2026-06-04T17:47:35.565" v="1878"/>
          <ac:spMkLst>
            <pc:docMk/>
            <pc:sldMk cId="4070950727" sldId="270"/>
            <ac:spMk id="13" creationId="{53B09816-FCE8-2979-0EB0-2C8ED6CE75CE}"/>
          </ac:spMkLst>
        </pc:spChg>
        <pc:spChg chg="add mod ord">
          <ac:chgData name="Laura Ximena Cifuentes Alba" userId="e8b26861-67ca-4d98-98de-54ccc2dc1596" providerId="ADAL" clId="{BEB65B91-9A99-42BB-949E-32D0E0D9B556}" dt="2026-07-01T15:30:55.157" v="2873" actId="1037"/>
          <ac:spMkLst>
            <pc:docMk/>
            <pc:sldMk cId="4070950727" sldId="270"/>
            <ac:spMk id="14" creationId="{297EEE8C-FDB0-960E-10B6-645A458F822E}"/>
          </ac:spMkLst>
        </pc:spChg>
        <pc:spChg chg="mod">
          <ac:chgData name="Laura Ximena Cifuentes Alba" userId="e8b26861-67ca-4d98-98de-54ccc2dc1596" providerId="ADAL" clId="{BEB65B91-9A99-42BB-949E-32D0E0D9B556}" dt="2026-06-04T17:46:21.987" v="1865" actId="1076"/>
          <ac:spMkLst>
            <pc:docMk/>
            <pc:sldMk cId="4070950727" sldId="270"/>
            <ac:spMk id="73" creationId="{76C88370-75AB-BDE6-5198-ECA14DE02E44}"/>
          </ac:spMkLst>
        </pc:spChg>
        <pc:spChg chg="mod">
          <ac:chgData name="Laura Ximena Cifuentes Alba" userId="e8b26861-67ca-4d98-98de-54ccc2dc1596" providerId="ADAL" clId="{BEB65B91-9A99-42BB-949E-32D0E0D9B556}" dt="2026-06-04T17:47:49.572" v="1886" actId="1037"/>
          <ac:spMkLst>
            <pc:docMk/>
            <pc:sldMk cId="4070950727" sldId="270"/>
            <ac:spMk id="75" creationId="{22EFA31C-F779-A1B1-C008-3EC1B49BD8EE}"/>
          </ac:spMkLst>
        </pc:spChg>
        <pc:grpChg chg="add mod ord">
          <ac:chgData name="Laura Ximena Cifuentes Alba" userId="e8b26861-67ca-4d98-98de-54ccc2dc1596" providerId="ADAL" clId="{BEB65B91-9A99-42BB-949E-32D0E0D9B556}" dt="2026-06-04T17:47:45.643" v="1881" actId="167"/>
          <ac:grpSpMkLst>
            <pc:docMk/>
            <pc:sldMk cId="4070950727" sldId="270"/>
            <ac:grpSpMk id="11" creationId="{5323AC79-DE37-3190-1343-BDFA861855B8}"/>
          </ac:grpSpMkLst>
        </pc:grpChg>
        <pc:grpChg chg="mod">
          <ac:chgData name="Laura Ximena Cifuentes Alba" userId="e8b26861-67ca-4d98-98de-54ccc2dc1596" providerId="ADAL" clId="{BEB65B91-9A99-42BB-949E-32D0E0D9B556}" dt="2026-06-04T17:46:18.218" v="1864" actId="14100"/>
          <ac:grpSpMkLst>
            <pc:docMk/>
            <pc:sldMk cId="4070950727" sldId="270"/>
            <ac:grpSpMk id="52" creationId="{9795CF08-702D-1721-3FE8-4A2D0D6B071F}"/>
          </ac:grpSpMkLst>
        </pc:grpChg>
      </pc:sldChg>
      <pc:sldChg chg="addSp delSp modSp mod">
        <pc:chgData name="Laura Ximena Cifuentes Alba" userId="e8b26861-67ca-4d98-98de-54ccc2dc1596" providerId="ADAL" clId="{BEB65B91-9A99-42BB-949E-32D0E0D9B556}" dt="2026-07-01T16:46:43.869" v="3288" actId="1076"/>
        <pc:sldMkLst>
          <pc:docMk/>
          <pc:sldMk cId="722151128" sldId="350"/>
        </pc:sldMkLst>
        <pc:picChg chg="add mod modCrop">
          <ac:chgData name="Laura Ximena Cifuentes Alba" userId="e8b26861-67ca-4d98-98de-54ccc2dc1596" providerId="ADAL" clId="{BEB65B91-9A99-42BB-949E-32D0E0D9B556}" dt="2026-07-01T15:14:53.461" v="2766" actId="1076"/>
          <ac:picMkLst>
            <pc:docMk/>
            <pc:sldMk cId="722151128" sldId="350"/>
            <ac:picMk id="3" creationId="{EA39128E-D5C5-2C97-C44A-F42AE5F5DE24}"/>
          </ac:picMkLst>
        </pc:picChg>
        <pc:picChg chg="add del mod">
          <ac:chgData name="Laura Ximena Cifuentes Alba" userId="e8b26861-67ca-4d98-98de-54ccc2dc1596" providerId="ADAL" clId="{BEB65B91-9A99-42BB-949E-32D0E0D9B556}" dt="2026-07-01T15:16:59.737" v="2776" actId="478"/>
          <ac:picMkLst>
            <pc:docMk/>
            <pc:sldMk cId="722151128" sldId="350"/>
            <ac:picMk id="5" creationId="{D8B74BA3-06C9-E9A6-B612-405E24EC2606}"/>
          </ac:picMkLst>
        </pc:picChg>
        <pc:picChg chg="add mod">
          <ac:chgData name="Laura Ximena Cifuentes Alba" userId="e8b26861-67ca-4d98-98de-54ccc2dc1596" providerId="ADAL" clId="{BEB65B91-9A99-42BB-949E-32D0E0D9B556}" dt="2026-07-01T15:19:38.187" v="2808" actId="1076"/>
          <ac:picMkLst>
            <pc:docMk/>
            <pc:sldMk cId="722151128" sldId="350"/>
            <ac:picMk id="7" creationId="{9F2BD880-65BA-7249-EB79-6FC165972100}"/>
          </ac:picMkLst>
        </pc:picChg>
        <pc:picChg chg="add del mod">
          <ac:chgData name="Laura Ximena Cifuentes Alba" userId="e8b26861-67ca-4d98-98de-54ccc2dc1596" providerId="ADAL" clId="{BEB65B91-9A99-42BB-949E-32D0E0D9B556}" dt="2026-07-01T15:19:11.530" v="2801" actId="478"/>
          <ac:picMkLst>
            <pc:docMk/>
            <pc:sldMk cId="722151128" sldId="350"/>
            <ac:picMk id="8" creationId="{DD228F24-124E-383F-09BE-D22EC08704DB}"/>
          </ac:picMkLst>
        </pc:picChg>
        <pc:picChg chg="add mod">
          <ac:chgData name="Laura Ximena Cifuentes Alba" userId="e8b26861-67ca-4d98-98de-54ccc2dc1596" providerId="ADAL" clId="{BEB65B91-9A99-42BB-949E-32D0E0D9B556}" dt="2026-07-01T15:19:20.123" v="2804" actId="1076"/>
          <ac:picMkLst>
            <pc:docMk/>
            <pc:sldMk cId="722151128" sldId="350"/>
            <ac:picMk id="10" creationId="{F714EE99-B0DC-E921-EEB5-DAE30D6B8DD6}"/>
          </ac:picMkLst>
        </pc:picChg>
        <pc:picChg chg="add del mod">
          <ac:chgData name="Laura Ximena Cifuentes Alba" userId="e8b26861-67ca-4d98-98de-54ccc2dc1596" providerId="ADAL" clId="{BEB65B91-9A99-42BB-949E-32D0E0D9B556}" dt="2026-07-01T15:14:33.057" v="2758" actId="478"/>
          <ac:picMkLst>
            <pc:docMk/>
            <pc:sldMk cId="722151128" sldId="350"/>
            <ac:picMk id="12" creationId="{C66DB271-834D-02D1-85D0-8AED0808D14D}"/>
          </ac:picMkLst>
        </pc:picChg>
        <pc:picChg chg="add del mod">
          <ac:chgData name="Laura Ximena Cifuentes Alba" userId="e8b26861-67ca-4d98-98de-54ccc2dc1596" providerId="ADAL" clId="{BEB65B91-9A99-42BB-949E-32D0E0D9B556}" dt="2026-07-01T15:19:01.172" v="2797" actId="478"/>
          <ac:picMkLst>
            <pc:docMk/>
            <pc:sldMk cId="722151128" sldId="350"/>
            <ac:picMk id="13" creationId="{963AD238-5D56-1F7A-F37D-469EE45909EB}"/>
          </ac:picMkLst>
        </pc:picChg>
        <pc:picChg chg="add del mod">
          <ac:chgData name="Laura Ximena Cifuentes Alba" userId="e8b26861-67ca-4d98-98de-54ccc2dc1596" providerId="ADAL" clId="{BEB65B91-9A99-42BB-949E-32D0E0D9B556}" dt="2026-07-01T16:45:29.827" v="3281" actId="478"/>
          <ac:picMkLst>
            <pc:docMk/>
            <pc:sldMk cId="722151128" sldId="350"/>
            <ac:picMk id="15" creationId="{4D8468E7-35C3-206A-51CC-202F17D61A2E}"/>
          </ac:picMkLst>
        </pc:picChg>
        <pc:picChg chg="add mod">
          <ac:chgData name="Laura Ximena Cifuentes Alba" userId="e8b26861-67ca-4d98-98de-54ccc2dc1596" providerId="ADAL" clId="{BEB65B91-9A99-42BB-949E-32D0E0D9B556}" dt="2026-07-01T16:46:43.869" v="3288" actId="1076"/>
          <ac:picMkLst>
            <pc:docMk/>
            <pc:sldMk cId="722151128" sldId="350"/>
            <ac:picMk id="17" creationId="{8F6F4CBD-9DAF-F3B5-61AC-3CAFE0983ED8}"/>
          </ac:picMkLst>
        </pc:picChg>
        <pc:picChg chg="add mod">
          <ac:chgData name="Laura Ximena Cifuentes Alba" userId="e8b26861-67ca-4d98-98de-54ccc2dc1596" providerId="ADAL" clId="{BEB65B91-9A99-42BB-949E-32D0E0D9B556}" dt="2026-07-01T15:18:49.969" v="2794" actId="14100"/>
          <ac:picMkLst>
            <pc:docMk/>
            <pc:sldMk cId="722151128" sldId="350"/>
            <ac:picMk id="20" creationId="{137AC851-4903-9426-FFA9-57B664B500FF}"/>
          </ac:picMkLst>
        </pc:picChg>
        <pc:picChg chg="add del mod modCrop">
          <ac:chgData name="Laura Ximena Cifuentes Alba" userId="e8b26861-67ca-4d98-98de-54ccc2dc1596" providerId="ADAL" clId="{BEB65B91-9A99-42BB-949E-32D0E0D9B556}" dt="2026-07-01T15:17:09.712" v="2779" actId="478"/>
          <ac:picMkLst>
            <pc:docMk/>
            <pc:sldMk cId="722151128" sldId="350"/>
            <ac:picMk id="21" creationId="{FDCEAF3B-15F6-4D15-5CFC-FE66C9727456}"/>
          </ac:picMkLst>
        </pc:picChg>
        <pc:picChg chg="add del mod">
          <ac:chgData name="Laura Ximena Cifuentes Alba" userId="e8b26861-67ca-4d98-98de-54ccc2dc1596" providerId="ADAL" clId="{BEB65B91-9A99-42BB-949E-32D0E0D9B556}" dt="2026-07-01T15:19:27.707" v="2805" actId="478"/>
          <ac:picMkLst>
            <pc:docMk/>
            <pc:sldMk cId="722151128" sldId="350"/>
            <ac:picMk id="23" creationId="{0F8B724D-C00F-849B-8CA3-BE479BE85FC8}"/>
          </ac:picMkLst>
        </pc:picChg>
        <pc:picChg chg="add del mod modCrop">
          <ac:chgData name="Laura Ximena Cifuentes Alba" userId="e8b26861-67ca-4d98-98de-54ccc2dc1596" providerId="ADAL" clId="{BEB65B91-9A99-42BB-949E-32D0E0D9B556}" dt="2026-07-01T15:18:45.746" v="2792" actId="478"/>
          <ac:picMkLst>
            <pc:docMk/>
            <pc:sldMk cId="722151128" sldId="350"/>
            <ac:picMk id="25" creationId="{1F5DDACB-5510-84FA-D316-C3BDD33B79E2}"/>
          </ac:picMkLst>
        </pc:picChg>
      </pc:sldChg>
      <pc:sldChg chg="addSp delSp modSp mod">
        <pc:chgData name="Laura Ximena Cifuentes Alba" userId="e8b26861-67ca-4d98-98de-54ccc2dc1596" providerId="ADAL" clId="{BEB65B91-9A99-42BB-949E-32D0E0D9B556}" dt="2026-07-01T14:57:31.533" v="2482" actId="1076"/>
        <pc:sldMkLst>
          <pc:docMk/>
          <pc:sldMk cId="2531407274" sldId="397"/>
        </pc:sldMkLst>
        <pc:spChg chg="mod">
          <ac:chgData name="Laura Ximena Cifuentes Alba" userId="e8b26861-67ca-4d98-98de-54ccc2dc1596" providerId="ADAL" clId="{BEB65B91-9A99-42BB-949E-32D0E0D9B556}" dt="2026-07-01T14:57:31.533" v="2482" actId="1076"/>
          <ac:spMkLst>
            <pc:docMk/>
            <pc:sldMk cId="2531407274" sldId="397"/>
            <ac:spMk id="25" creationId="{88EF5BE2-CCE4-99ED-49B8-CC57859168AE}"/>
          </ac:spMkLst>
        </pc:spChg>
        <pc:spChg chg="mod">
          <ac:chgData name="Laura Ximena Cifuentes Alba" userId="e8b26861-67ca-4d98-98de-54ccc2dc1596" providerId="ADAL" clId="{BEB65B91-9A99-42BB-949E-32D0E0D9B556}" dt="2026-06-02T22:42:46.065" v="1395" actId="20577"/>
          <ac:spMkLst>
            <pc:docMk/>
            <pc:sldMk cId="2531407274" sldId="397"/>
            <ac:spMk id="26" creationId="{8E6C4C63-0BB6-33BD-E24C-00F4E5F38B00}"/>
          </ac:spMkLst>
        </pc:spChg>
        <pc:picChg chg="add mod modCrop">
          <ac:chgData name="Laura Ximena Cifuentes Alba" userId="e8b26861-67ca-4d98-98de-54ccc2dc1596" providerId="ADAL" clId="{BEB65B91-9A99-42BB-949E-32D0E0D9B556}" dt="2026-07-01T14:57:26.470" v="2481" actId="1076"/>
          <ac:picMkLst>
            <pc:docMk/>
            <pc:sldMk cId="2531407274" sldId="397"/>
            <ac:picMk id="3" creationId="{EDE06A52-FBA1-482C-E0D3-41F7D5792856}"/>
          </ac:picMkLst>
        </pc:picChg>
        <pc:picChg chg="add del mod">
          <ac:chgData name="Laura Ximena Cifuentes Alba" userId="e8b26861-67ca-4d98-98de-54ccc2dc1596" providerId="ADAL" clId="{BEB65B91-9A99-42BB-949E-32D0E0D9B556}" dt="2026-07-01T14:57:20.711" v="2478" actId="478"/>
          <ac:picMkLst>
            <pc:docMk/>
            <pc:sldMk cId="2531407274" sldId="397"/>
            <ac:picMk id="6" creationId="{7F2943E9-53B9-70DE-9CE6-958FDCF0608A}"/>
          </ac:picMkLst>
        </pc:picChg>
      </pc:sldChg>
      <pc:sldChg chg="addSp delSp modSp mod">
        <pc:chgData name="Laura Ximena Cifuentes Alba" userId="e8b26861-67ca-4d98-98de-54ccc2dc1596" providerId="ADAL" clId="{BEB65B91-9A99-42BB-949E-32D0E0D9B556}" dt="2026-07-01T15:25:43.761" v="2815" actId="1076"/>
        <pc:sldMkLst>
          <pc:docMk/>
          <pc:sldMk cId="1593279926" sldId="406"/>
        </pc:sldMkLst>
        <pc:spChg chg="add mod ord">
          <ac:chgData name="Laura Ximena Cifuentes Alba" userId="e8b26861-67ca-4d98-98de-54ccc2dc1596" providerId="ADAL" clId="{BEB65B91-9A99-42BB-949E-32D0E0D9B556}" dt="2026-06-04T20:39:35.588" v="2012" actId="1035"/>
          <ac:spMkLst>
            <pc:docMk/>
            <pc:sldMk cId="1593279926" sldId="406"/>
            <ac:spMk id="4" creationId="{CB97503A-D36C-D83B-E870-FFA19B5081B8}"/>
          </ac:spMkLst>
        </pc:spChg>
        <pc:spChg chg="mod">
          <ac:chgData name="Laura Ximena Cifuentes Alba" userId="e8b26861-67ca-4d98-98de-54ccc2dc1596" providerId="ADAL" clId="{BEB65B91-9A99-42BB-949E-32D0E0D9B556}" dt="2026-07-01T15:25:43.761" v="2815" actId="1076"/>
          <ac:spMkLst>
            <pc:docMk/>
            <pc:sldMk cId="1593279926" sldId="406"/>
            <ac:spMk id="5" creationId="{12E5568A-A7E4-29CB-5220-CFC5EC9F0854}"/>
          </ac:spMkLst>
        </pc:spChg>
      </pc:sldChg>
      <pc:sldChg chg="addSp delSp modSp del mod ord delAnim">
        <pc:chgData name="Laura Ximena Cifuentes Alba" userId="e8b26861-67ca-4d98-98de-54ccc2dc1596" providerId="ADAL" clId="{BEB65B91-9A99-42BB-949E-32D0E0D9B556}" dt="2026-07-01T16:29:45.140" v="3131" actId="47"/>
        <pc:sldMkLst>
          <pc:docMk/>
          <pc:sldMk cId="3153413410" sldId="417"/>
        </pc:sldMkLst>
        <pc:spChg chg="mod">
          <ac:chgData name="Laura Ximena Cifuentes Alba" userId="e8b26861-67ca-4d98-98de-54ccc2dc1596" providerId="ADAL" clId="{BEB65B91-9A99-42BB-949E-32D0E0D9B556}" dt="2026-07-01T16:18:48.118" v="3075" actId="20577"/>
          <ac:spMkLst>
            <pc:docMk/>
            <pc:sldMk cId="3153413410" sldId="417"/>
            <ac:spMk id="2" creationId="{B728A8B0-7527-0C52-333F-B707BD493E7F}"/>
          </ac:spMkLst>
        </pc:spChg>
        <pc:picChg chg="mod">
          <ac:chgData name="Laura Ximena Cifuentes Alba" userId="e8b26861-67ca-4d98-98de-54ccc2dc1596" providerId="ADAL" clId="{BEB65B91-9A99-42BB-949E-32D0E0D9B556}" dt="2026-07-01T15:37:08.451" v="2933" actId="1076"/>
          <ac:picMkLst>
            <pc:docMk/>
            <pc:sldMk cId="3153413410" sldId="417"/>
            <ac:picMk id="5" creationId="{75495847-853E-2390-2551-BB7A1350D40A}"/>
          </ac:picMkLst>
        </pc:picChg>
      </pc:sldChg>
      <pc:sldChg chg="modSp mod">
        <pc:chgData name="Laura Ximena Cifuentes Alba" userId="e8b26861-67ca-4d98-98de-54ccc2dc1596" providerId="ADAL" clId="{BEB65B91-9A99-42BB-949E-32D0E0D9B556}" dt="2026-06-25T20:03:09.903" v="2336" actId="113"/>
        <pc:sldMkLst>
          <pc:docMk/>
          <pc:sldMk cId="1935354331" sldId="419"/>
        </pc:sldMkLst>
        <pc:spChg chg="mod">
          <ac:chgData name="Laura Ximena Cifuentes Alba" userId="e8b26861-67ca-4d98-98de-54ccc2dc1596" providerId="ADAL" clId="{BEB65B91-9A99-42BB-949E-32D0E0D9B556}" dt="2026-06-01T20:36:32.976" v="365" actId="20577"/>
          <ac:spMkLst>
            <pc:docMk/>
            <pc:sldMk cId="1935354331" sldId="419"/>
            <ac:spMk id="18" creationId="{5666A26A-A4D0-17E1-BEBA-182DADBD2BBF}"/>
          </ac:spMkLst>
        </pc:spChg>
        <pc:spChg chg="mod">
          <ac:chgData name="Laura Ximena Cifuentes Alba" userId="e8b26861-67ca-4d98-98de-54ccc2dc1596" providerId="ADAL" clId="{BEB65B91-9A99-42BB-949E-32D0E0D9B556}" dt="2026-06-01T20:37:45.486" v="450" actId="20577"/>
          <ac:spMkLst>
            <pc:docMk/>
            <pc:sldMk cId="1935354331" sldId="419"/>
            <ac:spMk id="25" creationId="{837BA0C5-9964-103B-9680-4D059467C99F}"/>
          </ac:spMkLst>
        </pc:spChg>
        <pc:spChg chg="mod">
          <ac:chgData name="Laura Ximena Cifuentes Alba" userId="e8b26861-67ca-4d98-98de-54ccc2dc1596" providerId="ADAL" clId="{BEB65B91-9A99-42BB-949E-32D0E0D9B556}" dt="2026-06-25T20:03:09.903" v="2336" actId="113"/>
          <ac:spMkLst>
            <pc:docMk/>
            <pc:sldMk cId="1935354331" sldId="419"/>
            <ac:spMk id="26" creationId="{CFD08861-1712-ACED-0034-B70EA5A4E0BE}"/>
          </ac:spMkLst>
        </pc:spChg>
        <pc:spChg chg="mod">
          <ac:chgData name="Laura Ximena Cifuentes Alba" userId="e8b26861-67ca-4d98-98de-54ccc2dc1596" providerId="ADAL" clId="{BEB65B91-9A99-42BB-949E-32D0E0D9B556}" dt="2026-06-01T20:38:21.883" v="459" actId="113"/>
          <ac:spMkLst>
            <pc:docMk/>
            <pc:sldMk cId="1935354331" sldId="419"/>
            <ac:spMk id="28" creationId="{60773CA1-B306-89E7-5440-B182D071261E}"/>
          </ac:spMkLst>
        </pc:spChg>
      </pc:sldChg>
      <pc:sldChg chg="addSp delSp modSp mod">
        <pc:chgData name="Laura Ximena Cifuentes Alba" userId="e8b26861-67ca-4d98-98de-54ccc2dc1596" providerId="ADAL" clId="{BEB65B91-9A99-42BB-949E-32D0E0D9B556}" dt="2026-06-04T21:39:48.551" v="2189" actId="207"/>
        <pc:sldMkLst>
          <pc:docMk/>
          <pc:sldMk cId="2555096886" sldId="426"/>
        </pc:sldMkLst>
        <pc:spChg chg="add mod">
          <ac:chgData name="Laura Ximena Cifuentes Alba" userId="e8b26861-67ca-4d98-98de-54ccc2dc1596" providerId="ADAL" clId="{BEB65B91-9A99-42BB-949E-32D0E0D9B556}" dt="2026-06-01T21:26:16.693" v="799" actId="207"/>
          <ac:spMkLst>
            <pc:docMk/>
            <pc:sldMk cId="2555096886" sldId="426"/>
            <ac:spMk id="2" creationId="{E8122353-70F7-4554-54BD-1BBEA80F9758}"/>
          </ac:spMkLst>
        </pc:spChg>
        <pc:spChg chg="mod">
          <ac:chgData name="Laura Ximena Cifuentes Alba" userId="e8b26861-67ca-4d98-98de-54ccc2dc1596" providerId="ADAL" clId="{BEB65B91-9A99-42BB-949E-32D0E0D9B556}" dt="2026-06-01T21:24:13.349" v="783" actId="1076"/>
          <ac:spMkLst>
            <pc:docMk/>
            <pc:sldMk cId="2555096886" sldId="426"/>
            <ac:spMk id="3" creationId="{56AA30D5-2650-BD3E-4C85-9E1C8669B091}"/>
          </ac:spMkLst>
        </pc:spChg>
        <pc:spChg chg="mod">
          <ac:chgData name="Laura Ximena Cifuentes Alba" userId="e8b26861-67ca-4d98-98de-54ccc2dc1596" providerId="ADAL" clId="{BEB65B91-9A99-42BB-949E-32D0E0D9B556}" dt="2026-06-04T21:33:58.949" v="2185" actId="207"/>
          <ac:spMkLst>
            <pc:docMk/>
            <pc:sldMk cId="2555096886" sldId="426"/>
            <ac:spMk id="4" creationId="{91742BA6-2A07-96AE-2586-452F796FAF32}"/>
          </ac:spMkLst>
        </pc:spChg>
        <pc:spChg chg="mod">
          <ac:chgData name="Laura Ximena Cifuentes Alba" userId="e8b26861-67ca-4d98-98de-54ccc2dc1596" providerId="ADAL" clId="{BEB65B91-9A99-42BB-949E-32D0E0D9B556}" dt="2026-06-04T21:33:58.949" v="2185" actId="207"/>
          <ac:spMkLst>
            <pc:docMk/>
            <pc:sldMk cId="2555096886" sldId="426"/>
            <ac:spMk id="5" creationId="{69F8C54F-C5D8-57FF-D981-843F634DDD71}"/>
          </ac:spMkLst>
        </pc:spChg>
        <pc:spChg chg="mod">
          <ac:chgData name="Laura Ximena Cifuentes Alba" userId="e8b26861-67ca-4d98-98de-54ccc2dc1596" providerId="ADAL" clId="{BEB65B91-9A99-42BB-949E-32D0E0D9B556}" dt="2026-06-04T21:39:32.738" v="2186" actId="207"/>
          <ac:spMkLst>
            <pc:docMk/>
            <pc:sldMk cId="2555096886" sldId="426"/>
            <ac:spMk id="7" creationId="{B9BB0A2E-0468-EDB4-3004-A95898BD19CE}"/>
          </ac:spMkLst>
        </pc:spChg>
        <pc:spChg chg="mod">
          <ac:chgData name="Laura Ximena Cifuentes Alba" userId="e8b26861-67ca-4d98-98de-54ccc2dc1596" providerId="ADAL" clId="{BEB65B91-9A99-42BB-949E-32D0E0D9B556}" dt="2026-06-01T21:24:35.153" v="794" actId="208"/>
          <ac:spMkLst>
            <pc:docMk/>
            <pc:sldMk cId="2555096886" sldId="426"/>
            <ac:spMk id="10" creationId="{525B5E7D-54A1-40E2-B43E-8DCEDE3A70C9}"/>
          </ac:spMkLst>
        </pc:spChg>
        <pc:spChg chg="mod">
          <ac:chgData name="Laura Ximena Cifuentes Alba" userId="e8b26861-67ca-4d98-98de-54ccc2dc1596" providerId="ADAL" clId="{BEB65B91-9A99-42BB-949E-32D0E0D9B556}" dt="2026-06-01T21:25:52.340" v="796" actId="208"/>
          <ac:spMkLst>
            <pc:docMk/>
            <pc:sldMk cId="2555096886" sldId="426"/>
            <ac:spMk id="13" creationId="{5358B77F-8C5D-B68F-4309-BB2AA3712E2D}"/>
          </ac:spMkLst>
        </pc:spChg>
        <pc:spChg chg="mod">
          <ac:chgData name="Laura Ximena Cifuentes Alba" userId="e8b26861-67ca-4d98-98de-54ccc2dc1596" providerId="ADAL" clId="{BEB65B91-9A99-42BB-949E-32D0E0D9B556}" dt="2026-06-01T21:25:49.716" v="795" actId="208"/>
          <ac:spMkLst>
            <pc:docMk/>
            <pc:sldMk cId="2555096886" sldId="426"/>
            <ac:spMk id="16" creationId="{9DD7A02E-3DF7-243F-0D9E-F66B2FC6B0E0}"/>
          </ac:spMkLst>
        </pc:spChg>
        <pc:spChg chg="mod">
          <ac:chgData name="Laura Ximena Cifuentes Alba" userId="e8b26861-67ca-4d98-98de-54ccc2dc1596" providerId="ADAL" clId="{BEB65B91-9A99-42BB-949E-32D0E0D9B556}" dt="2026-06-01T21:26:22.069" v="800" actId="207"/>
          <ac:spMkLst>
            <pc:docMk/>
            <pc:sldMk cId="2555096886" sldId="426"/>
            <ac:spMk id="17" creationId="{8EE4A992-D7BE-07F5-85DB-B297ED219303}"/>
          </ac:spMkLst>
        </pc:spChg>
        <pc:spChg chg="mod">
          <ac:chgData name="Laura Ximena Cifuentes Alba" userId="e8b26861-67ca-4d98-98de-54ccc2dc1596" providerId="ADAL" clId="{BEB65B91-9A99-42BB-949E-32D0E0D9B556}" dt="2026-06-01T21:26:22.069" v="800" actId="207"/>
          <ac:spMkLst>
            <pc:docMk/>
            <pc:sldMk cId="2555096886" sldId="426"/>
            <ac:spMk id="18" creationId="{142BF51C-092B-4580-829E-FB40183667F2}"/>
          </ac:spMkLst>
        </pc:spChg>
        <pc:spChg chg="mod">
          <ac:chgData name="Laura Ximena Cifuentes Alba" userId="e8b26861-67ca-4d98-98de-54ccc2dc1596" providerId="ADAL" clId="{BEB65B91-9A99-42BB-949E-32D0E0D9B556}" dt="2026-06-01T21:26:22.069" v="800" actId="207"/>
          <ac:spMkLst>
            <pc:docMk/>
            <pc:sldMk cId="2555096886" sldId="426"/>
            <ac:spMk id="19" creationId="{7705C506-0865-242A-8B64-45E959ADD2DF}"/>
          </ac:spMkLst>
        </pc:spChg>
        <pc:spChg chg="mod">
          <ac:chgData name="Laura Ximena Cifuentes Alba" userId="e8b26861-67ca-4d98-98de-54ccc2dc1596" providerId="ADAL" clId="{BEB65B91-9A99-42BB-949E-32D0E0D9B556}" dt="2026-06-04T21:39:48.551" v="2189" actId="207"/>
          <ac:spMkLst>
            <pc:docMk/>
            <pc:sldMk cId="2555096886" sldId="426"/>
            <ac:spMk id="21" creationId="{054442A9-1A9C-E7E4-76CA-4EFA67746D72}"/>
          </ac:spMkLst>
        </pc:spChg>
        <pc:spChg chg="mod">
          <ac:chgData name="Laura Ximena Cifuentes Alba" userId="e8b26861-67ca-4d98-98de-54ccc2dc1596" providerId="ADAL" clId="{BEB65B91-9A99-42BB-949E-32D0E0D9B556}" dt="2026-06-01T21:26:16.693" v="799" actId="207"/>
          <ac:spMkLst>
            <pc:docMk/>
            <pc:sldMk cId="2555096886" sldId="426"/>
            <ac:spMk id="22" creationId="{F7B65F4E-287C-144A-B10D-C521E2E501E2}"/>
          </ac:spMkLst>
        </pc:spChg>
        <pc:spChg chg="mod">
          <ac:chgData name="Laura Ximena Cifuentes Alba" userId="e8b26861-67ca-4d98-98de-54ccc2dc1596" providerId="ADAL" clId="{BEB65B91-9A99-42BB-949E-32D0E0D9B556}" dt="2026-06-01T21:26:16.693" v="799" actId="207"/>
          <ac:spMkLst>
            <pc:docMk/>
            <pc:sldMk cId="2555096886" sldId="426"/>
            <ac:spMk id="24" creationId="{B13B4F23-B8B2-1F1B-EDC4-7BCC3A474833}"/>
          </ac:spMkLst>
        </pc:spChg>
      </pc:sldChg>
      <pc:sldChg chg="addSp delSp modSp mod delAnim modAnim chgLayout">
        <pc:chgData name="Laura Ximena Cifuentes Alba" userId="e8b26861-67ca-4d98-98de-54ccc2dc1596" providerId="ADAL" clId="{BEB65B91-9A99-42BB-949E-32D0E0D9B556}" dt="2026-06-04T21:30:43.981" v="2149" actId="1076"/>
        <pc:sldMkLst>
          <pc:docMk/>
          <pc:sldMk cId="1957440699" sldId="438"/>
        </pc:sldMkLst>
        <pc:spChg chg="mod">
          <ac:chgData name="Laura Ximena Cifuentes Alba" userId="e8b26861-67ca-4d98-98de-54ccc2dc1596" providerId="ADAL" clId="{BEB65B91-9A99-42BB-949E-32D0E0D9B556}" dt="2026-06-01T21:41:16.655" v="940" actId="1076"/>
          <ac:spMkLst>
            <pc:docMk/>
            <pc:sldMk cId="1957440699" sldId="438"/>
            <ac:spMk id="4" creationId="{13648066-2A7E-0785-1EF1-6D155161BFD6}"/>
          </ac:spMkLst>
        </pc:spChg>
        <pc:spChg chg="mod">
          <ac:chgData name="Laura Ximena Cifuentes Alba" userId="e8b26861-67ca-4d98-98de-54ccc2dc1596" providerId="ADAL" clId="{BEB65B91-9A99-42BB-949E-32D0E0D9B556}" dt="2026-06-04T21:30:43.981" v="2149" actId="1076"/>
          <ac:spMkLst>
            <pc:docMk/>
            <pc:sldMk cId="1957440699" sldId="438"/>
            <ac:spMk id="5" creationId="{98B29ECD-2476-F1A0-9045-73C20384B627}"/>
          </ac:spMkLst>
        </pc:spChg>
        <pc:picChg chg="add mod ord modCrop">
          <ac:chgData name="Laura Ximena Cifuentes Alba" userId="e8b26861-67ca-4d98-98de-54ccc2dc1596" providerId="ADAL" clId="{BEB65B91-9A99-42BB-949E-32D0E0D9B556}" dt="2026-06-01T21:33:06.297" v="851" actId="14100"/>
          <ac:picMkLst>
            <pc:docMk/>
            <pc:sldMk cId="1957440699" sldId="438"/>
            <ac:picMk id="11" creationId="{0A182C1E-11DC-DBD5-39A8-93F0B99B5886}"/>
          </ac:picMkLst>
        </pc:picChg>
        <pc:picChg chg="add mod">
          <ac:chgData name="Laura Ximena Cifuentes Alba" userId="e8b26861-67ca-4d98-98de-54ccc2dc1596" providerId="ADAL" clId="{BEB65B91-9A99-42BB-949E-32D0E0D9B556}" dt="2026-06-01T21:44:24.682" v="986" actId="1076"/>
          <ac:picMkLst>
            <pc:docMk/>
            <pc:sldMk cId="1957440699" sldId="438"/>
            <ac:picMk id="16" creationId="{C523F330-CA2F-FFB1-28E9-42B24D9FBCBA}"/>
          </ac:picMkLst>
        </pc:picChg>
      </pc:sldChg>
      <pc:sldChg chg="modSp mod">
        <pc:chgData name="Laura Ximena Cifuentes Alba" userId="e8b26861-67ca-4d98-98de-54ccc2dc1596" providerId="ADAL" clId="{BEB65B91-9A99-42BB-949E-32D0E0D9B556}" dt="2026-07-01T15:06:28.578" v="2709" actId="20577"/>
        <pc:sldMkLst>
          <pc:docMk/>
          <pc:sldMk cId="575951393" sldId="439"/>
        </pc:sldMkLst>
        <pc:spChg chg="mod">
          <ac:chgData name="Laura Ximena Cifuentes Alba" userId="e8b26861-67ca-4d98-98de-54ccc2dc1596" providerId="ADAL" clId="{BEB65B91-9A99-42BB-949E-32D0E0D9B556}" dt="2026-07-01T15:06:28.578" v="2709" actId="20577"/>
          <ac:spMkLst>
            <pc:docMk/>
            <pc:sldMk cId="575951393" sldId="439"/>
            <ac:spMk id="2" creationId="{BD6DAE69-7049-9AD4-617F-1BF61AF6FA8D}"/>
          </ac:spMkLst>
        </pc:spChg>
      </pc:sldChg>
      <pc:sldChg chg="modSp mod">
        <pc:chgData name="Laura Ximena Cifuentes Alba" userId="e8b26861-67ca-4d98-98de-54ccc2dc1596" providerId="ADAL" clId="{BEB65B91-9A99-42BB-949E-32D0E0D9B556}" dt="2026-06-01T21:40:36.344" v="931" actId="207"/>
        <pc:sldMkLst>
          <pc:docMk/>
          <pc:sldMk cId="3694993652" sldId="473"/>
        </pc:sldMkLst>
        <pc:spChg chg="mod">
          <ac:chgData name="Laura Ximena Cifuentes Alba" userId="e8b26861-67ca-4d98-98de-54ccc2dc1596" providerId="ADAL" clId="{BEB65B91-9A99-42BB-949E-32D0E0D9B556}" dt="2026-06-01T21:37:09.534" v="909" actId="207"/>
          <ac:spMkLst>
            <pc:docMk/>
            <pc:sldMk cId="3694993652" sldId="473"/>
            <ac:spMk id="460" creationId="{6E99730F-4D81-86D2-CDED-4AEDA5C57AA3}"/>
          </ac:spMkLst>
        </pc:spChg>
        <pc:spChg chg="mod">
          <ac:chgData name="Laura Ximena Cifuentes Alba" userId="e8b26861-67ca-4d98-98de-54ccc2dc1596" providerId="ADAL" clId="{BEB65B91-9A99-42BB-949E-32D0E0D9B556}" dt="2026-06-01T21:37:21.805" v="910" actId="207"/>
          <ac:spMkLst>
            <pc:docMk/>
            <pc:sldMk cId="3694993652" sldId="473"/>
            <ac:spMk id="463" creationId="{0595A159-D2E4-7043-45B9-992357C8AFF9}"/>
          </ac:spMkLst>
        </pc:spChg>
        <pc:spChg chg="mod">
          <ac:chgData name="Laura Ximena Cifuentes Alba" userId="e8b26861-67ca-4d98-98de-54ccc2dc1596" providerId="ADAL" clId="{BEB65B91-9A99-42BB-949E-32D0E0D9B556}" dt="2026-06-01T21:37:21.805" v="910" actId="207"/>
          <ac:spMkLst>
            <pc:docMk/>
            <pc:sldMk cId="3694993652" sldId="473"/>
            <ac:spMk id="464" creationId="{D5FCFAF3-ECD6-DE3D-9FAD-B03AA1B4E57E}"/>
          </ac:spMkLst>
        </pc:spChg>
        <pc:spChg chg="mod">
          <ac:chgData name="Laura Ximena Cifuentes Alba" userId="e8b26861-67ca-4d98-98de-54ccc2dc1596" providerId="ADAL" clId="{BEB65B91-9A99-42BB-949E-32D0E0D9B556}" dt="2026-06-01T21:37:29.886" v="911" actId="207"/>
          <ac:spMkLst>
            <pc:docMk/>
            <pc:sldMk cId="3694993652" sldId="473"/>
            <ac:spMk id="465" creationId="{2D752320-E845-8B0C-5B13-9E4E14D26E2F}"/>
          </ac:spMkLst>
        </pc:spChg>
        <pc:spChg chg="mod">
          <ac:chgData name="Laura Ximena Cifuentes Alba" userId="e8b26861-67ca-4d98-98de-54ccc2dc1596" providerId="ADAL" clId="{BEB65B91-9A99-42BB-949E-32D0E0D9B556}" dt="2026-06-01T21:37:21.805" v="910" actId="207"/>
          <ac:spMkLst>
            <pc:docMk/>
            <pc:sldMk cId="3694993652" sldId="473"/>
            <ac:spMk id="466" creationId="{D36CBF15-E9E1-77EC-43B6-9C574CC1E912}"/>
          </ac:spMkLst>
        </pc:spChg>
        <pc:spChg chg="mod">
          <ac:chgData name="Laura Ximena Cifuentes Alba" userId="e8b26861-67ca-4d98-98de-54ccc2dc1596" providerId="ADAL" clId="{BEB65B91-9A99-42BB-949E-32D0E0D9B556}" dt="2026-06-01T21:37:29.886" v="911" actId="207"/>
          <ac:spMkLst>
            <pc:docMk/>
            <pc:sldMk cId="3694993652" sldId="473"/>
            <ac:spMk id="467" creationId="{19508519-3DBC-A12C-6168-A4B694CDF28A}"/>
          </ac:spMkLst>
        </pc:spChg>
        <pc:spChg chg="mod">
          <ac:chgData name="Laura Ximena Cifuentes Alba" userId="e8b26861-67ca-4d98-98de-54ccc2dc1596" providerId="ADAL" clId="{BEB65B91-9A99-42BB-949E-32D0E0D9B556}" dt="2026-06-01T21:37:21.805" v="910" actId="207"/>
          <ac:spMkLst>
            <pc:docMk/>
            <pc:sldMk cId="3694993652" sldId="473"/>
            <ac:spMk id="468" creationId="{2AD160E7-1D99-7D1C-0A9F-7FEE79364C84}"/>
          </ac:spMkLst>
        </pc:spChg>
        <pc:spChg chg="mod">
          <ac:chgData name="Laura Ximena Cifuentes Alba" userId="e8b26861-67ca-4d98-98de-54ccc2dc1596" providerId="ADAL" clId="{BEB65B91-9A99-42BB-949E-32D0E0D9B556}" dt="2026-06-01T21:37:21.805" v="910" actId="207"/>
          <ac:spMkLst>
            <pc:docMk/>
            <pc:sldMk cId="3694993652" sldId="473"/>
            <ac:spMk id="469" creationId="{2BB45B42-9F73-683F-81A3-300DED3D363D}"/>
          </ac:spMkLst>
        </pc:spChg>
        <pc:spChg chg="mod">
          <ac:chgData name="Laura Ximena Cifuentes Alba" userId="e8b26861-67ca-4d98-98de-54ccc2dc1596" providerId="ADAL" clId="{BEB65B91-9A99-42BB-949E-32D0E0D9B556}" dt="2026-06-01T21:37:21.805" v="910" actId="207"/>
          <ac:spMkLst>
            <pc:docMk/>
            <pc:sldMk cId="3694993652" sldId="473"/>
            <ac:spMk id="470" creationId="{D1BA3514-69F3-7125-313D-4C71D3B52162}"/>
          </ac:spMkLst>
        </pc:spChg>
        <pc:spChg chg="mod">
          <ac:chgData name="Laura Ximena Cifuentes Alba" userId="e8b26861-67ca-4d98-98de-54ccc2dc1596" providerId="ADAL" clId="{BEB65B91-9A99-42BB-949E-32D0E0D9B556}" dt="2026-06-01T21:37:21.805" v="910" actId="207"/>
          <ac:spMkLst>
            <pc:docMk/>
            <pc:sldMk cId="3694993652" sldId="473"/>
            <ac:spMk id="471" creationId="{41434566-7472-F976-DFA4-30CF3BBE2829}"/>
          </ac:spMkLst>
        </pc:spChg>
        <pc:spChg chg="mod">
          <ac:chgData name="Laura Ximena Cifuentes Alba" userId="e8b26861-67ca-4d98-98de-54ccc2dc1596" providerId="ADAL" clId="{BEB65B91-9A99-42BB-949E-32D0E0D9B556}" dt="2026-06-01T21:37:21.805" v="910" actId="207"/>
          <ac:spMkLst>
            <pc:docMk/>
            <pc:sldMk cId="3694993652" sldId="473"/>
            <ac:spMk id="472" creationId="{0C9E2F59-5709-AC1F-D224-8A66E35819A6}"/>
          </ac:spMkLst>
        </pc:spChg>
        <pc:spChg chg="mod">
          <ac:chgData name="Laura Ximena Cifuentes Alba" userId="e8b26861-67ca-4d98-98de-54ccc2dc1596" providerId="ADAL" clId="{BEB65B91-9A99-42BB-949E-32D0E0D9B556}" dt="2026-06-01T21:37:21.805" v="910" actId="207"/>
          <ac:spMkLst>
            <pc:docMk/>
            <pc:sldMk cId="3694993652" sldId="473"/>
            <ac:spMk id="473" creationId="{0B977953-9088-DF05-58EB-4FF88CE917CC}"/>
          </ac:spMkLst>
        </pc:spChg>
        <pc:spChg chg="mod">
          <ac:chgData name="Laura Ximena Cifuentes Alba" userId="e8b26861-67ca-4d98-98de-54ccc2dc1596" providerId="ADAL" clId="{BEB65B91-9A99-42BB-949E-32D0E0D9B556}" dt="2026-06-01T21:37:29.886" v="911" actId="207"/>
          <ac:spMkLst>
            <pc:docMk/>
            <pc:sldMk cId="3694993652" sldId="473"/>
            <ac:spMk id="474" creationId="{F5B0B5F5-5282-FF5E-D006-AFB8705294E9}"/>
          </ac:spMkLst>
        </pc:spChg>
        <pc:spChg chg="mod">
          <ac:chgData name="Laura Ximena Cifuentes Alba" userId="e8b26861-67ca-4d98-98de-54ccc2dc1596" providerId="ADAL" clId="{BEB65B91-9A99-42BB-949E-32D0E0D9B556}" dt="2026-06-01T21:37:39.021" v="914" actId="207"/>
          <ac:spMkLst>
            <pc:docMk/>
            <pc:sldMk cId="3694993652" sldId="473"/>
            <ac:spMk id="475" creationId="{74C481FD-BC5D-2C73-27C3-22B5262E26AE}"/>
          </ac:spMkLst>
        </pc:spChg>
        <pc:spChg chg="mod">
          <ac:chgData name="Laura Ximena Cifuentes Alba" userId="e8b26861-67ca-4d98-98de-54ccc2dc1596" providerId="ADAL" clId="{BEB65B91-9A99-42BB-949E-32D0E0D9B556}" dt="2026-06-01T21:37:29.886" v="911" actId="207"/>
          <ac:spMkLst>
            <pc:docMk/>
            <pc:sldMk cId="3694993652" sldId="473"/>
            <ac:spMk id="476" creationId="{E1DD1D78-965F-6EC5-62BB-694C78156304}"/>
          </ac:spMkLst>
        </pc:spChg>
        <pc:spChg chg="mod">
          <ac:chgData name="Laura Ximena Cifuentes Alba" userId="e8b26861-67ca-4d98-98de-54ccc2dc1596" providerId="ADAL" clId="{BEB65B91-9A99-42BB-949E-32D0E0D9B556}" dt="2026-06-01T21:37:32.941" v="912" actId="207"/>
          <ac:spMkLst>
            <pc:docMk/>
            <pc:sldMk cId="3694993652" sldId="473"/>
            <ac:spMk id="477" creationId="{AF98BE44-2876-3F9B-1514-E22A87BAF852}"/>
          </ac:spMkLst>
        </pc:spChg>
        <pc:spChg chg="mod">
          <ac:chgData name="Laura Ximena Cifuentes Alba" userId="e8b26861-67ca-4d98-98de-54ccc2dc1596" providerId="ADAL" clId="{BEB65B91-9A99-42BB-949E-32D0E0D9B556}" dt="2026-06-01T21:37:36.677" v="913" actId="207"/>
          <ac:spMkLst>
            <pc:docMk/>
            <pc:sldMk cId="3694993652" sldId="473"/>
            <ac:spMk id="478" creationId="{0C64ED68-AC16-3359-587F-E4E5B58DF7A4}"/>
          </ac:spMkLst>
        </pc:spChg>
        <pc:spChg chg="mod">
          <ac:chgData name="Laura Ximena Cifuentes Alba" userId="e8b26861-67ca-4d98-98de-54ccc2dc1596" providerId="ADAL" clId="{BEB65B91-9A99-42BB-949E-32D0E0D9B556}" dt="2026-06-01T21:37:45.206" v="915" actId="207"/>
          <ac:spMkLst>
            <pc:docMk/>
            <pc:sldMk cId="3694993652" sldId="473"/>
            <ac:spMk id="492" creationId="{B0DFC453-66E3-39A7-A6F6-CA3608739D83}"/>
          </ac:spMkLst>
        </pc:spChg>
        <pc:spChg chg="mod">
          <ac:chgData name="Laura Ximena Cifuentes Alba" userId="e8b26861-67ca-4d98-98de-54ccc2dc1596" providerId="ADAL" clId="{BEB65B91-9A99-42BB-949E-32D0E0D9B556}" dt="2026-06-01T21:37:58.198" v="916" actId="207"/>
          <ac:spMkLst>
            <pc:docMk/>
            <pc:sldMk cId="3694993652" sldId="473"/>
            <ac:spMk id="495" creationId="{5597371D-B642-DE3A-F0CC-D09513B1F5FD}"/>
          </ac:spMkLst>
        </pc:spChg>
        <pc:spChg chg="mod">
          <ac:chgData name="Laura Ximena Cifuentes Alba" userId="e8b26861-67ca-4d98-98de-54ccc2dc1596" providerId="ADAL" clId="{BEB65B91-9A99-42BB-949E-32D0E0D9B556}" dt="2026-06-01T21:37:58.198" v="916" actId="207"/>
          <ac:spMkLst>
            <pc:docMk/>
            <pc:sldMk cId="3694993652" sldId="473"/>
            <ac:spMk id="496" creationId="{D2AC7428-855E-ED9C-7877-015A7E8A2365}"/>
          </ac:spMkLst>
        </pc:spChg>
        <pc:spChg chg="mod">
          <ac:chgData name="Laura Ximena Cifuentes Alba" userId="e8b26861-67ca-4d98-98de-54ccc2dc1596" providerId="ADAL" clId="{BEB65B91-9A99-42BB-949E-32D0E0D9B556}" dt="2026-06-01T21:38:45.142" v="921" actId="207"/>
          <ac:spMkLst>
            <pc:docMk/>
            <pc:sldMk cId="3694993652" sldId="473"/>
            <ac:spMk id="497" creationId="{FF967401-FE04-A20B-4DD0-ABFDA89D31AC}"/>
          </ac:spMkLst>
        </pc:spChg>
        <pc:spChg chg="mod">
          <ac:chgData name="Laura Ximena Cifuentes Alba" userId="e8b26861-67ca-4d98-98de-54ccc2dc1596" providerId="ADAL" clId="{BEB65B91-9A99-42BB-949E-32D0E0D9B556}" dt="2026-06-01T21:37:58.198" v="916" actId="207"/>
          <ac:spMkLst>
            <pc:docMk/>
            <pc:sldMk cId="3694993652" sldId="473"/>
            <ac:spMk id="498" creationId="{FB5AA327-5972-264B-8C64-A422255A0FF0}"/>
          </ac:spMkLst>
        </pc:spChg>
        <pc:spChg chg="mod">
          <ac:chgData name="Laura Ximena Cifuentes Alba" userId="e8b26861-67ca-4d98-98de-54ccc2dc1596" providerId="ADAL" clId="{BEB65B91-9A99-42BB-949E-32D0E0D9B556}" dt="2026-06-01T21:37:58.198" v="916" actId="207"/>
          <ac:spMkLst>
            <pc:docMk/>
            <pc:sldMk cId="3694993652" sldId="473"/>
            <ac:spMk id="499" creationId="{AC811D3B-D96D-5294-7D46-74DBC38B073D}"/>
          </ac:spMkLst>
        </pc:spChg>
        <pc:spChg chg="mod">
          <ac:chgData name="Laura Ximena Cifuentes Alba" userId="e8b26861-67ca-4d98-98de-54ccc2dc1596" providerId="ADAL" clId="{BEB65B91-9A99-42BB-949E-32D0E0D9B556}" dt="2026-06-01T21:37:58.198" v="916" actId="207"/>
          <ac:spMkLst>
            <pc:docMk/>
            <pc:sldMk cId="3694993652" sldId="473"/>
            <ac:spMk id="500" creationId="{26FC7857-8F14-4132-9024-53C542BA1BBD}"/>
          </ac:spMkLst>
        </pc:spChg>
        <pc:spChg chg="mod">
          <ac:chgData name="Laura Ximena Cifuentes Alba" userId="e8b26861-67ca-4d98-98de-54ccc2dc1596" providerId="ADAL" clId="{BEB65B91-9A99-42BB-949E-32D0E0D9B556}" dt="2026-06-01T21:37:58.198" v="916" actId="207"/>
          <ac:spMkLst>
            <pc:docMk/>
            <pc:sldMk cId="3694993652" sldId="473"/>
            <ac:spMk id="501" creationId="{61C27645-E2F2-FA54-63DD-7B0A268328C3}"/>
          </ac:spMkLst>
        </pc:spChg>
        <pc:spChg chg="mod">
          <ac:chgData name="Laura Ximena Cifuentes Alba" userId="e8b26861-67ca-4d98-98de-54ccc2dc1596" providerId="ADAL" clId="{BEB65B91-9A99-42BB-949E-32D0E0D9B556}" dt="2026-06-01T21:37:58.198" v="916" actId="207"/>
          <ac:spMkLst>
            <pc:docMk/>
            <pc:sldMk cId="3694993652" sldId="473"/>
            <ac:spMk id="502" creationId="{EBF8E242-FA9F-9099-01CE-FE4F77E8BD19}"/>
          </ac:spMkLst>
        </pc:spChg>
        <pc:spChg chg="mod">
          <ac:chgData name="Laura Ximena Cifuentes Alba" userId="e8b26861-67ca-4d98-98de-54ccc2dc1596" providerId="ADAL" clId="{BEB65B91-9A99-42BB-949E-32D0E0D9B556}" dt="2026-06-01T21:38:45.142" v="921" actId="207"/>
          <ac:spMkLst>
            <pc:docMk/>
            <pc:sldMk cId="3694993652" sldId="473"/>
            <ac:spMk id="503" creationId="{B6F17443-CB62-72A4-5103-A234D8238803}"/>
          </ac:spMkLst>
        </pc:spChg>
        <pc:spChg chg="mod">
          <ac:chgData name="Laura Ximena Cifuentes Alba" userId="e8b26861-67ca-4d98-98de-54ccc2dc1596" providerId="ADAL" clId="{BEB65B91-9A99-42BB-949E-32D0E0D9B556}" dt="2026-06-01T21:38:51.112" v="922" actId="207"/>
          <ac:spMkLst>
            <pc:docMk/>
            <pc:sldMk cId="3694993652" sldId="473"/>
            <ac:spMk id="504" creationId="{ABA1C872-706B-3E79-A5E0-96FD18F8A96A}"/>
          </ac:spMkLst>
        </pc:spChg>
        <pc:spChg chg="mod">
          <ac:chgData name="Laura Ximena Cifuentes Alba" userId="e8b26861-67ca-4d98-98de-54ccc2dc1596" providerId="ADAL" clId="{BEB65B91-9A99-42BB-949E-32D0E0D9B556}" dt="2026-06-01T21:37:58.198" v="916" actId="207"/>
          <ac:spMkLst>
            <pc:docMk/>
            <pc:sldMk cId="3694993652" sldId="473"/>
            <ac:spMk id="505" creationId="{27BF7D07-6C11-EBD6-B44C-45BAFFA9F2D6}"/>
          </ac:spMkLst>
        </pc:spChg>
        <pc:spChg chg="mod">
          <ac:chgData name="Laura Ximena Cifuentes Alba" userId="e8b26861-67ca-4d98-98de-54ccc2dc1596" providerId="ADAL" clId="{BEB65B91-9A99-42BB-949E-32D0E0D9B556}" dt="2026-06-01T21:38:45.142" v="921" actId="207"/>
          <ac:spMkLst>
            <pc:docMk/>
            <pc:sldMk cId="3694993652" sldId="473"/>
            <ac:spMk id="506" creationId="{1CE17A79-E48E-3DB8-3F9C-BF65E71367E9}"/>
          </ac:spMkLst>
        </pc:spChg>
        <pc:spChg chg="mod">
          <ac:chgData name="Laura Ximena Cifuentes Alba" userId="e8b26861-67ca-4d98-98de-54ccc2dc1596" providerId="ADAL" clId="{BEB65B91-9A99-42BB-949E-32D0E0D9B556}" dt="2026-06-01T21:38:51.112" v="922" actId="207"/>
          <ac:spMkLst>
            <pc:docMk/>
            <pc:sldMk cId="3694993652" sldId="473"/>
            <ac:spMk id="507" creationId="{BD526835-4C24-A09F-C5B1-F63767BBF8AF}"/>
          </ac:spMkLst>
        </pc:spChg>
        <pc:spChg chg="mod">
          <ac:chgData name="Laura Ximena Cifuentes Alba" userId="e8b26861-67ca-4d98-98de-54ccc2dc1596" providerId="ADAL" clId="{BEB65B91-9A99-42BB-949E-32D0E0D9B556}" dt="2026-06-01T21:37:58.198" v="916" actId="207"/>
          <ac:spMkLst>
            <pc:docMk/>
            <pc:sldMk cId="3694993652" sldId="473"/>
            <ac:spMk id="508" creationId="{4E01403A-AABE-1D3E-A95A-FF44C8DACF4C}"/>
          </ac:spMkLst>
        </pc:spChg>
        <pc:spChg chg="mod">
          <ac:chgData name="Laura Ximena Cifuentes Alba" userId="e8b26861-67ca-4d98-98de-54ccc2dc1596" providerId="ADAL" clId="{BEB65B91-9A99-42BB-949E-32D0E0D9B556}" dt="2026-06-01T21:38:45.142" v="921" actId="207"/>
          <ac:spMkLst>
            <pc:docMk/>
            <pc:sldMk cId="3694993652" sldId="473"/>
            <ac:spMk id="509" creationId="{8596752C-ECAB-5765-E8F3-5B45CCF44A16}"/>
          </ac:spMkLst>
        </pc:spChg>
        <pc:spChg chg="mod">
          <ac:chgData name="Laura Ximena Cifuentes Alba" userId="e8b26861-67ca-4d98-98de-54ccc2dc1596" providerId="ADAL" clId="{BEB65B91-9A99-42BB-949E-32D0E0D9B556}" dt="2026-06-01T21:38:51.112" v="922" actId="207"/>
          <ac:spMkLst>
            <pc:docMk/>
            <pc:sldMk cId="3694993652" sldId="473"/>
            <ac:spMk id="510" creationId="{427F0F47-9860-1802-C641-F021767B8BE8}"/>
          </ac:spMkLst>
        </pc:spChg>
        <pc:spChg chg="mod">
          <ac:chgData name="Laura Ximena Cifuentes Alba" userId="e8b26861-67ca-4d98-98de-54ccc2dc1596" providerId="ADAL" clId="{BEB65B91-9A99-42BB-949E-32D0E0D9B556}" dt="2026-06-01T21:38:19.414" v="919" actId="207"/>
          <ac:spMkLst>
            <pc:docMk/>
            <pc:sldMk cId="3694993652" sldId="473"/>
            <ac:spMk id="524" creationId="{3620F891-0524-ED2D-E798-CA999EA5EC79}"/>
          </ac:spMkLst>
        </pc:spChg>
        <pc:spChg chg="mod">
          <ac:chgData name="Laura Ximena Cifuentes Alba" userId="e8b26861-67ca-4d98-98de-54ccc2dc1596" providerId="ADAL" clId="{BEB65B91-9A99-42BB-949E-32D0E0D9B556}" dt="2026-06-01T21:40:21.312" v="930" actId="207"/>
          <ac:spMkLst>
            <pc:docMk/>
            <pc:sldMk cId="3694993652" sldId="473"/>
            <ac:spMk id="528" creationId="{E41212B4-F697-8225-80B7-283637FF6445}"/>
          </ac:spMkLst>
        </pc:spChg>
        <pc:spChg chg="mod">
          <ac:chgData name="Laura Ximena Cifuentes Alba" userId="e8b26861-67ca-4d98-98de-54ccc2dc1596" providerId="ADAL" clId="{BEB65B91-9A99-42BB-949E-32D0E0D9B556}" dt="2026-06-01T21:40:21.312" v="930" actId="207"/>
          <ac:spMkLst>
            <pc:docMk/>
            <pc:sldMk cId="3694993652" sldId="473"/>
            <ac:spMk id="529" creationId="{6C9C73BD-A119-E3D5-C79E-315BCD48EE9F}"/>
          </ac:spMkLst>
        </pc:spChg>
        <pc:spChg chg="mod">
          <ac:chgData name="Laura Ximena Cifuentes Alba" userId="e8b26861-67ca-4d98-98de-54ccc2dc1596" providerId="ADAL" clId="{BEB65B91-9A99-42BB-949E-32D0E0D9B556}" dt="2026-06-01T21:40:36.344" v="931" actId="207"/>
          <ac:spMkLst>
            <pc:docMk/>
            <pc:sldMk cId="3694993652" sldId="473"/>
            <ac:spMk id="530" creationId="{9228B3A4-6155-7435-7C84-241FC7F4BBBF}"/>
          </ac:spMkLst>
        </pc:spChg>
        <pc:spChg chg="mod">
          <ac:chgData name="Laura Ximena Cifuentes Alba" userId="e8b26861-67ca-4d98-98de-54ccc2dc1596" providerId="ADAL" clId="{BEB65B91-9A99-42BB-949E-32D0E0D9B556}" dt="2026-06-01T21:40:21.312" v="930" actId="207"/>
          <ac:spMkLst>
            <pc:docMk/>
            <pc:sldMk cId="3694993652" sldId="473"/>
            <ac:spMk id="531" creationId="{D7F05E40-5642-677E-6B4C-658984B32D2C}"/>
          </ac:spMkLst>
        </pc:spChg>
        <pc:spChg chg="mod">
          <ac:chgData name="Laura Ximena Cifuentes Alba" userId="e8b26861-67ca-4d98-98de-54ccc2dc1596" providerId="ADAL" clId="{BEB65B91-9A99-42BB-949E-32D0E0D9B556}" dt="2026-06-01T21:40:21.312" v="930" actId="207"/>
          <ac:spMkLst>
            <pc:docMk/>
            <pc:sldMk cId="3694993652" sldId="473"/>
            <ac:spMk id="532" creationId="{7BE36125-37D0-8E9F-14DB-EB436144D62E}"/>
          </ac:spMkLst>
        </pc:spChg>
        <pc:spChg chg="mod">
          <ac:chgData name="Laura Ximena Cifuentes Alba" userId="e8b26861-67ca-4d98-98de-54ccc2dc1596" providerId="ADAL" clId="{BEB65B91-9A99-42BB-949E-32D0E0D9B556}" dt="2026-06-01T21:40:36.344" v="931" actId="207"/>
          <ac:spMkLst>
            <pc:docMk/>
            <pc:sldMk cId="3694993652" sldId="473"/>
            <ac:spMk id="533" creationId="{D3923109-A134-B825-DF25-69F41AB1D976}"/>
          </ac:spMkLst>
        </pc:spChg>
        <pc:spChg chg="mod">
          <ac:chgData name="Laura Ximena Cifuentes Alba" userId="e8b26861-67ca-4d98-98de-54ccc2dc1596" providerId="ADAL" clId="{BEB65B91-9A99-42BB-949E-32D0E0D9B556}" dt="2026-06-01T21:40:21.312" v="930" actId="207"/>
          <ac:spMkLst>
            <pc:docMk/>
            <pc:sldMk cId="3694993652" sldId="473"/>
            <ac:spMk id="534" creationId="{3CCE5481-6F8F-C8DE-89BF-0828B9861137}"/>
          </ac:spMkLst>
        </pc:spChg>
        <pc:spChg chg="mod">
          <ac:chgData name="Laura Ximena Cifuentes Alba" userId="e8b26861-67ca-4d98-98de-54ccc2dc1596" providerId="ADAL" clId="{BEB65B91-9A99-42BB-949E-32D0E0D9B556}" dt="2026-06-01T21:40:36.344" v="931" actId="207"/>
          <ac:spMkLst>
            <pc:docMk/>
            <pc:sldMk cId="3694993652" sldId="473"/>
            <ac:spMk id="535" creationId="{86E6C666-7E79-69AD-2DCA-1B463B3C6F7B}"/>
          </ac:spMkLst>
        </pc:spChg>
        <pc:spChg chg="mod">
          <ac:chgData name="Laura Ximena Cifuentes Alba" userId="e8b26861-67ca-4d98-98de-54ccc2dc1596" providerId="ADAL" clId="{BEB65B91-9A99-42BB-949E-32D0E0D9B556}" dt="2026-06-01T21:40:21.312" v="930" actId="207"/>
          <ac:spMkLst>
            <pc:docMk/>
            <pc:sldMk cId="3694993652" sldId="473"/>
            <ac:spMk id="536" creationId="{311859B5-F99A-3790-5970-C33119F175D6}"/>
          </ac:spMkLst>
        </pc:spChg>
        <pc:spChg chg="mod">
          <ac:chgData name="Laura Ximena Cifuentes Alba" userId="e8b26861-67ca-4d98-98de-54ccc2dc1596" providerId="ADAL" clId="{BEB65B91-9A99-42BB-949E-32D0E0D9B556}" dt="2026-06-01T21:40:21.312" v="930" actId="207"/>
          <ac:spMkLst>
            <pc:docMk/>
            <pc:sldMk cId="3694993652" sldId="473"/>
            <ac:spMk id="537" creationId="{B8390714-41FE-BB63-F96E-C3AA0D31FE3D}"/>
          </ac:spMkLst>
        </pc:spChg>
        <pc:spChg chg="mod">
          <ac:chgData name="Laura Ximena Cifuentes Alba" userId="e8b26861-67ca-4d98-98de-54ccc2dc1596" providerId="ADAL" clId="{BEB65B91-9A99-42BB-949E-32D0E0D9B556}" dt="2026-06-01T21:40:21.312" v="930" actId="207"/>
          <ac:spMkLst>
            <pc:docMk/>
            <pc:sldMk cId="3694993652" sldId="473"/>
            <ac:spMk id="538" creationId="{1751D8C7-B577-DF77-5907-531E8BD549CC}"/>
          </ac:spMkLst>
        </pc:spChg>
        <pc:spChg chg="mod">
          <ac:chgData name="Laura Ximena Cifuentes Alba" userId="e8b26861-67ca-4d98-98de-54ccc2dc1596" providerId="ADAL" clId="{BEB65B91-9A99-42BB-949E-32D0E0D9B556}" dt="2026-06-01T21:40:36.344" v="931" actId="207"/>
          <ac:spMkLst>
            <pc:docMk/>
            <pc:sldMk cId="3694993652" sldId="473"/>
            <ac:spMk id="539" creationId="{2CD7612F-0EA4-7AA4-6B3B-2A37D56887BB}"/>
          </ac:spMkLst>
        </pc:spChg>
        <pc:spChg chg="mod">
          <ac:chgData name="Laura Ximena Cifuentes Alba" userId="e8b26861-67ca-4d98-98de-54ccc2dc1596" providerId="ADAL" clId="{BEB65B91-9A99-42BB-949E-32D0E0D9B556}" dt="2026-06-01T21:40:21.312" v="930" actId="207"/>
          <ac:spMkLst>
            <pc:docMk/>
            <pc:sldMk cId="3694993652" sldId="473"/>
            <ac:spMk id="540" creationId="{D6EA7BDF-9C6F-2C3B-AFEC-9221C9596497}"/>
          </ac:spMkLst>
        </pc:spChg>
        <pc:spChg chg="mod">
          <ac:chgData name="Laura Ximena Cifuentes Alba" userId="e8b26861-67ca-4d98-98de-54ccc2dc1596" providerId="ADAL" clId="{BEB65B91-9A99-42BB-949E-32D0E0D9B556}" dt="2026-06-01T21:40:21.312" v="930" actId="207"/>
          <ac:spMkLst>
            <pc:docMk/>
            <pc:sldMk cId="3694993652" sldId="473"/>
            <ac:spMk id="541" creationId="{E1034D50-1A65-07E1-A1F4-AF44010AC877}"/>
          </ac:spMkLst>
        </pc:spChg>
        <pc:spChg chg="mod">
          <ac:chgData name="Laura Ximena Cifuentes Alba" userId="e8b26861-67ca-4d98-98de-54ccc2dc1596" providerId="ADAL" clId="{BEB65B91-9A99-42BB-949E-32D0E0D9B556}" dt="2026-06-01T21:38:05.383" v="917" actId="207"/>
          <ac:spMkLst>
            <pc:docMk/>
            <pc:sldMk cId="3694993652" sldId="473"/>
            <ac:spMk id="556" creationId="{39515406-69D7-39EB-2F76-6865A84F100C}"/>
          </ac:spMkLst>
        </pc:spChg>
        <pc:spChg chg="mod">
          <ac:chgData name="Laura Ximena Cifuentes Alba" userId="e8b26861-67ca-4d98-98de-54ccc2dc1596" providerId="ADAL" clId="{BEB65B91-9A99-42BB-949E-32D0E0D9B556}" dt="2026-06-01T21:39:09.255" v="923" actId="207"/>
          <ac:spMkLst>
            <pc:docMk/>
            <pc:sldMk cId="3694993652" sldId="473"/>
            <ac:spMk id="559" creationId="{09949281-2772-A6F6-59B4-4AD960EB4AAC}"/>
          </ac:spMkLst>
        </pc:spChg>
        <pc:spChg chg="mod">
          <ac:chgData name="Laura Ximena Cifuentes Alba" userId="e8b26861-67ca-4d98-98de-54ccc2dc1596" providerId="ADAL" clId="{BEB65B91-9A99-42BB-949E-32D0E0D9B556}" dt="2026-06-01T21:39:09.255" v="923" actId="207"/>
          <ac:spMkLst>
            <pc:docMk/>
            <pc:sldMk cId="3694993652" sldId="473"/>
            <ac:spMk id="560" creationId="{ADD67C53-67EE-3998-EF49-65D7EC674223}"/>
          </ac:spMkLst>
        </pc:spChg>
        <pc:spChg chg="mod">
          <ac:chgData name="Laura Ximena Cifuentes Alba" userId="e8b26861-67ca-4d98-98de-54ccc2dc1596" providerId="ADAL" clId="{BEB65B91-9A99-42BB-949E-32D0E0D9B556}" dt="2026-06-01T21:39:19.278" v="924" actId="207"/>
          <ac:spMkLst>
            <pc:docMk/>
            <pc:sldMk cId="3694993652" sldId="473"/>
            <ac:spMk id="561" creationId="{47012B08-D7FA-EAD3-8B50-0348AC10EC1F}"/>
          </ac:spMkLst>
        </pc:spChg>
        <pc:spChg chg="mod">
          <ac:chgData name="Laura Ximena Cifuentes Alba" userId="e8b26861-67ca-4d98-98de-54ccc2dc1596" providerId="ADAL" clId="{BEB65B91-9A99-42BB-949E-32D0E0D9B556}" dt="2026-06-01T21:39:22.391" v="925" actId="207"/>
          <ac:spMkLst>
            <pc:docMk/>
            <pc:sldMk cId="3694993652" sldId="473"/>
            <ac:spMk id="562" creationId="{601884C0-A984-D532-1346-98E7F9F18AE0}"/>
          </ac:spMkLst>
        </pc:spChg>
        <pc:spChg chg="mod">
          <ac:chgData name="Laura Ximena Cifuentes Alba" userId="e8b26861-67ca-4d98-98de-54ccc2dc1596" providerId="ADAL" clId="{BEB65B91-9A99-42BB-949E-32D0E0D9B556}" dt="2026-06-01T21:39:09.255" v="923" actId="207"/>
          <ac:spMkLst>
            <pc:docMk/>
            <pc:sldMk cId="3694993652" sldId="473"/>
            <ac:spMk id="563" creationId="{1AACFE59-848D-B572-FA84-63805DEE7E03}"/>
          </ac:spMkLst>
        </pc:spChg>
        <pc:spChg chg="mod">
          <ac:chgData name="Laura Ximena Cifuentes Alba" userId="e8b26861-67ca-4d98-98de-54ccc2dc1596" providerId="ADAL" clId="{BEB65B91-9A99-42BB-949E-32D0E0D9B556}" dt="2026-06-01T21:39:09.255" v="923" actId="207"/>
          <ac:spMkLst>
            <pc:docMk/>
            <pc:sldMk cId="3694993652" sldId="473"/>
            <ac:spMk id="564" creationId="{30FFA27A-A8A2-A969-F925-BA5BBA66462A}"/>
          </ac:spMkLst>
        </pc:spChg>
        <pc:spChg chg="mod">
          <ac:chgData name="Laura Ximena Cifuentes Alba" userId="e8b26861-67ca-4d98-98de-54ccc2dc1596" providerId="ADAL" clId="{BEB65B91-9A99-42BB-949E-32D0E0D9B556}" dt="2026-06-01T21:39:19.278" v="924" actId="207"/>
          <ac:spMkLst>
            <pc:docMk/>
            <pc:sldMk cId="3694993652" sldId="473"/>
            <ac:spMk id="565" creationId="{C8F070E9-A76E-E88A-292D-DED0B79B1B21}"/>
          </ac:spMkLst>
        </pc:spChg>
        <pc:spChg chg="mod">
          <ac:chgData name="Laura Ximena Cifuentes Alba" userId="e8b26861-67ca-4d98-98de-54ccc2dc1596" providerId="ADAL" clId="{BEB65B91-9A99-42BB-949E-32D0E0D9B556}" dt="2026-06-01T21:39:19.278" v="924" actId="207"/>
          <ac:spMkLst>
            <pc:docMk/>
            <pc:sldMk cId="3694993652" sldId="473"/>
            <ac:spMk id="566" creationId="{8F693902-1C41-5366-14AB-8BB4E06432B8}"/>
          </ac:spMkLst>
        </pc:spChg>
        <pc:spChg chg="mod">
          <ac:chgData name="Laura Ximena Cifuentes Alba" userId="e8b26861-67ca-4d98-98de-54ccc2dc1596" providerId="ADAL" clId="{BEB65B91-9A99-42BB-949E-32D0E0D9B556}" dt="2026-06-01T21:39:26.287" v="926" actId="207"/>
          <ac:spMkLst>
            <pc:docMk/>
            <pc:sldMk cId="3694993652" sldId="473"/>
            <ac:spMk id="567" creationId="{517289AE-1E81-8118-3865-DE9C9F79093D}"/>
          </ac:spMkLst>
        </pc:spChg>
        <pc:spChg chg="mod">
          <ac:chgData name="Laura Ximena Cifuentes Alba" userId="e8b26861-67ca-4d98-98de-54ccc2dc1596" providerId="ADAL" clId="{BEB65B91-9A99-42BB-949E-32D0E0D9B556}" dt="2026-06-01T21:39:09.255" v="923" actId="207"/>
          <ac:spMkLst>
            <pc:docMk/>
            <pc:sldMk cId="3694993652" sldId="473"/>
            <ac:spMk id="568" creationId="{2870FF95-2555-F097-A70E-49106522FF8B}"/>
          </ac:spMkLst>
        </pc:spChg>
        <pc:spChg chg="mod">
          <ac:chgData name="Laura Ximena Cifuentes Alba" userId="e8b26861-67ca-4d98-98de-54ccc2dc1596" providerId="ADAL" clId="{BEB65B91-9A99-42BB-949E-32D0E0D9B556}" dt="2026-06-01T21:39:09.255" v="923" actId="207"/>
          <ac:spMkLst>
            <pc:docMk/>
            <pc:sldMk cId="3694993652" sldId="473"/>
            <ac:spMk id="569" creationId="{65E409B3-714C-E151-6371-50145EAF0CE6}"/>
          </ac:spMkLst>
        </pc:spChg>
        <pc:spChg chg="mod">
          <ac:chgData name="Laura Ximena Cifuentes Alba" userId="e8b26861-67ca-4d98-98de-54ccc2dc1596" providerId="ADAL" clId="{BEB65B91-9A99-42BB-949E-32D0E0D9B556}" dt="2026-06-01T21:39:09.255" v="923" actId="207"/>
          <ac:spMkLst>
            <pc:docMk/>
            <pc:sldMk cId="3694993652" sldId="473"/>
            <ac:spMk id="571" creationId="{33D34704-CC4E-BE7C-347B-D257216DF961}"/>
          </ac:spMkLst>
        </pc:spChg>
        <pc:spChg chg="mod">
          <ac:chgData name="Laura Ximena Cifuentes Alba" userId="e8b26861-67ca-4d98-98de-54ccc2dc1596" providerId="ADAL" clId="{BEB65B91-9A99-42BB-949E-32D0E0D9B556}" dt="2026-06-01T21:39:09.255" v="923" actId="207"/>
          <ac:spMkLst>
            <pc:docMk/>
            <pc:sldMk cId="3694993652" sldId="473"/>
            <ac:spMk id="572" creationId="{C9F20A8F-A181-F6E6-6934-D35534A64574}"/>
          </ac:spMkLst>
        </pc:spChg>
        <pc:spChg chg="mod">
          <ac:chgData name="Laura Ximena Cifuentes Alba" userId="e8b26861-67ca-4d98-98de-54ccc2dc1596" providerId="ADAL" clId="{BEB65B91-9A99-42BB-949E-32D0E0D9B556}" dt="2026-06-01T21:39:09.255" v="923" actId="207"/>
          <ac:spMkLst>
            <pc:docMk/>
            <pc:sldMk cId="3694993652" sldId="473"/>
            <ac:spMk id="573" creationId="{88D0C8F5-721C-0847-1CB7-64A08671FFA0}"/>
          </ac:spMkLst>
        </pc:spChg>
        <pc:spChg chg="mod">
          <ac:chgData name="Laura Ximena Cifuentes Alba" userId="e8b26861-67ca-4d98-98de-54ccc2dc1596" providerId="ADAL" clId="{BEB65B91-9A99-42BB-949E-32D0E0D9B556}" dt="2026-06-01T21:39:09.255" v="923" actId="207"/>
          <ac:spMkLst>
            <pc:docMk/>
            <pc:sldMk cId="3694993652" sldId="473"/>
            <ac:spMk id="574" creationId="{417799F5-293D-5EF0-988B-B011E7439D22}"/>
          </ac:spMkLst>
        </pc:spChg>
        <pc:spChg chg="mod">
          <ac:chgData name="Laura Ximena Cifuentes Alba" userId="e8b26861-67ca-4d98-98de-54ccc2dc1596" providerId="ADAL" clId="{BEB65B91-9A99-42BB-949E-32D0E0D9B556}" dt="2026-06-01T21:38:10.936" v="918" actId="207"/>
          <ac:spMkLst>
            <pc:docMk/>
            <pc:sldMk cId="3694993652" sldId="473"/>
            <ac:spMk id="588" creationId="{124AA7A5-2C0C-1F27-4A35-B14ECDB61D04}"/>
          </ac:spMkLst>
        </pc:spChg>
        <pc:spChg chg="mod">
          <ac:chgData name="Laura Ximena Cifuentes Alba" userId="e8b26861-67ca-4d98-98de-54ccc2dc1596" providerId="ADAL" clId="{BEB65B91-9A99-42BB-949E-32D0E0D9B556}" dt="2026-06-01T21:39:53.114" v="928" actId="207"/>
          <ac:spMkLst>
            <pc:docMk/>
            <pc:sldMk cId="3694993652" sldId="473"/>
            <ac:spMk id="591" creationId="{C19D9512-7CE2-2126-8E89-4E8A28DB7812}"/>
          </ac:spMkLst>
        </pc:spChg>
        <pc:spChg chg="mod">
          <ac:chgData name="Laura Ximena Cifuentes Alba" userId="e8b26861-67ca-4d98-98de-54ccc2dc1596" providerId="ADAL" clId="{BEB65B91-9A99-42BB-949E-32D0E0D9B556}" dt="2026-06-01T21:39:53.114" v="928" actId="207"/>
          <ac:spMkLst>
            <pc:docMk/>
            <pc:sldMk cId="3694993652" sldId="473"/>
            <ac:spMk id="592" creationId="{F139AC6A-3417-1496-E17F-8D536EE0F971}"/>
          </ac:spMkLst>
        </pc:spChg>
        <pc:spChg chg="mod">
          <ac:chgData name="Laura Ximena Cifuentes Alba" userId="e8b26861-67ca-4d98-98de-54ccc2dc1596" providerId="ADAL" clId="{BEB65B91-9A99-42BB-949E-32D0E0D9B556}" dt="2026-06-01T21:39:41.105" v="927" actId="207"/>
          <ac:spMkLst>
            <pc:docMk/>
            <pc:sldMk cId="3694993652" sldId="473"/>
            <ac:spMk id="593" creationId="{FE0CCFC2-1FCF-BC00-C4F6-E22221AA5B9E}"/>
          </ac:spMkLst>
        </pc:spChg>
        <pc:spChg chg="mod">
          <ac:chgData name="Laura Ximena Cifuentes Alba" userId="e8b26861-67ca-4d98-98de-54ccc2dc1596" providerId="ADAL" clId="{BEB65B91-9A99-42BB-949E-32D0E0D9B556}" dt="2026-06-01T21:40:01.057" v="929" actId="207"/>
          <ac:spMkLst>
            <pc:docMk/>
            <pc:sldMk cId="3694993652" sldId="473"/>
            <ac:spMk id="594" creationId="{49319277-A14C-8199-864D-A1D2BA2B7D7D}"/>
          </ac:spMkLst>
        </pc:spChg>
        <pc:spChg chg="mod">
          <ac:chgData name="Laura Ximena Cifuentes Alba" userId="e8b26861-67ca-4d98-98de-54ccc2dc1596" providerId="ADAL" clId="{BEB65B91-9A99-42BB-949E-32D0E0D9B556}" dt="2026-06-01T21:39:41.105" v="927" actId="207"/>
          <ac:spMkLst>
            <pc:docMk/>
            <pc:sldMk cId="3694993652" sldId="473"/>
            <ac:spMk id="595" creationId="{07574368-0A3E-6C87-36DB-ED9BF9EE34F7}"/>
          </ac:spMkLst>
        </pc:spChg>
        <pc:spChg chg="mod">
          <ac:chgData name="Laura Ximena Cifuentes Alba" userId="e8b26861-67ca-4d98-98de-54ccc2dc1596" providerId="ADAL" clId="{BEB65B91-9A99-42BB-949E-32D0E0D9B556}" dt="2026-06-01T21:40:01.057" v="929" actId="207"/>
          <ac:spMkLst>
            <pc:docMk/>
            <pc:sldMk cId="3694993652" sldId="473"/>
            <ac:spMk id="596" creationId="{CB91026A-33D3-5176-63FA-7518C800B74D}"/>
          </ac:spMkLst>
        </pc:spChg>
        <pc:spChg chg="mod">
          <ac:chgData name="Laura Ximena Cifuentes Alba" userId="e8b26861-67ca-4d98-98de-54ccc2dc1596" providerId="ADAL" clId="{BEB65B91-9A99-42BB-949E-32D0E0D9B556}" dt="2026-06-01T21:39:53.114" v="928" actId="207"/>
          <ac:spMkLst>
            <pc:docMk/>
            <pc:sldMk cId="3694993652" sldId="473"/>
            <ac:spMk id="597" creationId="{5E3E900B-6195-B8E7-F297-06F6F7386CEF}"/>
          </ac:spMkLst>
        </pc:spChg>
        <pc:spChg chg="mod">
          <ac:chgData name="Laura Ximena Cifuentes Alba" userId="e8b26861-67ca-4d98-98de-54ccc2dc1596" providerId="ADAL" clId="{BEB65B91-9A99-42BB-949E-32D0E0D9B556}" dt="2026-06-01T21:39:53.114" v="928" actId="207"/>
          <ac:spMkLst>
            <pc:docMk/>
            <pc:sldMk cId="3694993652" sldId="473"/>
            <ac:spMk id="598" creationId="{B032CB6D-1829-48A9-EC53-9A3921DAF9CA}"/>
          </ac:spMkLst>
        </pc:spChg>
        <pc:spChg chg="mod">
          <ac:chgData name="Laura Ximena Cifuentes Alba" userId="e8b26861-67ca-4d98-98de-54ccc2dc1596" providerId="ADAL" clId="{BEB65B91-9A99-42BB-949E-32D0E0D9B556}" dt="2026-06-01T21:40:01.057" v="929" actId="207"/>
          <ac:spMkLst>
            <pc:docMk/>
            <pc:sldMk cId="3694993652" sldId="473"/>
            <ac:spMk id="599" creationId="{58D6AC10-42DC-C268-0706-87B6F742E336}"/>
          </ac:spMkLst>
        </pc:spChg>
        <pc:spChg chg="mod">
          <ac:chgData name="Laura Ximena Cifuentes Alba" userId="e8b26861-67ca-4d98-98de-54ccc2dc1596" providerId="ADAL" clId="{BEB65B91-9A99-42BB-949E-32D0E0D9B556}" dt="2026-06-01T21:39:53.114" v="928" actId="207"/>
          <ac:spMkLst>
            <pc:docMk/>
            <pc:sldMk cId="3694993652" sldId="473"/>
            <ac:spMk id="600" creationId="{235FE6E8-6574-6244-F7AE-D5A47EF2EBDE}"/>
          </ac:spMkLst>
        </pc:spChg>
        <pc:spChg chg="mod">
          <ac:chgData name="Laura Ximena Cifuentes Alba" userId="e8b26861-67ca-4d98-98de-54ccc2dc1596" providerId="ADAL" clId="{BEB65B91-9A99-42BB-949E-32D0E0D9B556}" dt="2026-06-01T21:40:01.057" v="929" actId="207"/>
          <ac:spMkLst>
            <pc:docMk/>
            <pc:sldMk cId="3694993652" sldId="473"/>
            <ac:spMk id="601" creationId="{DABFFCAE-579C-FECA-9253-60302AF531E4}"/>
          </ac:spMkLst>
        </pc:spChg>
        <pc:spChg chg="mod">
          <ac:chgData name="Laura Ximena Cifuentes Alba" userId="e8b26861-67ca-4d98-98de-54ccc2dc1596" providerId="ADAL" clId="{BEB65B91-9A99-42BB-949E-32D0E0D9B556}" dt="2026-06-01T21:39:41.105" v="927" actId="207"/>
          <ac:spMkLst>
            <pc:docMk/>
            <pc:sldMk cId="3694993652" sldId="473"/>
            <ac:spMk id="602" creationId="{8BA0AB4B-7028-387E-59CE-D771D131B2F5}"/>
          </ac:spMkLst>
        </pc:spChg>
        <pc:spChg chg="mod">
          <ac:chgData name="Laura Ximena Cifuentes Alba" userId="e8b26861-67ca-4d98-98de-54ccc2dc1596" providerId="ADAL" clId="{BEB65B91-9A99-42BB-949E-32D0E0D9B556}" dt="2026-06-01T21:39:53.114" v="928" actId="207"/>
          <ac:spMkLst>
            <pc:docMk/>
            <pc:sldMk cId="3694993652" sldId="473"/>
            <ac:spMk id="603" creationId="{6846A893-139D-31E3-1217-95C9711CB9A6}"/>
          </ac:spMkLst>
        </pc:spChg>
        <pc:spChg chg="mod">
          <ac:chgData name="Laura Ximena Cifuentes Alba" userId="e8b26861-67ca-4d98-98de-54ccc2dc1596" providerId="ADAL" clId="{BEB65B91-9A99-42BB-949E-32D0E0D9B556}" dt="2026-06-01T21:39:41.105" v="927" actId="207"/>
          <ac:spMkLst>
            <pc:docMk/>
            <pc:sldMk cId="3694993652" sldId="473"/>
            <ac:spMk id="604" creationId="{740A78BD-90F8-9F16-2787-7AA7247827A0}"/>
          </ac:spMkLst>
        </pc:spChg>
        <pc:spChg chg="mod">
          <ac:chgData name="Laura Ximena Cifuentes Alba" userId="e8b26861-67ca-4d98-98de-54ccc2dc1596" providerId="ADAL" clId="{BEB65B91-9A99-42BB-949E-32D0E0D9B556}" dt="2026-06-01T21:39:41.105" v="927" actId="207"/>
          <ac:spMkLst>
            <pc:docMk/>
            <pc:sldMk cId="3694993652" sldId="473"/>
            <ac:spMk id="605" creationId="{51AEC3A4-1A91-5D64-5B60-C62CCC104D69}"/>
          </ac:spMkLst>
        </pc:spChg>
        <pc:spChg chg="mod">
          <ac:chgData name="Laura Ximena Cifuentes Alba" userId="e8b26861-67ca-4d98-98de-54ccc2dc1596" providerId="ADAL" clId="{BEB65B91-9A99-42BB-949E-32D0E0D9B556}" dt="2026-06-01T21:39:41.105" v="927" actId="207"/>
          <ac:spMkLst>
            <pc:docMk/>
            <pc:sldMk cId="3694993652" sldId="473"/>
            <ac:spMk id="606" creationId="{887D59B3-6810-9812-8A71-9E4454816337}"/>
          </ac:spMkLst>
        </pc:spChg>
      </pc:sldChg>
      <pc:sldChg chg="addSp delSp modSp mod modClrScheme modAnim chgLayout">
        <pc:chgData name="Laura Ximena Cifuentes Alba" userId="e8b26861-67ca-4d98-98de-54ccc2dc1596" providerId="ADAL" clId="{BEB65B91-9A99-42BB-949E-32D0E0D9B556}" dt="2026-06-04T21:31:33.831" v="2155" actId="1076"/>
        <pc:sldMkLst>
          <pc:docMk/>
          <pc:sldMk cId="3121645832" sldId="474"/>
        </pc:sldMkLst>
        <pc:spChg chg="mod">
          <ac:chgData name="Laura Ximena Cifuentes Alba" userId="e8b26861-67ca-4d98-98de-54ccc2dc1596" providerId="ADAL" clId="{BEB65B91-9A99-42BB-949E-32D0E0D9B556}" dt="2026-06-01T21:48:38.300" v="1010" actId="2711"/>
          <ac:spMkLst>
            <pc:docMk/>
            <pc:sldMk cId="3121645832" sldId="474"/>
            <ac:spMk id="4" creationId="{B141A032-E083-313C-DE64-7F97642D97DB}"/>
          </ac:spMkLst>
        </pc:spChg>
        <pc:spChg chg="mod">
          <ac:chgData name="Laura Ximena Cifuentes Alba" userId="e8b26861-67ca-4d98-98de-54ccc2dc1596" providerId="ADAL" clId="{BEB65B91-9A99-42BB-949E-32D0E0D9B556}" dt="2026-06-01T21:48:38.300" v="1010" actId="2711"/>
          <ac:spMkLst>
            <pc:docMk/>
            <pc:sldMk cId="3121645832" sldId="474"/>
            <ac:spMk id="5" creationId="{1E601D76-80E6-964B-21DE-A13A9E8AB42E}"/>
          </ac:spMkLst>
        </pc:spChg>
        <pc:picChg chg="add mod modCrop">
          <ac:chgData name="Laura Ximena Cifuentes Alba" userId="e8b26861-67ca-4d98-98de-54ccc2dc1596" providerId="ADAL" clId="{BEB65B91-9A99-42BB-949E-32D0E0D9B556}" dt="2026-06-01T21:53:20.003" v="1034" actId="1076"/>
          <ac:picMkLst>
            <pc:docMk/>
            <pc:sldMk cId="3121645832" sldId="474"/>
            <ac:picMk id="7" creationId="{D8F5E7FB-452C-5026-0D76-5CBD9BA90BD2}"/>
          </ac:picMkLst>
        </pc:picChg>
        <pc:picChg chg="add mod">
          <ac:chgData name="Laura Ximena Cifuentes Alba" userId="e8b26861-67ca-4d98-98de-54ccc2dc1596" providerId="ADAL" clId="{BEB65B91-9A99-42BB-949E-32D0E0D9B556}" dt="2026-06-04T21:31:33.831" v="2155" actId="1076"/>
          <ac:picMkLst>
            <pc:docMk/>
            <pc:sldMk cId="3121645832" sldId="474"/>
            <ac:picMk id="10" creationId="{BF478FCB-C669-BA41-7F0C-F9C84BC3015C}"/>
          </ac:picMkLst>
        </pc:picChg>
      </pc:sldChg>
      <pc:sldChg chg="addSp delSp modSp mod">
        <pc:chgData name="Laura Ximena Cifuentes Alba" userId="e8b26861-67ca-4d98-98de-54ccc2dc1596" providerId="ADAL" clId="{BEB65B91-9A99-42BB-949E-32D0E0D9B556}" dt="2026-07-01T15:28:36.226" v="2838" actId="113"/>
        <pc:sldMkLst>
          <pc:docMk/>
          <pc:sldMk cId="1290462188" sldId="475"/>
        </pc:sldMkLst>
        <pc:spChg chg="add mod ord">
          <ac:chgData name="Laura Ximena Cifuentes Alba" userId="e8b26861-67ca-4d98-98de-54ccc2dc1596" providerId="ADAL" clId="{BEB65B91-9A99-42BB-949E-32D0E0D9B556}" dt="2026-06-04T19:38:57.317" v="1990" actId="1038"/>
          <ac:spMkLst>
            <pc:docMk/>
            <pc:sldMk cId="1290462188" sldId="475"/>
            <ac:spMk id="4" creationId="{1C7A04F0-C0F0-7600-4C2D-60C05899AD1B}"/>
          </ac:spMkLst>
        </pc:spChg>
        <pc:spChg chg="mod">
          <ac:chgData name="Laura Ximena Cifuentes Alba" userId="e8b26861-67ca-4d98-98de-54ccc2dc1596" providerId="ADAL" clId="{BEB65B91-9A99-42BB-949E-32D0E0D9B556}" dt="2026-07-01T15:28:36.226" v="2838" actId="113"/>
          <ac:spMkLst>
            <pc:docMk/>
            <pc:sldMk cId="1290462188" sldId="475"/>
            <ac:spMk id="5" creationId="{ABC4FBB5-E2DC-FC5F-F7DD-97E7070A7909}"/>
          </ac:spMkLst>
        </pc:spChg>
        <pc:picChg chg="mod">
          <ac:chgData name="Laura Ximena Cifuentes Alba" userId="e8b26861-67ca-4d98-98de-54ccc2dc1596" providerId="ADAL" clId="{BEB65B91-9A99-42BB-949E-32D0E0D9B556}" dt="2026-07-01T15:26:28.051" v="2817" actId="1076"/>
          <ac:picMkLst>
            <pc:docMk/>
            <pc:sldMk cId="1290462188" sldId="475"/>
            <ac:picMk id="7" creationId="{F7FCE52A-0905-F4BD-4AE7-F35792D676AF}"/>
          </ac:picMkLst>
        </pc:picChg>
      </pc:sldChg>
      <pc:sldChg chg="addSp delSp modSp mod">
        <pc:chgData name="Laura Ximena Cifuentes Alba" userId="e8b26861-67ca-4d98-98de-54ccc2dc1596" providerId="ADAL" clId="{BEB65B91-9A99-42BB-949E-32D0E0D9B556}" dt="2026-07-01T17:49:39.025" v="3438" actId="1037"/>
        <pc:sldMkLst>
          <pc:docMk/>
          <pc:sldMk cId="3851119170" sldId="477"/>
        </pc:sldMkLst>
        <pc:spChg chg="mod">
          <ac:chgData name="Laura Ximena Cifuentes Alba" userId="e8b26861-67ca-4d98-98de-54ccc2dc1596" providerId="ADAL" clId="{BEB65B91-9A99-42BB-949E-32D0E0D9B556}" dt="2026-06-04T20:49:37.374" v="2039" actId="1076"/>
          <ac:spMkLst>
            <pc:docMk/>
            <pc:sldMk cId="3851119170" sldId="477"/>
            <ac:spMk id="6" creationId="{8D75B5CF-AF33-AF94-EF83-CEF2D61CBEA5}"/>
          </ac:spMkLst>
        </pc:spChg>
        <pc:spChg chg="add mod">
          <ac:chgData name="Laura Ximena Cifuentes Alba" userId="e8b26861-67ca-4d98-98de-54ccc2dc1596" providerId="ADAL" clId="{BEB65B91-9A99-42BB-949E-32D0E0D9B556}" dt="2026-07-01T15:35:29.721" v="2882" actId="1076"/>
          <ac:spMkLst>
            <pc:docMk/>
            <pc:sldMk cId="3851119170" sldId="477"/>
            <ac:spMk id="11" creationId="{0FFC468E-11F2-6B70-DC62-AFC04267A7CE}"/>
          </ac:spMkLst>
        </pc:spChg>
        <pc:spChg chg="mod">
          <ac:chgData name="Laura Ximena Cifuentes Alba" userId="e8b26861-67ca-4d98-98de-54ccc2dc1596" providerId="ADAL" clId="{BEB65B91-9A99-42BB-949E-32D0E0D9B556}" dt="2026-07-01T17:49:39.025" v="3438" actId="1037"/>
          <ac:spMkLst>
            <pc:docMk/>
            <pc:sldMk cId="3851119170" sldId="477"/>
            <ac:spMk id="21" creationId="{D7E8274F-9514-50E6-EE37-60EB2B579C13}"/>
          </ac:spMkLst>
        </pc:spChg>
        <pc:spChg chg="mod">
          <ac:chgData name="Laura Ximena Cifuentes Alba" userId="e8b26861-67ca-4d98-98de-54ccc2dc1596" providerId="ADAL" clId="{BEB65B91-9A99-42BB-949E-32D0E0D9B556}" dt="2026-07-01T17:47:21.537" v="3410" actId="14100"/>
          <ac:spMkLst>
            <pc:docMk/>
            <pc:sldMk cId="3851119170" sldId="477"/>
            <ac:spMk id="23" creationId="{7957AE71-CB4A-9364-489D-EED55A58390A}"/>
          </ac:spMkLst>
        </pc:spChg>
        <pc:spChg chg="mod">
          <ac:chgData name="Laura Ximena Cifuentes Alba" userId="e8b26861-67ca-4d98-98de-54ccc2dc1596" providerId="ADAL" clId="{BEB65B91-9A99-42BB-949E-32D0E0D9B556}" dt="2026-07-01T17:49:31.862" v="3432" actId="17032"/>
          <ac:spMkLst>
            <pc:docMk/>
            <pc:sldMk cId="3851119170" sldId="477"/>
            <ac:spMk id="56" creationId="{F7DE179B-B07F-C646-4133-21A1166D6A6F}"/>
          </ac:spMkLst>
        </pc:spChg>
        <pc:spChg chg="mod">
          <ac:chgData name="Laura Ximena Cifuentes Alba" userId="e8b26861-67ca-4d98-98de-54ccc2dc1596" providerId="ADAL" clId="{BEB65B91-9A99-42BB-949E-32D0E0D9B556}" dt="2026-07-01T17:47:09.090" v="3408" actId="17032"/>
          <ac:spMkLst>
            <pc:docMk/>
            <pc:sldMk cId="3851119170" sldId="477"/>
            <ac:spMk id="87" creationId="{0ED4AE90-5483-A43D-0D32-060FA080BC65}"/>
          </ac:spMkLst>
        </pc:spChg>
        <pc:spChg chg="mod">
          <ac:chgData name="Laura Ximena Cifuentes Alba" userId="e8b26861-67ca-4d98-98de-54ccc2dc1596" providerId="ADAL" clId="{BEB65B91-9A99-42BB-949E-32D0E0D9B556}" dt="2026-07-01T17:48:30.722" v="3424" actId="17032"/>
          <ac:spMkLst>
            <pc:docMk/>
            <pc:sldMk cId="3851119170" sldId="477"/>
            <ac:spMk id="90" creationId="{C7578914-963C-FEFB-A5B7-90620C69A87B}"/>
          </ac:spMkLst>
        </pc:spChg>
        <pc:spChg chg="mod">
          <ac:chgData name="Laura Ximena Cifuentes Alba" userId="e8b26861-67ca-4d98-98de-54ccc2dc1596" providerId="ADAL" clId="{BEB65B91-9A99-42BB-949E-32D0E0D9B556}" dt="2026-07-01T17:48:50.050" v="3429" actId="17032"/>
          <ac:spMkLst>
            <pc:docMk/>
            <pc:sldMk cId="3851119170" sldId="477"/>
            <ac:spMk id="91" creationId="{C7D41B07-C509-BFA6-F0C5-4CC740CB391F}"/>
          </ac:spMkLst>
        </pc:spChg>
        <pc:spChg chg="mod">
          <ac:chgData name="Laura Ximena Cifuentes Alba" userId="e8b26861-67ca-4d98-98de-54ccc2dc1596" providerId="ADAL" clId="{BEB65B91-9A99-42BB-949E-32D0E0D9B556}" dt="2026-07-01T17:47:37.905" v="3413" actId="207"/>
          <ac:spMkLst>
            <pc:docMk/>
            <pc:sldMk cId="3851119170" sldId="477"/>
            <ac:spMk id="93" creationId="{EF835907-5623-9A81-CCF9-ADAF03322E02}"/>
          </ac:spMkLst>
        </pc:spChg>
        <pc:spChg chg="mod">
          <ac:chgData name="Laura Ximena Cifuentes Alba" userId="e8b26861-67ca-4d98-98de-54ccc2dc1596" providerId="ADAL" clId="{BEB65B91-9A99-42BB-949E-32D0E0D9B556}" dt="2026-07-01T17:48:25.422" v="3423" actId="17032"/>
          <ac:spMkLst>
            <pc:docMk/>
            <pc:sldMk cId="3851119170" sldId="477"/>
            <ac:spMk id="94" creationId="{A405A1BB-4FD0-8D17-EDB7-2E8482DDDEB9}"/>
          </ac:spMkLst>
        </pc:spChg>
        <pc:spChg chg="mod">
          <ac:chgData name="Laura Ximena Cifuentes Alba" userId="e8b26861-67ca-4d98-98de-54ccc2dc1596" providerId="ADAL" clId="{BEB65B91-9A99-42BB-949E-32D0E0D9B556}" dt="2026-07-01T17:48:16.065" v="3420" actId="17032"/>
          <ac:spMkLst>
            <pc:docMk/>
            <pc:sldMk cId="3851119170" sldId="477"/>
            <ac:spMk id="95" creationId="{FE6C2050-F316-B84A-1ACA-1AD4FC1DE49E}"/>
          </ac:spMkLst>
        </pc:spChg>
        <pc:spChg chg="mod">
          <ac:chgData name="Laura Ximena Cifuentes Alba" userId="e8b26861-67ca-4d98-98de-54ccc2dc1596" providerId="ADAL" clId="{BEB65B91-9A99-42BB-949E-32D0E0D9B556}" dt="2026-07-01T17:48:21.538" v="3422" actId="17032"/>
          <ac:spMkLst>
            <pc:docMk/>
            <pc:sldMk cId="3851119170" sldId="477"/>
            <ac:spMk id="97" creationId="{1B347652-195F-637B-C7B5-D4EDDBBB685E}"/>
          </ac:spMkLst>
        </pc:spChg>
        <pc:spChg chg="mod">
          <ac:chgData name="Laura Ximena Cifuentes Alba" userId="e8b26861-67ca-4d98-98de-54ccc2dc1596" providerId="ADAL" clId="{BEB65B91-9A99-42BB-949E-32D0E0D9B556}" dt="2026-07-01T17:48:13.737" v="3419" actId="17032"/>
          <ac:spMkLst>
            <pc:docMk/>
            <pc:sldMk cId="3851119170" sldId="477"/>
            <ac:spMk id="100" creationId="{CAD85C69-F450-C50A-3B8C-C49048A00569}"/>
          </ac:spMkLst>
        </pc:spChg>
        <pc:spChg chg="mod">
          <ac:chgData name="Laura Ximena Cifuentes Alba" userId="e8b26861-67ca-4d98-98de-54ccc2dc1596" providerId="ADAL" clId="{BEB65B91-9A99-42BB-949E-32D0E0D9B556}" dt="2026-07-01T17:48:43.954" v="3427" actId="17032"/>
          <ac:spMkLst>
            <pc:docMk/>
            <pc:sldMk cId="3851119170" sldId="477"/>
            <ac:spMk id="103" creationId="{96B1C904-C6F0-5250-722D-80F318988C21}"/>
          </ac:spMkLst>
        </pc:spChg>
        <pc:spChg chg="mod">
          <ac:chgData name="Laura Ximena Cifuentes Alba" userId="e8b26861-67ca-4d98-98de-54ccc2dc1596" providerId="ADAL" clId="{BEB65B91-9A99-42BB-949E-32D0E0D9B556}" dt="2026-07-01T17:48:46.562" v="3428" actId="17032"/>
          <ac:spMkLst>
            <pc:docMk/>
            <pc:sldMk cId="3851119170" sldId="477"/>
            <ac:spMk id="104" creationId="{06B21658-9F4D-1B9A-5250-6B6AA384AF29}"/>
          </ac:spMkLst>
        </pc:spChg>
        <pc:spChg chg="mod">
          <ac:chgData name="Laura Ximena Cifuentes Alba" userId="e8b26861-67ca-4d98-98de-54ccc2dc1596" providerId="ADAL" clId="{BEB65B91-9A99-42BB-949E-32D0E0D9B556}" dt="2026-07-01T17:48:41.476" v="3426" actId="17032"/>
          <ac:spMkLst>
            <pc:docMk/>
            <pc:sldMk cId="3851119170" sldId="477"/>
            <ac:spMk id="108" creationId="{3E6A360C-3B18-0B44-D1BF-363CC9C62096}"/>
          </ac:spMkLst>
        </pc:spChg>
        <pc:spChg chg="mod">
          <ac:chgData name="Laura Ximena Cifuentes Alba" userId="e8b26861-67ca-4d98-98de-54ccc2dc1596" providerId="ADAL" clId="{BEB65B91-9A99-42BB-949E-32D0E0D9B556}" dt="2026-07-01T17:47:24.041" v="3411" actId="207"/>
          <ac:spMkLst>
            <pc:docMk/>
            <pc:sldMk cId="3851119170" sldId="477"/>
            <ac:spMk id="109" creationId="{37306534-DC68-5AFF-DE27-33D27FBAA585}"/>
          </ac:spMkLst>
        </pc:spChg>
        <pc:spChg chg="mod">
          <ac:chgData name="Laura Ximena Cifuentes Alba" userId="e8b26861-67ca-4d98-98de-54ccc2dc1596" providerId="ADAL" clId="{BEB65B91-9A99-42BB-949E-32D0E0D9B556}" dt="2026-07-01T17:48:19.202" v="3421" actId="17032"/>
          <ac:spMkLst>
            <pc:docMk/>
            <pc:sldMk cId="3851119170" sldId="477"/>
            <ac:spMk id="110" creationId="{BA840E34-E7B2-3449-B8A2-61841B5F6E48}"/>
          </ac:spMkLst>
        </pc:spChg>
        <pc:spChg chg="mod">
          <ac:chgData name="Laura Ximena Cifuentes Alba" userId="e8b26861-67ca-4d98-98de-54ccc2dc1596" providerId="ADAL" clId="{BEB65B91-9A99-42BB-949E-32D0E0D9B556}" dt="2026-07-01T17:48:34.889" v="3425" actId="207"/>
          <ac:spMkLst>
            <pc:docMk/>
            <pc:sldMk cId="3851119170" sldId="477"/>
            <ac:spMk id="111" creationId="{0CEBA4ED-C164-B61C-2AD3-2442771960DC}"/>
          </ac:spMkLst>
        </pc:spChg>
        <pc:spChg chg="mod">
          <ac:chgData name="Laura Ximena Cifuentes Alba" userId="e8b26861-67ca-4d98-98de-54ccc2dc1596" providerId="ADAL" clId="{BEB65B91-9A99-42BB-949E-32D0E0D9B556}" dt="2026-07-01T17:48:10.459" v="3418" actId="17032"/>
          <ac:spMkLst>
            <pc:docMk/>
            <pc:sldMk cId="3851119170" sldId="477"/>
            <ac:spMk id="112" creationId="{BB98CC48-279E-DDC2-19DD-B6469F05EED6}"/>
          </ac:spMkLst>
        </pc:spChg>
        <pc:spChg chg="mod">
          <ac:chgData name="Laura Ximena Cifuentes Alba" userId="e8b26861-67ca-4d98-98de-54ccc2dc1596" providerId="ADAL" clId="{BEB65B91-9A99-42BB-949E-32D0E0D9B556}" dt="2026-07-01T17:48:01.994" v="3417" actId="207"/>
          <ac:spMkLst>
            <pc:docMk/>
            <pc:sldMk cId="3851119170" sldId="477"/>
            <ac:spMk id="115" creationId="{7BB45C66-484C-EF69-6BE4-7BCF7712E32E}"/>
          </ac:spMkLst>
        </pc:spChg>
        <pc:spChg chg="mod">
          <ac:chgData name="Laura Ximena Cifuentes Alba" userId="e8b26861-67ca-4d98-98de-54ccc2dc1596" providerId="ADAL" clId="{BEB65B91-9A99-42BB-949E-32D0E0D9B556}" dt="2026-07-01T17:47:46.883" v="3415" actId="207"/>
          <ac:spMkLst>
            <pc:docMk/>
            <pc:sldMk cId="3851119170" sldId="477"/>
            <ac:spMk id="116" creationId="{8A52CD66-1417-42AF-93B2-389CB85895C9}"/>
          </ac:spMkLst>
        </pc:spChg>
        <pc:spChg chg="mod">
          <ac:chgData name="Laura Ximena Cifuentes Alba" userId="e8b26861-67ca-4d98-98de-54ccc2dc1596" providerId="ADAL" clId="{BEB65B91-9A99-42BB-949E-32D0E0D9B556}" dt="2026-07-01T17:47:52.848" v="3416" actId="207"/>
          <ac:spMkLst>
            <pc:docMk/>
            <pc:sldMk cId="3851119170" sldId="477"/>
            <ac:spMk id="117" creationId="{516FEB0B-0BC0-58E3-E4AA-E583BA2FDD2A}"/>
          </ac:spMkLst>
        </pc:spChg>
        <pc:spChg chg="mod">
          <ac:chgData name="Laura Ximena Cifuentes Alba" userId="e8b26861-67ca-4d98-98de-54ccc2dc1596" providerId="ADAL" clId="{BEB65B91-9A99-42BB-949E-32D0E0D9B556}" dt="2026-07-01T15:35:44.772" v="2885" actId="790"/>
          <ac:spMkLst>
            <pc:docMk/>
            <pc:sldMk cId="3851119170" sldId="477"/>
            <ac:spMk id="118" creationId="{3C0BE51F-3A46-DBA0-3149-9EBF88A45F86}"/>
          </ac:spMkLst>
        </pc:spChg>
        <pc:spChg chg="mod">
          <ac:chgData name="Laura Ximena Cifuentes Alba" userId="e8b26861-67ca-4d98-98de-54ccc2dc1596" providerId="ADAL" clId="{BEB65B91-9A99-42BB-949E-32D0E0D9B556}" dt="2026-06-04T20:50:17.256" v="2043" actId="14100"/>
          <ac:spMkLst>
            <pc:docMk/>
            <pc:sldMk cId="3851119170" sldId="477"/>
            <ac:spMk id="119" creationId="{82040F4E-8A05-1E6D-37D1-6A5A40A02F06}"/>
          </ac:spMkLst>
        </pc:spChg>
        <pc:spChg chg="del mod">
          <ac:chgData name="Laura Ximena Cifuentes Alba" userId="e8b26861-67ca-4d98-98de-54ccc2dc1596" providerId="ADAL" clId="{BEB65B91-9A99-42BB-949E-32D0E0D9B556}" dt="2026-07-01T15:35:35.645" v="2884" actId="478"/>
          <ac:spMkLst>
            <pc:docMk/>
            <pc:sldMk cId="3851119170" sldId="477"/>
            <ac:spMk id="121" creationId="{1745F710-2431-40F7-1324-DC23AAF9FA7D}"/>
          </ac:spMkLst>
        </pc:spChg>
        <pc:spChg chg="mod">
          <ac:chgData name="Laura Ximena Cifuentes Alba" userId="e8b26861-67ca-4d98-98de-54ccc2dc1596" providerId="ADAL" clId="{BEB65B91-9A99-42BB-949E-32D0E0D9B556}" dt="2026-07-01T17:32:01.043" v="3349" actId="17032"/>
          <ac:spMkLst>
            <pc:docMk/>
            <pc:sldMk cId="3851119170" sldId="477"/>
            <ac:spMk id="149" creationId="{ADED446B-307B-1839-52E5-6D4841B87D50}"/>
          </ac:spMkLst>
        </pc:spChg>
        <pc:spChg chg="mod">
          <ac:chgData name="Laura Ximena Cifuentes Alba" userId="e8b26861-67ca-4d98-98de-54ccc2dc1596" providerId="ADAL" clId="{BEB65B91-9A99-42BB-949E-32D0E0D9B556}" dt="2026-07-01T17:33:44.438" v="3359" actId="17032"/>
          <ac:spMkLst>
            <pc:docMk/>
            <pc:sldMk cId="3851119170" sldId="477"/>
            <ac:spMk id="152" creationId="{371EB491-B41D-681B-F930-3DF989453A1A}"/>
          </ac:spMkLst>
        </pc:spChg>
        <pc:spChg chg="mod">
          <ac:chgData name="Laura Ximena Cifuentes Alba" userId="e8b26861-67ca-4d98-98de-54ccc2dc1596" providerId="ADAL" clId="{BEB65B91-9A99-42BB-949E-32D0E0D9B556}" dt="2026-07-01T17:34:11.797" v="3362" actId="17032"/>
          <ac:spMkLst>
            <pc:docMk/>
            <pc:sldMk cId="3851119170" sldId="477"/>
            <ac:spMk id="153" creationId="{9E3DF1E5-01EB-FAF3-E694-41160B8F5A99}"/>
          </ac:spMkLst>
        </pc:spChg>
        <pc:spChg chg="mod">
          <ac:chgData name="Laura Ximena Cifuentes Alba" userId="e8b26861-67ca-4d98-98de-54ccc2dc1596" providerId="ADAL" clId="{BEB65B91-9A99-42BB-949E-32D0E0D9B556}" dt="2026-07-01T17:45:56.086" v="3393" actId="17032"/>
          <ac:spMkLst>
            <pc:docMk/>
            <pc:sldMk cId="3851119170" sldId="477"/>
            <ac:spMk id="154" creationId="{5541B94F-0447-9DFC-2E15-8F06556DDBEF}"/>
          </ac:spMkLst>
        </pc:spChg>
        <pc:spChg chg="mod">
          <ac:chgData name="Laura Ximena Cifuentes Alba" userId="e8b26861-67ca-4d98-98de-54ccc2dc1596" providerId="ADAL" clId="{BEB65B91-9A99-42BB-949E-32D0E0D9B556}" dt="2026-07-01T17:33:40.244" v="3358" actId="17032"/>
          <ac:spMkLst>
            <pc:docMk/>
            <pc:sldMk cId="3851119170" sldId="477"/>
            <ac:spMk id="155" creationId="{E8FE2940-0C83-2850-1FB2-F091BED814EE}"/>
          </ac:spMkLst>
        </pc:spChg>
        <pc:spChg chg="mod">
          <ac:chgData name="Laura Ximena Cifuentes Alba" userId="e8b26861-67ca-4d98-98de-54ccc2dc1596" providerId="ADAL" clId="{BEB65B91-9A99-42BB-949E-32D0E0D9B556}" dt="2026-07-01T17:46:14.023" v="3398" actId="17032"/>
          <ac:spMkLst>
            <pc:docMk/>
            <pc:sldMk cId="3851119170" sldId="477"/>
            <ac:spMk id="156" creationId="{9F87D493-7F7B-EECA-A793-403D70118868}"/>
          </ac:spMkLst>
        </pc:spChg>
        <pc:spChg chg="mod">
          <ac:chgData name="Laura Ximena Cifuentes Alba" userId="e8b26861-67ca-4d98-98de-54ccc2dc1596" providerId="ADAL" clId="{BEB65B91-9A99-42BB-949E-32D0E0D9B556}" dt="2026-07-01T17:32:59.524" v="3353" actId="17032"/>
          <ac:spMkLst>
            <pc:docMk/>
            <pc:sldMk cId="3851119170" sldId="477"/>
            <ac:spMk id="157" creationId="{E4E45942-E9CE-7C8C-83A7-3407756A0BE8}"/>
          </ac:spMkLst>
        </pc:spChg>
        <pc:spChg chg="mod">
          <ac:chgData name="Laura Ximena Cifuentes Alba" userId="e8b26861-67ca-4d98-98de-54ccc2dc1596" providerId="ADAL" clId="{BEB65B91-9A99-42BB-949E-32D0E0D9B556}" dt="2026-07-01T17:34:00.439" v="3360" actId="17032"/>
          <ac:spMkLst>
            <pc:docMk/>
            <pc:sldMk cId="3851119170" sldId="477"/>
            <ac:spMk id="158" creationId="{E1B98104-F4E5-2ED6-DD7C-817E97392D3D}"/>
          </ac:spMkLst>
        </pc:spChg>
        <pc:spChg chg="mod">
          <ac:chgData name="Laura Ximena Cifuentes Alba" userId="e8b26861-67ca-4d98-98de-54ccc2dc1596" providerId="ADAL" clId="{BEB65B91-9A99-42BB-949E-32D0E0D9B556}" dt="2026-07-01T17:34:03.932" v="3361" actId="17032"/>
          <ac:spMkLst>
            <pc:docMk/>
            <pc:sldMk cId="3851119170" sldId="477"/>
            <ac:spMk id="159" creationId="{DCAB9310-A3A2-8CBD-B52D-6FCFA97B33FF}"/>
          </ac:spMkLst>
        </pc:spChg>
        <pc:spChg chg="mod">
          <ac:chgData name="Laura Ximena Cifuentes Alba" userId="e8b26861-67ca-4d98-98de-54ccc2dc1596" providerId="ADAL" clId="{BEB65B91-9A99-42BB-949E-32D0E0D9B556}" dt="2026-07-01T17:46:05.865" v="3396" actId="17032"/>
          <ac:spMkLst>
            <pc:docMk/>
            <pc:sldMk cId="3851119170" sldId="477"/>
            <ac:spMk id="160" creationId="{E1940E5F-789B-708F-C60C-E613B169C362}"/>
          </ac:spMkLst>
        </pc:spChg>
        <pc:spChg chg="mod">
          <ac:chgData name="Laura Ximena Cifuentes Alba" userId="e8b26861-67ca-4d98-98de-54ccc2dc1596" providerId="ADAL" clId="{BEB65B91-9A99-42BB-949E-32D0E0D9B556}" dt="2026-07-01T17:46:41.966" v="3405" actId="17032"/>
          <ac:spMkLst>
            <pc:docMk/>
            <pc:sldMk cId="3851119170" sldId="477"/>
            <ac:spMk id="161" creationId="{E9F6CFDB-D261-4885-E291-086FAE83606E}"/>
          </ac:spMkLst>
        </pc:spChg>
        <pc:spChg chg="mod">
          <ac:chgData name="Laura Ximena Cifuentes Alba" userId="e8b26861-67ca-4d98-98de-54ccc2dc1596" providerId="ADAL" clId="{BEB65B91-9A99-42BB-949E-32D0E0D9B556}" dt="2026-07-01T17:33:23.772" v="3356" actId="17032"/>
          <ac:spMkLst>
            <pc:docMk/>
            <pc:sldMk cId="3851119170" sldId="477"/>
            <ac:spMk id="162" creationId="{F3B6C139-7583-DB29-6E95-5AC99306167D}"/>
          </ac:spMkLst>
        </pc:spChg>
        <pc:spChg chg="mod">
          <ac:chgData name="Laura Ximena Cifuentes Alba" userId="e8b26861-67ca-4d98-98de-54ccc2dc1596" providerId="ADAL" clId="{BEB65B91-9A99-42BB-949E-32D0E0D9B556}" dt="2026-07-01T17:33:30.571" v="3357" actId="17032"/>
          <ac:spMkLst>
            <pc:docMk/>
            <pc:sldMk cId="3851119170" sldId="477"/>
            <ac:spMk id="163" creationId="{7EBD51C6-F548-F20E-197A-91DFED2BCFAF}"/>
          </ac:spMkLst>
        </pc:spChg>
        <pc:spChg chg="mod">
          <ac:chgData name="Laura Ximena Cifuentes Alba" userId="e8b26861-67ca-4d98-98de-54ccc2dc1596" providerId="ADAL" clId="{BEB65B91-9A99-42BB-949E-32D0E0D9B556}" dt="2026-07-01T17:46:08.520" v="3397" actId="17032"/>
          <ac:spMkLst>
            <pc:docMk/>
            <pc:sldMk cId="3851119170" sldId="477"/>
            <ac:spMk id="164" creationId="{35766D0A-4C46-F122-AEFF-38B3C40A662C}"/>
          </ac:spMkLst>
        </pc:spChg>
        <pc:spChg chg="mod">
          <ac:chgData name="Laura Ximena Cifuentes Alba" userId="e8b26861-67ca-4d98-98de-54ccc2dc1596" providerId="ADAL" clId="{BEB65B91-9A99-42BB-949E-32D0E0D9B556}" dt="2026-07-01T17:34:22.910" v="3363" actId="17032"/>
          <ac:spMkLst>
            <pc:docMk/>
            <pc:sldMk cId="3851119170" sldId="477"/>
            <ac:spMk id="165" creationId="{1E4B9393-F832-4975-18C3-CC0BEC273326}"/>
          </ac:spMkLst>
        </pc:spChg>
        <pc:spChg chg="mod">
          <ac:chgData name="Laura Ximena Cifuentes Alba" userId="e8b26861-67ca-4d98-98de-54ccc2dc1596" providerId="ADAL" clId="{BEB65B91-9A99-42BB-949E-32D0E0D9B556}" dt="2026-07-01T17:45:58.776" v="3394" actId="17032"/>
          <ac:spMkLst>
            <pc:docMk/>
            <pc:sldMk cId="3851119170" sldId="477"/>
            <ac:spMk id="166" creationId="{DDC07446-185F-C518-8B64-CFF66CF3A205}"/>
          </ac:spMkLst>
        </pc:spChg>
        <pc:spChg chg="mod">
          <ac:chgData name="Laura Ximena Cifuentes Alba" userId="e8b26861-67ca-4d98-98de-54ccc2dc1596" providerId="ADAL" clId="{BEB65B91-9A99-42BB-949E-32D0E0D9B556}" dt="2026-07-01T17:46:02.559" v="3395" actId="17032"/>
          <ac:spMkLst>
            <pc:docMk/>
            <pc:sldMk cId="3851119170" sldId="477"/>
            <ac:spMk id="167" creationId="{D0E47318-33B4-4C76-33E9-61E188286641}"/>
          </ac:spMkLst>
        </pc:spChg>
        <pc:spChg chg="mod">
          <ac:chgData name="Laura Ximena Cifuentes Alba" userId="e8b26861-67ca-4d98-98de-54ccc2dc1596" providerId="ADAL" clId="{BEB65B91-9A99-42BB-949E-32D0E0D9B556}" dt="2026-07-01T17:35:02.084" v="3367" actId="207"/>
          <ac:spMkLst>
            <pc:docMk/>
            <pc:sldMk cId="3851119170" sldId="477"/>
            <ac:spMk id="169" creationId="{2F0FDB02-D4CC-CBD6-EB13-48153632B395}"/>
          </ac:spMkLst>
        </pc:spChg>
        <pc:spChg chg="mod">
          <ac:chgData name="Laura Ximena Cifuentes Alba" userId="e8b26861-67ca-4d98-98de-54ccc2dc1596" providerId="ADAL" clId="{BEB65B91-9A99-42BB-949E-32D0E0D9B556}" dt="2026-07-01T17:34:53.164" v="3366" actId="207"/>
          <ac:spMkLst>
            <pc:docMk/>
            <pc:sldMk cId="3851119170" sldId="477"/>
            <ac:spMk id="170" creationId="{F57BF551-1022-1C3E-52BE-580F0B588A7D}"/>
          </ac:spMkLst>
        </pc:spChg>
        <pc:spChg chg="mod">
          <ac:chgData name="Laura Ximena Cifuentes Alba" userId="e8b26861-67ca-4d98-98de-54ccc2dc1596" providerId="ADAL" clId="{BEB65B91-9A99-42BB-949E-32D0E0D9B556}" dt="2026-07-01T17:37:04.647" v="3370" actId="207"/>
          <ac:spMkLst>
            <pc:docMk/>
            <pc:sldMk cId="3851119170" sldId="477"/>
            <ac:spMk id="171" creationId="{8846A610-92E1-A95D-8E93-2587CF654117}"/>
          </ac:spMkLst>
        </pc:spChg>
        <pc:spChg chg="mod">
          <ac:chgData name="Laura Ximena Cifuentes Alba" userId="e8b26861-67ca-4d98-98de-54ccc2dc1596" providerId="ADAL" clId="{BEB65B91-9A99-42BB-949E-32D0E0D9B556}" dt="2026-07-01T17:34:39.853" v="3365" actId="207"/>
          <ac:spMkLst>
            <pc:docMk/>
            <pc:sldMk cId="3851119170" sldId="477"/>
            <ac:spMk id="172" creationId="{67037F7A-CB09-77B8-9DF3-484C15EAA091}"/>
          </ac:spMkLst>
        </pc:spChg>
        <pc:spChg chg="mod">
          <ac:chgData name="Laura Ximena Cifuentes Alba" userId="e8b26861-67ca-4d98-98de-54ccc2dc1596" providerId="ADAL" clId="{BEB65B91-9A99-42BB-949E-32D0E0D9B556}" dt="2026-07-01T17:36:32.852" v="3369" actId="207"/>
          <ac:spMkLst>
            <pc:docMk/>
            <pc:sldMk cId="3851119170" sldId="477"/>
            <ac:spMk id="173" creationId="{CAFDFDC5-0432-91A4-046B-CB4E4974D207}"/>
          </ac:spMkLst>
        </pc:spChg>
        <pc:spChg chg="mod">
          <ac:chgData name="Laura Ximena Cifuentes Alba" userId="e8b26861-67ca-4d98-98de-54ccc2dc1596" providerId="ADAL" clId="{BEB65B91-9A99-42BB-949E-32D0E0D9B556}" dt="2026-07-01T17:49:08.595" v="3430" actId="207"/>
          <ac:spMkLst>
            <pc:docMk/>
            <pc:sldMk cId="3851119170" sldId="477"/>
            <ac:spMk id="175" creationId="{13CFBA4C-9FA2-8518-ACE4-0448ADE19C8B}"/>
          </ac:spMkLst>
        </pc:spChg>
        <pc:spChg chg="mod">
          <ac:chgData name="Laura Ximena Cifuentes Alba" userId="e8b26861-67ca-4d98-98de-54ccc2dc1596" providerId="ADAL" clId="{BEB65B91-9A99-42BB-949E-32D0E0D9B556}" dt="2026-07-01T17:46:55.423" v="3407" actId="207"/>
          <ac:spMkLst>
            <pc:docMk/>
            <pc:sldMk cId="3851119170" sldId="477"/>
            <ac:spMk id="176" creationId="{2411158D-08BB-19B1-F344-419B19CB81DC}"/>
          </ac:spMkLst>
        </pc:spChg>
        <pc:spChg chg="mod">
          <ac:chgData name="Laura Ximena Cifuentes Alba" userId="e8b26861-67ca-4d98-98de-54ccc2dc1596" providerId="ADAL" clId="{BEB65B91-9A99-42BB-949E-32D0E0D9B556}" dt="2026-07-01T17:46:21.214" v="3399" actId="207"/>
          <ac:spMkLst>
            <pc:docMk/>
            <pc:sldMk cId="3851119170" sldId="477"/>
            <ac:spMk id="177" creationId="{D86CF6EC-86BF-36D3-2CFE-0835AA15AC4A}"/>
          </ac:spMkLst>
        </pc:spChg>
        <pc:spChg chg="mod">
          <ac:chgData name="Laura Ximena Cifuentes Alba" userId="e8b26861-67ca-4d98-98de-54ccc2dc1596" providerId="ADAL" clId="{BEB65B91-9A99-42BB-949E-32D0E0D9B556}" dt="2026-07-01T17:46:27.855" v="3400" actId="207"/>
          <ac:spMkLst>
            <pc:docMk/>
            <pc:sldMk cId="3851119170" sldId="477"/>
            <ac:spMk id="178" creationId="{30693A2F-8AF7-D702-E845-214CC812C75B}"/>
          </ac:spMkLst>
        </pc:spChg>
        <pc:spChg chg="mod">
          <ac:chgData name="Laura Ximena Cifuentes Alba" userId="e8b26861-67ca-4d98-98de-54ccc2dc1596" providerId="ADAL" clId="{BEB65B91-9A99-42BB-949E-32D0E0D9B556}" dt="2026-07-01T17:46:34.351" v="3404" actId="1038"/>
          <ac:spMkLst>
            <pc:docMk/>
            <pc:sldMk cId="3851119170" sldId="477"/>
            <ac:spMk id="180" creationId="{C379722C-0FD3-27B5-227C-C48CA2FFE041}"/>
          </ac:spMkLst>
        </pc:spChg>
        <pc:grpChg chg="mod">
          <ac:chgData name="Laura Ximena Cifuentes Alba" userId="e8b26861-67ca-4d98-98de-54ccc2dc1596" providerId="ADAL" clId="{BEB65B91-9A99-42BB-949E-32D0E0D9B556}" dt="2026-07-01T17:31:44.583" v="3348" actId="1076"/>
          <ac:grpSpMkLst>
            <pc:docMk/>
            <pc:sldMk cId="3851119170" sldId="477"/>
            <ac:grpSpMk id="148" creationId="{1E0E0884-7F75-C6DB-BAF8-0B896C46E975}"/>
          </ac:grpSpMkLst>
        </pc:grpChg>
        <pc:grpChg chg="mod">
          <ac:chgData name="Laura Ximena Cifuentes Alba" userId="e8b26861-67ca-4d98-98de-54ccc2dc1596" providerId="ADAL" clId="{BEB65B91-9A99-42BB-949E-32D0E0D9B556}" dt="2026-07-01T17:31:23.036" v="3344" actId="1076"/>
          <ac:grpSpMkLst>
            <pc:docMk/>
            <pc:sldMk cId="3851119170" sldId="477"/>
            <ac:grpSpMk id="179" creationId="{71DEE1A0-CACD-A0FE-824D-0C64D0B0DE8B}"/>
          </ac:grpSpMkLst>
        </pc:grpChg>
        <pc:picChg chg="mod">
          <ac:chgData name="Laura Ximena Cifuentes Alba" userId="e8b26861-67ca-4d98-98de-54ccc2dc1596" providerId="ADAL" clId="{BEB65B91-9A99-42BB-949E-32D0E0D9B556}" dt="2026-07-01T17:32:07.802" v="3350" actId="1076"/>
          <ac:picMkLst>
            <pc:docMk/>
            <pc:sldMk cId="3851119170" sldId="477"/>
            <ac:picMk id="189" creationId="{1BFBCF0D-C296-5BA5-2F4D-D642D9702ED7}"/>
          </ac:picMkLst>
        </pc:picChg>
      </pc:sldChg>
      <pc:sldChg chg="delSp modSp mod modClrScheme delAnim chgLayout">
        <pc:chgData name="Laura Ximena Cifuentes Alba" userId="e8b26861-67ca-4d98-98de-54ccc2dc1596" providerId="ADAL" clId="{BEB65B91-9A99-42BB-949E-32D0E0D9B556}" dt="2026-06-01T22:59:14.258" v="1146" actId="1076"/>
        <pc:sldMkLst>
          <pc:docMk/>
          <pc:sldMk cId="1883225396" sldId="483"/>
        </pc:sldMkLst>
        <pc:spChg chg="mod">
          <ac:chgData name="Laura Ximena Cifuentes Alba" userId="e8b26861-67ca-4d98-98de-54ccc2dc1596" providerId="ADAL" clId="{BEB65B91-9A99-42BB-949E-32D0E0D9B556}" dt="2026-06-01T22:59:14.258" v="1146" actId="1076"/>
          <ac:spMkLst>
            <pc:docMk/>
            <pc:sldMk cId="1883225396" sldId="483"/>
            <ac:spMk id="4" creationId="{33A99792-986F-2163-F1F3-FE991D5E9D8B}"/>
          </ac:spMkLst>
        </pc:spChg>
        <pc:spChg chg="mod">
          <ac:chgData name="Laura Ximena Cifuentes Alba" userId="e8b26861-67ca-4d98-98de-54ccc2dc1596" providerId="ADAL" clId="{BEB65B91-9A99-42BB-949E-32D0E0D9B556}" dt="2026-06-01T22:59:14.258" v="1146" actId="1076"/>
          <ac:spMkLst>
            <pc:docMk/>
            <pc:sldMk cId="1883225396" sldId="483"/>
            <ac:spMk id="5" creationId="{393BCDDC-D7BC-4DF5-B1F5-AF2CCF06C316}"/>
          </ac:spMkLst>
        </pc:spChg>
      </pc:sldChg>
      <pc:sldChg chg="modSp mod modClrScheme chgLayout">
        <pc:chgData name="Laura Ximena Cifuentes Alba" userId="e8b26861-67ca-4d98-98de-54ccc2dc1596" providerId="ADAL" clId="{BEB65B91-9A99-42BB-949E-32D0E0D9B556}" dt="2026-06-02T22:42:07.927" v="1389" actId="2711"/>
        <pc:sldMkLst>
          <pc:docMk/>
          <pc:sldMk cId="114439880" sldId="484"/>
        </pc:sldMkLst>
        <pc:spChg chg="mod">
          <ac:chgData name="Laura Ximena Cifuentes Alba" userId="e8b26861-67ca-4d98-98de-54ccc2dc1596" providerId="ADAL" clId="{BEB65B91-9A99-42BB-949E-32D0E0D9B556}" dt="2026-06-02T22:42:07.927" v="1389" actId="2711"/>
          <ac:spMkLst>
            <pc:docMk/>
            <pc:sldMk cId="114439880" sldId="484"/>
            <ac:spMk id="4" creationId="{F84956F0-336E-0AA1-8399-0F1C289DB9A8}"/>
          </ac:spMkLst>
        </pc:spChg>
        <pc:spChg chg="mod">
          <ac:chgData name="Laura Ximena Cifuentes Alba" userId="e8b26861-67ca-4d98-98de-54ccc2dc1596" providerId="ADAL" clId="{BEB65B91-9A99-42BB-949E-32D0E0D9B556}" dt="2026-06-02T22:42:07.927" v="1389" actId="2711"/>
          <ac:spMkLst>
            <pc:docMk/>
            <pc:sldMk cId="114439880" sldId="484"/>
            <ac:spMk id="5" creationId="{4E59DD09-C06F-1AE1-4DD9-B15A3F0BC737}"/>
          </ac:spMkLst>
        </pc:spChg>
      </pc:sldChg>
      <pc:sldChg chg="mod modClrScheme chgLayout">
        <pc:chgData name="Laura Ximena Cifuentes Alba" userId="e8b26861-67ca-4d98-98de-54ccc2dc1596" providerId="ADAL" clId="{BEB65B91-9A99-42BB-949E-32D0E0D9B556}" dt="2026-06-04T17:15:19.738" v="1784" actId="700"/>
        <pc:sldMkLst>
          <pc:docMk/>
          <pc:sldMk cId="3048720305" sldId="485"/>
        </pc:sldMkLst>
      </pc:sldChg>
      <pc:sldChg chg="addSp delSp modSp mod">
        <pc:chgData name="Laura Ximena Cifuentes Alba" userId="e8b26861-67ca-4d98-98de-54ccc2dc1596" providerId="ADAL" clId="{BEB65B91-9A99-42BB-949E-32D0E0D9B556}" dt="2026-07-01T15:06:08.613" v="2706" actId="1076"/>
        <pc:sldMkLst>
          <pc:docMk/>
          <pc:sldMk cId="206451013" sldId="487"/>
        </pc:sldMkLst>
        <pc:spChg chg="add mod">
          <ac:chgData name="Laura Ximena Cifuentes Alba" userId="e8b26861-67ca-4d98-98de-54ccc2dc1596" providerId="ADAL" clId="{BEB65B91-9A99-42BB-949E-32D0E0D9B556}" dt="2026-07-01T15:03:18.220" v="2642" actId="6549"/>
          <ac:spMkLst>
            <pc:docMk/>
            <pc:sldMk cId="206451013" sldId="487"/>
            <ac:spMk id="2" creationId="{DC62EEB5-B734-F9FB-FAC2-A79DDC4C2E56}"/>
          </ac:spMkLst>
        </pc:spChg>
        <pc:spChg chg="mod">
          <ac:chgData name="Laura Ximena Cifuentes Alba" userId="e8b26861-67ca-4d98-98de-54ccc2dc1596" providerId="ADAL" clId="{BEB65B91-9A99-42BB-949E-32D0E0D9B556}" dt="2026-07-01T14:59:33.583" v="2536" actId="20577"/>
          <ac:spMkLst>
            <pc:docMk/>
            <pc:sldMk cId="206451013" sldId="487"/>
            <ac:spMk id="5" creationId="{CE0C6E08-90A1-456D-DC7F-EB751E18A0B4}"/>
          </ac:spMkLst>
        </pc:spChg>
        <pc:spChg chg="mod">
          <ac:chgData name="Laura Ximena Cifuentes Alba" userId="e8b26861-67ca-4d98-98de-54ccc2dc1596" providerId="ADAL" clId="{BEB65B91-9A99-42BB-949E-32D0E0D9B556}" dt="2026-07-01T15:05:48.375" v="2705" actId="20577"/>
          <ac:spMkLst>
            <pc:docMk/>
            <pc:sldMk cId="206451013" sldId="487"/>
            <ac:spMk id="6" creationId="{31E23F4B-93D9-B375-7DA1-3480CDDFBAEA}"/>
          </ac:spMkLst>
        </pc:spChg>
        <pc:spChg chg="mod">
          <ac:chgData name="Laura Ximena Cifuentes Alba" userId="e8b26861-67ca-4d98-98de-54ccc2dc1596" providerId="ADAL" clId="{BEB65B91-9A99-42BB-949E-32D0E0D9B556}" dt="2026-06-04T16:45:06.377" v="1530" actId="1076"/>
          <ac:spMkLst>
            <pc:docMk/>
            <pc:sldMk cId="206451013" sldId="487"/>
            <ac:spMk id="8" creationId="{6580B156-FE4E-89C2-4950-4B244E33020F}"/>
          </ac:spMkLst>
        </pc:spChg>
        <pc:spChg chg="mod">
          <ac:chgData name="Laura Ximena Cifuentes Alba" userId="e8b26861-67ca-4d98-98de-54ccc2dc1596" providerId="ADAL" clId="{BEB65B91-9A99-42BB-949E-32D0E0D9B556}" dt="2026-06-04T16:45:06.377" v="1530" actId="1076"/>
          <ac:spMkLst>
            <pc:docMk/>
            <pc:sldMk cId="206451013" sldId="487"/>
            <ac:spMk id="10" creationId="{77277351-42F2-DE44-A835-2D5B72030371}"/>
          </ac:spMkLst>
        </pc:spChg>
        <pc:spChg chg="mod">
          <ac:chgData name="Laura Ximena Cifuentes Alba" userId="e8b26861-67ca-4d98-98de-54ccc2dc1596" providerId="ADAL" clId="{BEB65B91-9A99-42BB-949E-32D0E0D9B556}" dt="2026-06-24T19:52:13.698" v="2212" actId="1076"/>
          <ac:spMkLst>
            <pc:docMk/>
            <pc:sldMk cId="206451013" sldId="487"/>
            <ac:spMk id="11" creationId="{E12B1AA9-62BA-4BC0-BF74-04F2B92DEC0B}"/>
          </ac:spMkLst>
        </pc:spChg>
        <pc:spChg chg="mod">
          <ac:chgData name="Laura Ximena Cifuentes Alba" userId="e8b26861-67ca-4d98-98de-54ccc2dc1596" providerId="ADAL" clId="{BEB65B91-9A99-42BB-949E-32D0E0D9B556}" dt="2026-06-24T19:52:13.698" v="2212" actId="1076"/>
          <ac:spMkLst>
            <pc:docMk/>
            <pc:sldMk cId="206451013" sldId="487"/>
            <ac:spMk id="12" creationId="{5B5742A8-56C7-1642-A342-901B7D7E95A7}"/>
          </ac:spMkLst>
        </pc:spChg>
        <pc:spChg chg="mod">
          <ac:chgData name="Laura Ximena Cifuentes Alba" userId="e8b26861-67ca-4d98-98de-54ccc2dc1596" providerId="ADAL" clId="{BEB65B91-9A99-42BB-949E-32D0E0D9B556}" dt="2026-06-04T16:45:06.377" v="1530" actId="1076"/>
          <ac:spMkLst>
            <pc:docMk/>
            <pc:sldMk cId="206451013" sldId="487"/>
            <ac:spMk id="13" creationId="{24C0D2CD-0E5C-D101-94FC-8B6836EAB327}"/>
          </ac:spMkLst>
        </pc:spChg>
        <pc:spChg chg="mod">
          <ac:chgData name="Laura Ximena Cifuentes Alba" userId="e8b26861-67ca-4d98-98de-54ccc2dc1596" providerId="ADAL" clId="{BEB65B91-9A99-42BB-949E-32D0E0D9B556}" dt="2026-06-04T16:45:06.377" v="1530" actId="1076"/>
          <ac:spMkLst>
            <pc:docMk/>
            <pc:sldMk cId="206451013" sldId="487"/>
            <ac:spMk id="24" creationId="{B0D0F81B-F9AE-211F-9CAD-8A7E66D3A19E}"/>
          </ac:spMkLst>
        </pc:spChg>
        <pc:spChg chg="mod">
          <ac:chgData name="Laura Ximena Cifuentes Alba" userId="e8b26861-67ca-4d98-98de-54ccc2dc1596" providerId="ADAL" clId="{BEB65B91-9A99-42BB-949E-32D0E0D9B556}" dt="2026-06-04T16:45:06.377" v="1530" actId="1076"/>
          <ac:spMkLst>
            <pc:docMk/>
            <pc:sldMk cId="206451013" sldId="487"/>
            <ac:spMk id="30" creationId="{2EB955E3-C5CB-CD82-506E-64F04DA3C0BE}"/>
          </ac:spMkLst>
        </pc:spChg>
        <pc:spChg chg="mod">
          <ac:chgData name="Laura Ximena Cifuentes Alba" userId="e8b26861-67ca-4d98-98de-54ccc2dc1596" providerId="ADAL" clId="{BEB65B91-9A99-42BB-949E-32D0E0D9B556}" dt="2026-06-04T16:45:06.377" v="1530" actId="1076"/>
          <ac:spMkLst>
            <pc:docMk/>
            <pc:sldMk cId="206451013" sldId="487"/>
            <ac:spMk id="35" creationId="{2685C9E8-BB92-B022-42F9-C999DD66103A}"/>
          </ac:spMkLst>
        </pc:spChg>
        <pc:spChg chg="mod">
          <ac:chgData name="Laura Ximena Cifuentes Alba" userId="e8b26861-67ca-4d98-98de-54ccc2dc1596" providerId="ADAL" clId="{BEB65B91-9A99-42BB-949E-32D0E0D9B556}" dt="2026-06-04T16:45:06.377" v="1530" actId="1076"/>
          <ac:spMkLst>
            <pc:docMk/>
            <pc:sldMk cId="206451013" sldId="487"/>
            <ac:spMk id="36" creationId="{0A040E4C-BA0C-D196-5678-E8A3B894A39E}"/>
          </ac:spMkLst>
        </pc:spChg>
        <pc:spChg chg="mod">
          <ac:chgData name="Laura Ximena Cifuentes Alba" userId="e8b26861-67ca-4d98-98de-54ccc2dc1596" providerId="ADAL" clId="{BEB65B91-9A99-42BB-949E-32D0E0D9B556}" dt="2026-06-04T16:45:06.377" v="1530" actId="1076"/>
          <ac:spMkLst>
            <pc:docMk/>
            <pc:sldMk cId="206451013" sldId="487"/>
            <ac:spMk id="37" creationId="{85A34CEE-8DCB-277A-FF42-25BC57ECDCD1}"/>
          </ac:spMkLst>
        </pc:spChg>
        <pc:spChg chg="mod">
          <ac:chgData name="Laura Ximena Cifuentes Alba" userId="e8b26861-67ca-4d98-98de-54ccc2dc1596" providerId="ADAL" clId="{BEB65B91-9A99-42BB-949E-32D0E0D9B556}" dt="2026-06-04T16:45:06.377" v="1530" actId="1076"/>
          <ac:spMkLst>
            <pc:docMk/>
            <pc:sldMk cId="206451013" sldId="487"/>
            <ac:spMk id="38" creationId="{117D656B-A4EA-EA76-C420-DA3E8C74FE73}"/>
          </ac:spMkLst>
        </pc:spChg>
        <pc:spChg chg="mod">
          <ac:chgData name="Laura Ximena Cifuentes Alba" userId="e8b26861-67ca-4d98-98de-54ccc2dc1596" providerId="ADAL" clId="{BEB65B91-9A99-42BB-949E-32D0E0D9B556}" dt="2026-06-04T16:44:46.759" v="1526" actId="1076"/>
          <ac:spMkLst>
            <pc:docMk/>
            <pc:sldMk cId="206451013" sldId="487"/>
            <ac:spMk id="64" creationId="{E28654D6-E6FD-F9DE-D7D8-837555958605}"/>
          </ac:spMkLst>
        </pc:spChg>
        <pc:grpChg chg="mod">
          <ac:chgData name="Laura Ximena Cifuentes Alba" userId="e8b26861-67ca-4d98-98de-54ccc2dc1596" providerId="ADAL" clId="{BEB65B91-9A99-42BB-949E-32D0E0D9B556}" dt="2026-06-04T16:35:16.512" v="1448" actId="1076"/>
          <ac:grpSpMkLst>
            <pc:docMk/>
            <pc:sldMk cId="206451013" sldId="487"/>
            <ac:grpSpMk id="34" creationId="{7088E814-1B33-B774-E934-97E7FA80A823}"/>
          </ac:grpSpMkLst>
        </pc:grpChg>
        <pc:graphicFrameChg chg="mod modGraphic">
          <ac:chgData name="Laura Ximena Cifuentes Alba" userId="e8b26861-67ca-4d98-98de-54ccc2dc1596" providerId="ADAL" clId="{BEB65B91-9A99-42BB-949E-32D0E0D9B556}" dt="2026-07-01T15:06:08.613" v="2706" actId="1076"/>
          <ac:graphicFrameMkLst>
            <pc:docMk/>
            <pc:sldMk cId="206451013" sldId="487"/>
            <ac:graphicFrameMk id="16" creationId="{54714767-AF61-07A5-6A13-C367675D6E6B}"/>
          </ac:graphicFrameMkLst>
        </pc:graphicFrameChg>
      </pc:sldChg>
      <pc:sldChg chg="addSp delSp modSp mod">
        <pc:chgData name="Laura Ximena Cifuentes Alba" userId="e8b26861-67ca-4d98-98de-54ccc2dc1596" providerId="ADAL" clId="{BEB65B91-9A99-42BB-949E-32D0E0D9B556}" dt="2026-07-01T15:18:39.756" v="2789" actId="21"/>
        <pc:sldMkLst>
          <pc:docMk/>
          <pc:sldMk cId="2701850044" sldId="488"/>
        </pc:sldMkLst>
        <pc:spChg chg="mod">
          <ac:chgData name="Laura Ximena Cifuentes Alba" userId="e8b26861-67ca-4d98-98de-54ccc2dc1596" providerId="ADAL" clId="{BEB65B91-9A99-42BB-949E-32D0E0D9B556}" dt="2026-06-04T16:47:51.058" v="1652" actId="20577"/>
          <ac:spMkLst>
            <pc:docMk/>
            <pc:sldMk cId="2701850044" sldId="488"/>
            <ac:spMk id="14" creationId="{0FB44F0F-FB9D-22EB-A542-B3EC4442CD3A}"/>
          </ac:spMkLst>
        </pc:spChg>
        <pc:picChg chg="add del mod">
          <ac:chgData name="Laura Ximena Cifuentes Alba" userId="e8b26861-67ca-4d98-98de-54ccc2dc1596" providerId="ADAL" clId="{BEB65B91-9A99-42BB-949E-32D0E0D9B556}" dt="2026-07-01T15:09:45.792" v="2732" actId="478"/>
          <ac:picMkLst>
            <pc:docMk/>
            <pc:sldMk cId="2701850044" sldId="488"/>
            <ac:picMk id="3" creationId="{9BBE3A32-849D-902C-3CBD-3FB2235E78A9}"/>
          </ac:picMkLst>
        </pc:picChg>
        <pc:picChg chg="add mod modCrop">
          <ac:chgData name="Laura Ximena Cifuentes Alba" userId="e8b26861-67ca-4d98-98de-54ccc2dc1596" providerId="ADAL" clId="{BEB65B91-9A99-42BB-949E-32D0E0D9B556}" dt="2026-07-01T15:08:19.359" v="2725" actId="1076"/>
          <ac:picMkLst>
            <pc:docMk/>
            <pc:sldMk cId="2701850044" sldId="488"/>
            <ac:picMk id="5" creationId="{2077B25F-D71D-66BA-8ECE-4B06706B7AEA}"/>
          </ac:picMkLst>
        </pc:picChg>
        <pc:picChg chg="add del mod">
          <ac:chgData name="Laura Ximena Cifuentes Alba" userId="e8b26861-67ca-4d98-98de-54ccc2dc1596" providerId="ADAL" clId="{BEB65B91-9A99-42BB-949E-32D0E0D9B556}" dt="2026-07-01T15:08:16.623" v="2724" actId="478"/>
          <ac:picMkLst>
            <pc:docMk/>
            <pc:sldMk cId="2701850044" sldId="488"/>
            <ac:picMk id="6" creationId="{B1AC0FE5-8712-DF0E-6773-460388666FFD}"/>
          </ac:picMkLst>
        </pc:picChg>
        <pc:picChg chg="add mod modCrop">
          <ac:chgData name="Laura Ximena Cifuentes Alba" userId="e8b26861-67ca-4d98-98de-54ccc2dc1596" providerId="ADAL" clId="{BEB65B91-9A99-42BB-949E-32D0E0D9B556}" dt="2026-07-01T15:09:51.769" v="2735" actId="1076"/>
          <ac:picMkLst>
            <pc:docMk/>
            <pc:sldMk cId="2701850044" sldId="488"/>
            <ac:picMk id="9" creationId="{5E3429F5-19AD-1D43-9F59-764CEF5B2A84}"/>
          </ac:picMkLst>
        </pc:picChg>
        <pc:picChg chg="add del mod">
          <ac:chgData name="Laura Ximena Cifuentes Alba" userId="e8b26861-67ca-4d98-98de-54ccc2dc1596" providerId="ADAL" clId="{BEB65B91-9A99-42BB-949E-32D0E0D9B556}" dt="2026-07-01T15:10:31.433" v="2736" actId="478"/>
          <ac:picMkLst>
            <pc:docMk/>
            <pc:sldMk cId="2701850044" sldId="488"/>
            <ac:picMk id="11" creationId="{847B5B3E-0DA4-CDEF-1DC6-2F0C2F7A01EF}"/>
          </ac:picMkLst>
        </pc:picChg>
        <pc:picChg chg="add mod">
          <ac:chgData name="Laura Ximena Cifuentes Alba" userId="e8b26861-67ca-4d98-98de-54ccc2dc1596" providerId="ADAL" clId="{BEB65B91-9A99-42BB-949E-32D0E0D9B556}" dt="2026-07-01T15:13:41.019" v="2755" actId="1076"/>
          <ac:picMkLst>
            <pc:docMk/>
            <pc:sldMk cId="2701850044" sldId="488"/>
            <ac:picMk id="13" creationId="{64BA5953-C9AE-7C4D-3C74-6AD68931E727}"/>
          </ac:picMkLst>
        </pc:picChg>
        <pc:picChg chg="add del mod">
          <ac:chgData name="Laura Ximena Cifuentes Alba" userId="e8b26861-67ca-4d98-98de-54ccc2dc1596" providerId="ADAL" clId="{BEB65B91-9A99-42BB-949E-32D0E0D9B556}" dt="2026-07-01T15:13:36.445" v="2754" actId="478"/>
          <ac:picMkLst>
            <pc:docMk/>
            <pc:sldMk cId="2701850044" sldId="488"/>
            <ac:picMk id="17" creationId="{21A2CE61-0A0D-238E-A783-38896B08278B}"/>
          </ac:picMkLst>
        </pc:picChg>
        <pc:picChg chg="add del mod">
          <ac:chgData name="Laura Ximena Cifuentes Alba" userId="e8b26861-67ca-4d98-98de-54ccc2dc1596" providerId="ADAL" clId="{BEB65B91-9A99-42BB-949E-32D0E0D9B556}" dt="2026-07-01T15:18:39.756" v="2789" actId="21"/>
          <ac:picMkLst>
            <pc:docMk/>
            <pc:sldMk cId="2701850044" sldId="488"/>
            <ac:picMk id="20" creationId="{137AC851-4903-9426-FFA9-57B664B500FF}"/>
          </ac:picMkLst>
        </pc:picChg>
        <pc:picChg chg="add del mod">
          <ac:chgData name="Laura Ximena Cifuentes Alba" userId="e8b26861-67ca-4d98-98de-54ccc2dc1596" providerId="ADAL" clId="{BEB65B91-9A99-42BB-949E-32D0E0D9B556}" dt="2026-07-01T15:07:25.087" v="2715" actId="478"/>
          <ac:picMkLst>
            <pc:docMk/>
            <pc:sldMk cId="2701850044" sldId="488"/>
            <ac:picMk id="24" creationId="{7556B5FF-E367-1F82-7F4A-9562E33EF28E}"/>
          </ac:picMkLst>
        </pc:picChg>
        <pc:picChg chg="add del mod modCrop">
          <ac:chgData name="Laura Ximena Cifuentes Alba" userId="e8b26861-67ca-4d98-98de-54ccc2dc1596" providerId="ADAL" clId="{BEB65B91-9A99-42BB-949E-32D0E0D9B556}" dt="2026-07-01T15:12:48.635" v="2744" actId="478"/>
          <ac:picMkLst>
            <pc:docMk/>
            <pc:sldMk cId="2701850044" sldId="488"/>
            <ac:picMk id="26" creationId="{BD34CE6C-0B8E-159D-11D3-7B2F04DB21E2}"/>
          </ac:picMkLst>
        </pc:picChg>
        <pc:picChg chg="add mod">
          <ac:chgData name="Laura Ximena Cifuentes Alba" userId="e8b26861-67ca-4d98-98de-54ccc2dc1596" providerId="ADAL" clId="{BEB65B91-9A99-42BB-949E-32D0E0D9B556}" dt="2026-07-01T15:18:34.353" v="2788" actId="1076"/>
          <ac:picMkLst>
            <pc:docMk/>
            <pc:sldMk cId="2701850044" sldId="488"/>
            <ac:picMk id="27" creationId="{8BC76F9A-9AFF-D0C8-A870-67E7433F73A8}"/>
          </ac:picMkLst>
        </pc:picChg>
      </pc:sldChg>
      <pc:sldChg chg="modSp mod ord modAnim">
        <pc:chgData name="Laura Ximena Cifuentes Alba" userId="e8b26861-67ca-4d98-98de-54ccc2dc1596" providerId="ADAL" clId="{BEB65B91-9A99-42BB-949E-32D0E0D9B556}" dt="2026-07-01T16:25:03.603" v="3093"/>
        <pc:sldMkLst>
          <pc:docMk/>
          <pc:sldMk cId="3073170105" sldId="490"/>
        </pc:sldMkLst>
        <pc:spChg chg="mod">
          <ac:chgData name="Laura Ximena Cifuentes Alba" userId="e8b26861-67ca-4d98-98de-54ccc2dc1596" providerId="ADAL" clId="{BEB65B91-9A99-42BB-949E-32D0E0D9B556}" dt="2026-07-01T15:38:46.536" v="2934" actId="13822"/>
          <ac:spMkLst>
            <pc:docMk/>
            <pc:sldMk cId="3073170105" sldId="490"/>
            <ac:spMk id="3" creationId="{83F21ADD-1B11-5BF0-BBED-89F8A73FB312}"/>
          </ac:spMkLst>
        </pc:spChg>
        <pc:spChg chg="mod">
          <ac:chgData name="Laura Ximena Cifuentes Alba" userId="e8b26861-67ca-4d98-98de-54ccc2dc1596" providerId="ADAL" clId="{BEB65B91-9A99-42BB-949E-32D0E0D9B556}" dt="2026-07-01T16:24:00.986" v="3078"/>
          <ac:spMkLst>
            <pc:docMk/>
            <pc:sldMk cId="3073170105" sldId="490"/>
            <ac:spMk id="5" creationId="{8AE3A1D5-0DC5-53A9-A8F9-992FB71B18AB}"/>
          </ac:spMkLst>
        </pc:spChg>
        <pc:spChg chg="mod">
          <ac:chgData name="Laura Ximena Cifuentes Alba" userId="e8b26861-67ca-4d98-98de-54ccc2dc1596" providerId="ADAL" clId="{BEB65B91-9A99-42BB-949E-32D0E0D9B556}" dt="2026-07-01T15:38:51.111" v="2935" actId="13822"/>
          <ac:spMkLst>
            <pc:docMk/>
            <pc:sldMk cId="3073170105" sldId="490"/>
            <ac:spMk id="6" creationId="{BB6BFC0D-37D3-4240-40DB-A2EB0139C1C5}"/>
          </ac:spMkLst>
        </pc:spChg>
        <pc:spChg chg="mod">
          <ac:chgData name="Laura Ximena Cifuentes Alba" userId="e8b26861-67ca-4d98-98de-54ccc2dc1596" providerId="ADAL" clId="{BEB65B91-9A99-42BB-949E-32D0E0D9B556}" dt="2026-07-01T16:24:12.427" v="3081"/>
          <ac:spMkLst>
            <pc:docMk/>
            <pc:sldMk cId="3073170105" sldId="490"/>
            <ac:spMk id="8" creationId="{624C585C-7A72-8685-E368-E1D8A0264516}"/>
          </ac:spMkLst>
        </pc:spChg>
        <pc:spChg chg="mod">
          <ac:chgData name="Laura Ximena Cifuentes Alba" userId="e8b26861-67ca-4d98-98de-54ccc2dc1596" providerId="ADAL" clId="{BEB65B91-9A99-42BB-949E-32D0E0D9B556}" dt="2026-07-01T15:39:02.213" v="2938" actId="13822"/>
          <ac:spMkLst>
            <pc:docMk/>
            <pc:sldMk cId="3073170105" sldId="490"/>
            <ac:spMk id="9" creationId="{EF03F7B4-EF01-8AA4-1F89-740FA1592BFF}"/>
          </ac:spMkLst>
        </pc:spChg>
        <pc:spChg chg="mod">
          <ac:chgData name="Laura Ximena Cifuentes Alba" userId="e8b26861-67ca-4d98-98de-54ccc2dc1596" providerId="ADAL" clId="{BEB65B91-9A99-42BB-949E-32D0E0D9B556}" dt="2026-07-01T15:44:33.900" v="2948" actId="14100"/>
          <ac:spMkLst>
            <pc:docMk/>
            <pc:sldMk cId="3073170105" sldId="490"/>
            <ac:spMk id="10" creationId="{992E1934-499F-C600-3ABC-2866F4D92586}"/>
          </ac:spMkLst>
        </pc:spChg>
        <pc:spChg chg="mod">
          <ac:chgData name="Laura Ximena Cifuentes Alba" userId="e8b26861-67ca-4d98-98de-54ccc2dc1596" providerId="ADAL" clId="{BEB65B91-9A99-42BB-949E-32D0E0D9B556}" dt="2026-07-01T16:24:51.175" v="3090"/>
          <ac:spMkLst>
            <pc:docMk/>
            <pc:sldMk cId="3073170105" sldId="490"/>
            <ac:spMk id="11" creationId="{79D358C3-75E4-565E-AF21-D6BD9FBB15EA}"/>
          </ac:spMkLst>
        </pc:spChg>
        <pc:spChg chg="mod">
          <ac:chgData name="Laura Ximena Cifuentes Alba" userId="e8b26861-67ca-4d98-98de-54ccc2dc1596" providerId="ADAL" clId="{BEB65B91-9A99-42BB-949E-32D0E0D9B556}" dt="2026-07-01T15:38:54.841" v="2936" actId="13822"/>
          <ac:spMkLst>
            <pc:docMk/>
            <pc:sldMk cId="3073170105" sldId="490"/>
            <ac:spMk id="12" creationId="{6789E0DA-5072-048E-5A03-E80B3B7D6C2E}"/>
          </ac:spMkLst>
        </pc:spChg>
        <pc:spChg chg="mod">
          <ac:chgData name="Laura Ximena Cifuentes Alba" userId="e8b26861-67ca-4d98-98de-54ccc2dc1596" providerId="ADAL" clId="{BEB65B91-9A99-42BB-949E-32D0E0D9B556}" dt="2026-06-04T21:04:05.908" v="2063" actId="1076"/>
          <ac:spMkLst>
            <pc:docMk/>
            <pc:sldMk cId="3073170105" sldId="490"/>
            <ac:spMk id="13" creationId="{E1C021AF-5AD6-38C8-54B3-9F688738688E}"/>
          </ac:spMkLst>
        </pc:spChg>
        <pc:spChg chg="mod">
          <ac:chgData name="Laura Ximena Cifuentes Alba" userId="e8b26861-67ca-4d98-98de-54ccc2dc1596" providerId="ADAL" clId="{BEB65B91-9A99-42BB-949E-32D0E0D9B556}" dt="2026-07-01T15:38:58.428" v="2937" actId="13822"/>
          <ac:spMkLst>
            <pc:docMk/>
            <pc:sldMk cId="3073170105" sldId="490"/>
            <ac:spMk id="15" creationId="{67FDE787-9C9D-58FF-BD78-DF1364C08690}"/>
          </ac:spMkLst>
        </pc:spChg>
        <pc:spChg chg="mod">
          <ac:chgData name="Laura Ximena Cifuentes Alba" userId="e8b26861-67ca-4d98-98de-54ccc2dc1596" providerId="ADAL" clId="{BEB65B91-9A99-42BB-949E-32D0E0D9B556}" dt="2026-07-01T16:24:26.054" v="3084"/>
          <ac:spMkLst>
            <pc:docMk/>
            <pc:sldMk cId="3073170105" sldId="490"/>
            <ac:spMk id="16" creationId="{D6DABE4E-A780-7821-DB50-228D0EAC1897}"/>
          </ac:spMkLst>
        </pc:spChg>
        <pc:spChg chg="mod">
          <ac:chgData name="Laura Ximena Cifuentes Alba" userId="e8b26861-67ca-4d98-98de-54ccc2dc1596" providerId="ADAL" clId="{BEB65B91-9A99-42BB-949E-32D0E0D9B556}" dt="2026-07-01T16:24:37.052" v="3087"/>
          <ac:spMkLst>
            <pc:docMk/>
            <pc:sldMk cId="3073170105" sldId="490"/>
            <ac:spMk id="29" creationId="{D7872161-E47F-1281-B100-6B3259EB964E}"/>
          </ac:spMkLst>
        </pc:spChg>
        <pc:spChg chg="mod">
          <ac:chgData name="Laura Ximena Cifuentes Alba" userId="e8b26861-67ca-4d98-98de-54ccc2dc1596" providerId="ADAL" clId="{BEB65B91-9A99-42BB-949E-32D0E0D9B556}" dt="2026-07-01T15:39:07.165" v="2939" actId="13822"/>
          <ac:spMkLst>
            <pc:docMk/>
            <pc:sldMk cId="3073170105" sldId="490"/>
            <ac:spMk id="30" creationId="{106C60A1-1118-5E92-A3A5-93D3DE852EA2}"/>
          </ac:spMkLst>
        </pc:spChg>
        <pc:spChg chg="mod">
          <ac:chgData name="Laura Ximena Cifuentes Alba" userId="e8b26861-67ca-4d98-98de-54ccc2dc1596" providerId="ADAL" clId="{BEB65B91-9A99-42BB-949E-32D0E0D9B556}" dt="2026-07-01T16:25:03.603" v="3093"/>
          <ac:spMkLst>
            <pc:docMk/>
            <pc:sldMk cId="3073170105" sldId="490"/>
            <ac:spMk id="32" creationId="{FA99FCF8-01B5-6EDC-589E-9225114AE955}"/>
          </ac:spMkLst>
        </pc:spChg>
        <pc:spChg chg="mod">
          <ac:chgData name="Laura Ximena Cifuentes Alba" userId="e8b26861-67ca-4d98-98de-54ccc2dc1596" providerId="ADAL" clId="{BEB65B91-9A99-42BB-949E-32D0E0D9B556}" dt="2026-06-04T21:11:26.109" v="2084" actId="108"/>
          <ac:spMkLst>
            <pc:docMk/>
            <pc:sldMk cId="3073170105" sldId="490"/>
            <ac:spMk id="72" creationId="{5B04FD8F-7C24-9219-1A4E-60418BB7BC90}"/>
          </ac:spMkLst>
        </pc:spChg>
      </pc:sldChg>
      <pc:sldChg chg="addSp delSp modSp add mod setBg modClrScheme delAnim modAnim chgLayout">
        <pc:chgData name="Laura Ximena Cifuentes Alba" userId="e8b26861-67ca-4d98-98de-54ccc2dc1596" providerId="ADAL" clId="{BEB65B91-9A99-42BB-949E-32D0E0D9B556}" dt="2026-06-25T20:03:24.112" v="2345" actId="20577"/>
        <pc:sldMkLst>
          <pc:docMk/>
          <pc:sldMk cId="1139811085" sldId="491"/>
        </pc:sldMkLst>
        <pc:spChg chg="mod">
          <ac:chgData name="Laura Ximena Cifuentes Alba" userId="e8b26861-67ca-4d98-98de-54ccc2dc1596" providerId="ADAL" clId="{BEB65B91-9A99-42BB-949E-32D0E0D9B556}" dt="2026-06-25T20:03:24.112" v="2345" actId="20577"/>
          <ac:spMkLst>
            <pc:docMk/>
            <pc:sldMk cId="1139811085" sldId="491"/>
            <ac:spMk id="8" creationId="{EFD3371D-70B8-F590-74F8-964E34246EE2}"/>
          </ac:spMkLst>
        </pc:spChg>
        <pc:spChg chg="mod">
          <ac:chgData name="Laura Ximena Cifuentes Alba" userId="e8b26861-67ca-4d98-98de-54ccc2dc1596" providerId="ADAL" clId="{BEB65B91-9A99-42BB-949E-32D0E0D9B556}" dt="2026-06-04T21:32:26.490" v="2159" actId="207"/>
          <ac:spMkLst>
            <pc:docMk/>
            <pc:sldMk cId="1139811085" sldId="491"/>
            <ac:spMk id="9" creationId="{0395DCFB-2568-7111-E670-B2F83967D328}"/>
          </ac:spMkLst>
        </pc:spChg>
        <pc:picChg chg="add mod">
          <ac:chgData name="Laura Ximena Cifuentes Alba" userId="e8b26861-67ca-4d98-98de-54ccc2dc1596" providerId="ADAL" clId="{BEB65B91-9A99-42BB-949E-32D0E0D9B556}" dt="2026-06-01T21:44:04.033" v="982" actId="1076"/>
          <ac:picMkLst>
            <pc:docMk/>
            <pc:sldMk cId="1139811085" sldId="491"/>
            <ac:picMk id="3" creationId="{79B831DA-B325-5305-29DC-EFC9412157F9}"/>
          </ac:picMkLst>
        </pc:picChg>
      </pc:sldChg>
      <pc:sldChg chg="addSp delSp modSp new mod ord modAnim">
        <pc:chgData name="Laura Ximena Cifuentes Alba" userId="e8b26861-67ca-4d98-98de-54ccc2dc1596" providerId="ADAL" clId="{BEB65B91-9A99-42BB-949E-32D0E0D9B556}" dt="2026-07-01T14:43:26.383" v="2374" actId="179"/>
        <pc:sldMkLst>
          <pc:docMk/>
          <pc:sldMk cId="563815951" sldId="492"/>
        </pc:sldMkLst>
        <pc:spChg chg="mod">
          <ac:chgData name="Laura Ximena Cifuentes Alba" userId="e8b26861-67ca-4d98-98de-54ccc2dc1596" providerId="ADAL" clId="{BEB65B91-9A99-42BB-949E-32D0E0D9B556}" dt="2026-07-01T14:42:16.238" v="2348" actId="20577"/>
          <ac:spMkLst>
            <pc:docMk/>
            <pc:sldMk cId="563815951" sldId="492"/>
            <ac:spMk id="2" creationId="{4766AB32-B8D7-471E-543A-F7A88B595F38}"/>
          </ac:spMkLst>
        </pc:spChg>
        <pc:spChg chg="mod">
          <ac:chgData name="Laura Ximena Cifuentes Alba" userId="e8b26861-67ca-4d98-98de-54ccc2dc1596" providerId="ADAL" clId="{BEB65B91-9A99-42BB-949E-32D0E0D9B556}" dt="2026-07-01T14:42:47.743" v="2351" actId="20577"/>
          <ac:spMkLst>
            <pc:docMk/>
            <pc:sldMk cId="563815951" sldId="492"/>
            <ac:spMk id="3" creationId="{58761DFA-E98C-0C02-9680-141A8F4DC98C}"/>
          </ac:spMkLst>
        </pc:spChg>
        <pc:spChg chg="mod">
          <ac:chgData name="Laura Ximena Cifuentes Alba" userId="e8b26861-67ca-4d98-98de-54ccc2dc1596" providerId="ADAL" clId="{BEB65B91-9A99-42BB-949E-32D0E0D9B556}" dt="2026-07-01T14:43:26.383" v="2374" actId="179"/>
          <ac:spMkLst>
            <pc:docMk/>
            <pc:sldMk cId="563815951" sldId="492"/>
            <ac:spMk id="4" creationId="{7BB6498B-39C1-87FA-48C3-0DBC2BA93E1E}"/>
          </ac:spMkLst>
        </pc:spChg>
        <pc:spChg chg="add mod">
          <ac:chgData name="Laura Ximena Cifuentes Alba" userId="e8b26861-67ca-4d98-98de-54ccc2dc1596" providerId="ADAL" clId="{BEB65B91-9A99-42BB-949E-32D0E0D9B556}" dt="2026-06-01T22:11:01.536" v="1129" actId="164"/>
          <ac:spMkLst>
            <pc:docMk/>
            <pc:sldMk cId="563815951" sldId="492"/>
            <ac:spMk id="15" creationId="{38B15A5D-E047-0137-A235-A99C65440744}"/>
          </ac:spMkLst>
        </pc:spChg>
        <pc:spChg chg="add mod">
          <ac:chgData name="Laura Ximena Cifuentes Alba" userId="e8b26861-67ca-4d98-98de-54ccc2dc1596" providerId="ADAL" clId="{BEB65B91-9A99-42BB-949E-32D0E0D9B556}" dt="2026-06-01T22:11:01.536" v="1129" actId="164"/>
          <ac:spMkLst>
            <pc:docMk/>
            <pc:sldMk cId="563815951" sldId="492"/>
            <ac:spMk id="16" creationId="{3FDE3EF3-C506-6AB1-4C43-CA4B8F648ABB}"/>
          </ac:spMkLst>
        </pc:spChg>
        <pc:grpChg chg="add mod">
          <ac:chgData name="Laura Ximena Cifuentes Alba" userId="e8b26861-67ca-4d98-98de-54ccc2dc1596" providerId="ADAL" clId="{BEB65B91-9A99-42BB-949E-32D0E0D9B556}" dt="2026-06-01T22:11:11.892" v="1133" actId="1076"/>
          <ac:grpSpMkLst>
            <pc:docMk/>
            <pc:sldMk cId="563815951" sldId="492"/>
            <ac:grpSpMk id="17" creationId="{A0A42A7A-A148-E4CF-49B6-950B9B972D10}"/>
          </ac:grpSpMkLst>
        </pc:grpChg>
        <pc:picChg chg="add mod">
          <ac:chgData name="Laura Ximena Cifuentes Alba" userId="e8b26861-67ca-4d98-98de-54ccc2dc1596" providerId="ADAL" clId="{BEB65B91-9A99-42BB-949E-32D0E0D9B556}" dt="2026-06-04T21:31:16.087" v="2152" actId="1440"/>
          <ac:picMkLst>
            <pc:docMk/>
            <pc:sldMk cId="563815951" sldId="492"/>
            <ac:picMk id="10" creationId="{8163145D-07FC-3D63-EB55-964F0EABAE4E}"/>
          </ac:picMkLst>
        </pc:picChg>
      </pc:sldChg>
      <pc:sldChg chg="addSp delSp modSp add mod modClrScheme delAnim modAnim chgLayout">
        <pc:chgData name="Laura Ximena Cifuentes Alba" userId="e8b26861-67ca-4d98-98de-54ccc2dc1596" providerId="ADAL" clId="{BEB65B91-9A99-42BB-949E-32D0E0D9B556}" dt="2026-07-01T14:50:54.087" v="2433" actId="1076"/>
        <pc:sldMkLst>
          <pc:docMk/>
          <pc:sldMk cId="684512738" sldId="493"/>
        </pc:sldMkLst>
        <pc:spChg chg="mod">
          <ac:chgData name="Laura Ximena Cifuentes Alba" userId="e8b26861-67ca-4d98-98de-54ccc2dc1596" providerId="ADAL" clId="{BEB65B91-9A99-42BB-949E-32D0E0D9B556}" dt="2026-06-04T21:41:59.025" v="2190" actId="2711"/>
          <ac:spMkLst>
            <pc:docMk/>
            <pc:sldMk cId="684512738" sldId="493"/>
            <ac:spMk id="8" creationId="{54EF9DE5-3BAC-5AD0-DB9F-3A7C8D4D70BA}"/>
          </ac:spMkLst>
        </pc:spChg>
        <pc:spChg chg="mod">
          <ac:chgData name="Laura Ximena Cifuentes Alba" userId="e8b26861-67ca-4d98-98de-54ccc2dc1596" providerId="ADAL" clId="{BEB65B91-9A99-42BB-949E-32D0E0D9B556}" dt="2026-07-01T14:50:50.302" v="2432" actId="1076"/>
          <ac:spMkLst>
            <pc:docMk/>
            <pc:sldMk cId="684512738" sldId="493"/>
            <ac:spMk id="9" creationId="{BBC974E0-9079-EFB4-9A55-951630E451E1}"/>
          </ac:spMkLst>
        </pc:spChg>
        <pc:spChg chg="add mod">
          <ac:chgData name="Laura Ximena Cifuentes Alba" userId="e8b26861-67ca-4d98-98de-54ccc2dc1596" providerId="ADAL" clId="{BEB65B91-9A99-42BB-949E-32D0E0D9B556}" dt="2026-06-02T22:41:42.364" v="1371" actId="255"/>
          <ac:spMkLst>
            <pc:docMk/>
            <pc:sldMk cId="684512738" sldId="493"/>
            <ac:spMk id="30" creationId="{E3BC467E-429C-7E33-27E9-D022666B5767}"/>
          </ac:spMkLst>
        </pc:spChg>
        <pc:grpChg chg="add del mod">
          <ac:chgData name="Laura Ximena Cifuentes Alba" userId="e8b26861-67ca-4d98-98de-54ccc2dc1596" providerId="ADAL" clId="{BEB65B91-9A99-42BB-949E-32D0E0D9B556}" dt="2026-07-01T14:46:54.297" v="2386" actId="478"/>
          <ac:grpSpMkLst>
            <pc:docMk/>
            <pc:sldMk cId="684512738" sldId="493"/>
            <ac:grpSpMk id="26" creationId="{5777D8B0-E2AC-5804-7CFF-EA47AA790FC1}"/>
          </ac:grpSpMkLst>
        </pc:grpChg>
        <pc:grpChg chg="add del mod">
          <ac:chgData name="Laura Ximena Cifuentes Alba" userId="e8b26861-67ca-4d98-98de-54ccc2dc1596" providerId="ADAL" clId="{BEB65B91-9A99-42BB-949E-32D0E0D9B556}" dt="2026-07-01T14:46:15.833" v="2375" actId="478"/>
          <ac:grpSpMkLst>
            <pc:docMk/>
            <pc:sldMk cId="684512738" sldId="493"/>
            <ac:grpSpMk id="29" creationId="{4C2DC398-503B-1DE9-1B79-13F6A41C8CC8}"/>
          </ac:grpSpMkLst>
        </pc:grpChg>
        <pc:picChg chg="add mod modCrop">
          <ac:chgData name="Laura Ximena Cifuentes Alba" userId="e8b26861-67ca-4d98-98de-54ccc2dc1596" providerId="ADAL" clId="{BEB65B91-9A99-42BB-949E-32D0E0D9B556}" dt="2026-07-01T14:50:54.087" v="2433" actId="1076"/>
          <ac:picMkLst>
            <pc:docMk/>
            <pc:sldMk cId="684512738" sldId="493"/>
            <ac:picMk id="3" creationId="{8D581D10-668C-1296-43A3-69EB08A45A3A}"/>
          </ac:picMkLst>
        </pc:picChg>
        <pc:picChg chg="add del mod">
          <ac:chgData name="Laura Ximena Cifuentes Alba" userId="e8b26861-67ca-4d98-98de-54ccc2dc1596" providerId="ADAL" clId="{BEB65B91-9A99-42BB-949E-32D0E0D9B556}" dt="2026-07-01T14:50:06.209" v="2423" actId="931"/>
          <ac:picMkLst>
            <pc:docMk/>
            <pc:sldMk cId="684512738" sldId="493"/>
            <ac:picMk id="5" creationId="{9EB7CB7E-8913-D9E1-3FD4-E872129447B5}"/>
          </ac:picMkLst>
        </pc:picChg>
        <pc:picChg chg="mod topLvl">
          <ac:chgData name="Laura Ximena Cifuentes Alba" userId="e8b26861-67ca-4d98-98de-54ccc2dc1596" providerId="ADAL" clId="{BEB65B91-9A99-42BB-949E-32D0E0D9B556}" dt="2026-07-01T14:50:54.087" v="2433" actId="1076"/>
          <ac:picMkLst>
            <pc:docMk/>
            <pc:sldMk cId="684512738" sldId="493"/>
            <ac:picMk id="16" creationId="{5CA1D88B-08FC-664C-FA50-E9E504DAEFEA}"/>
          </ac:picMkLst>
        </pc:picChg>
        <pc:picChg chg="add del mod topLvl">
          <ac:chgData name="Laura Ximena Cifuentes Alba" userId="e8b26861-67ca-4d98-98de-54ccc2dc1596" providerId="ADAL" clId="{BEB65B91-9A99-42BB-949E-32D0E0D9B556}" dt="2026-07-01T14:46:15.833" v="2375" actId="478"/>
          <ac:picMkLst>
            <pc:docMk/>
            <pc:sldMk cId="684512738" sldId="493"/>
            <ac:picMk id="28" creationId="{7BF74FC5-62C7-78DE-F7AA-6AEE803E3543}"/>
          </ac:picMkLst>
        </pc:picChg>
      </pc:sldChg>
      <pc:sldChg chg="addSp delSp modSp mod">
        <pc:chgData name="Laura Ximena Cifuentes Alba" userId="e8b26861-67ca-4d98-98de-54ccc2dc1596" providerId="ADAL" clId="{BEB65B91-9A99-42BB-949E-32D0E0D9B556}" dt="2026-07-01T15:24:03.801" v="2811" actId="14100"/>
        <pc:sldMkLst>
          <pc:docMk/>
          <pc:sldMk cId="1429736264" sldId="494"/>
        </pc:sldMkLst>
        <pc:spChg chg="mod">
          <ac:chgData name="Laura Ximena Cifuentes Alba" userId="e8b26861-67ca-4d98-98de-54ccc2dc1596" providerId="ADAL" clId="{BEB65B91-9A99-42BB-949E-32D0E0D9B556}" dt="2026-06-04T17:19:02.558" v="1807" actId="207"/>
          <ac:spMkLst>
            <pc:docMk/>
            <pc:sldMk cId="1429736264" sldId="494"/>
            <ac:spMk id="4" creationId="{56FE1040-254F-47BF-ACFF-768EA1ACD0C0}"/>
          </ac:spMkLst>
        </pc:spChg>
        <pc:spChg chg="mod">
          <ac:chgData name="Laura Ximena Cifuentes Alba" userId="e8b26861-67ca-4d98-98de-54ccc2dc1596" providerId="ADAL" clId="{BEB65B91-9A99-42BB-949E-32D0E0D9B556}" dt="2026-07-01T15:24:03.801" v="2811" actId="14100"/>
          <ac:spMkLst>
            <pc:docMk/>
            <pc:sldMk cId="1429736264" sldId="494"/>
            <ac:spMk id="7" creationId="{B9E61721-39D2-3D4E-FEBB-6C33BBEEED57}"/>
          </ac:spMkLst>
        </pc:spChg>
      </pc:sldChg>
      <pc:sldChg chg="modSp mod">
        <pc:chgData name="Laura Ximena Cifuentes Alba" userId="e8b26861-67ca-4d98-98de-54ccc2dc1596" providerId="ADAL" clId="{BEB65B91-9A99-42BB-949E-32D0E0D9B556}" dt="2026-07-01T15:25:32.465" v="2813" actId="403"/>
        <pc:sldMkLst>
          <pc:docMk/>
          <pc:sldMk cId="510618319" sldId="495"/>
        </pc:sldMkLst>
        <pc:spChg chg="mod">
          <ac:chgData name="Laura Ximena Cifuentes Alba" userId="e8b26861-67ca-4d98-98de-54ccc2dc1596" providerId="ADAL" clId="{BEB65B91-9A99-42BB-949E-32D0E0D9B556}" dt="2026-07-01T15:25:32.465" v="2813" actId="403"/>
          <ac:spMkLst>
            <pc:docMk/>
            <pc:sldMk cId="510618319" sldId="495"/>
            <ac:spMk id="41" creationId="{539524AC-6721-0ECD-C3A6-60A8F492AF67}"/>
          </ac:spMkLst>
        </pc:spChg>
        <pc:spChg chg="mod">
          <ac:chgData name="Laura Ximena Cifuentes Alba" userId="e8b26861-67ca-4d98-98de-54ccc2dc1596" providerId="ADAL" clId="{BEB65B91-9A99-42BB-949E-32D0E0D9B556}" dt="2026-07-01T15:24:59.527" v="2812" actId="207"/>
          <ac:spMkLst>
            <pc:docMk/>
            <pc:sldMk cId="510618319" sldId="495"/>
            <ac:spMk id="42" creationId="{CF83A50F-8EB5-8A40-08E5-5C3A721B7140}"/>
          </ac:spMkLst>
        </pc:spChg>
      </pc:sldChg>
      <pc:sldChg chg="addSp delSp modSp new del mod">
        <pc:chgData name="Laura Ximena Cifuentes Alba" userId="e8b26861-67ca-4d98-98de-54ccc2dc1596" providerId="ADAL" clId="{BEB65B91-9A99-42BB-949E-32D0E0D9B556}" dt="2026-07-01T16:43:15.761" v="3278" actId="47"/>
        <pc:sldMkLst>
          <pc:docMk/>
          <pc:sldMk cId="2403167859" sldId="496"/>
        </pc:sldMkLst>
        <pc:spChg chg="mod">
          <ac:chgData name="Laura Ximena Cifuentes Alba" userId="e8b26861-67ca-4d98-98de-54ccc2dc1596" providerId="ADAL" clId="{BEB65B91-9A99-42BB-949E-32D0E0D9B556}" dt="2026-07-01T16:02:06.720" v="3023" actId="1076"/>
          <ac:spMkLst>
            <pc:docMk/>
            <pc:sldMk cId="2403167859" sldId="496"/>
            <ac:spMk id="2" creationId="{6CEBCA6C-0D9C-E0A2-24AB-BC16E86B88C2}"/>
          </ac:spMkLst>
        </pc:spChg>
        <pc:spChg chg="add mod">
          <ac:chgData name="Laura Ximena Cifuentes Alba" userId="e8b26861-67ca-4d98-98de-54ccc2dc1596" providerId="ADAL" clId="{BEB65B91-9A99-42BB-949E-32D0E0D9B556}" dt="2026-07-01T16:01:10.867" v="3013" actId="20577"/>
          <ac:spMkLst>
            <pc:docMk/>
            <pc:sldMk cId="2403167859" sldId="496"/>
            <ac:spMk id="5" creationId="{43BE835F-665D-B778-3A9B-8D5E4544F50B}"/>
          </ac:spMkLst>
        </pc:spChg>
        <pc:spChg chg="add mod">
          <ac:chgData name="Laura Ximena Cifuentes Alba" userId="e8b26861-67ca-4d98-98de-54ccc2dc1596" providerId="ADAL" clId="{BEB65B91-9A99-42BB-949E-32D0E0D9B556}" dt="2026-07-01T16:33:09.910" v="3145" actId="6549"/>
          <ac:spMkLst>
            <pc:docMk/>
            <pc:sldMk cId="2403167859" sldId="496"/>
            <ac:spMk id="8" creationId="{02D64BDB-2684-E6A0-63FB-C5058EF94C57}"/>
          </ac:spMkLst>
        </pc:spChg>
        <pc:graphicFrameChg chg="add del mod">
          <ac:chgData name="Laura Ximena Cifuentes Alba" userId="e8b26861-67ca-4d98-98de-54ccc2dc1596" providerId="ADAL" clId="{BEB65B91-9A99-42BB-949E-32D0E0D9B556}" dt="2026-07-01T15:59:15.950" v="2981" actId="478"/>
          <ac:graphicFrameMkLst>
            <pc:docMk/>
            <pc:sldMk cId="2403167859" sldId="496"/>
            <ac:graphicFrameMk id="3" creationId="{47B32345-59A0-21F4-11F1-43A126EDDABF}"/>
          </ac:graphicFrameMkLst>
        </pc:graphicFrameChg>
        <pc:graphicFrameChg chg="add del mod">
          <ac:chgData name="Laura Ximena Cifuentes Alba" userId="e8b26861-67ca-4d98-98de-54ccc2dc1596" providerId="ADAL" clId="{BEB65B91-9A99-42BB-949E-32D0E0D9B556}" dt="2026-07-01T15:59:49.593" v="2990" actId="478"/>
          <ac:graphicFrameMkLst>
            <pc:docMk/>
            <pc:sldMk cId="2403167859" sldId="496"/>
            <ac:graphicFrameMk id="6" creationId="{6996A635-88A7-1B0E-2C5C-81BBC0E711D2}"/>
          </ac:graphicFrameMkLst>
        </pc:graphicFrameChg>
      </pc:sldChg>
      <pc:sldChg chg="addSp modSp new mod modAnim">
        <pc:chgData name="Laura Ximena Cifuentes Alba" userId="e8b26861-67ca-4d98-98de-54ccc2dc1596" providerId="ADAL" clId="{BEB65B91-9A99-42BB-949E-32D0E0D9B556}" dt="2026-07-01T16:29:37.019" v="3130" actId="1076"/>
        <pc:sldMkLst>
          <pc:docMk/>
          <pc:sldMk cId="3646227753" sldId="497"/>
        </pc:sldMkLst>
        <pc:spChg chg="mod ord">
          <ac:chgData name="Laura Ximena Cifuentes Alba" userId="e8b26861-67ca-4d98-98de-54ccc2dc1596" providerId="ADAL" clId="{BEB65B91-9A99-42BB-949E-32D0E0D9B556}" dt="2026-07-01T16:29:30.444" v="3129" actId="1076"/>
          <ac:spMkLst>
            <pc:docMk/>
            <pc:sldMk cId="3646227753" sldId="497"/>
            <ac:spMk id="2" creationId="{F5A92243-4C62-43EA-45DF-06EF9600453E}"/>
          </ac:spMkLst>
        </pc:spChg>
        <pc:spChg chg="add mod">
          <ac:chgData name="Laura Ximena Cifuentes Alba" userId="e8b26861-67ca-4d98-98de-54ccc2dc1596" providerId="ADAL" clId="{BEB65B91-9A99-42BB-949E-32D0E0D9B556}" dt="2026-07-01T16:26:40.249" v="3095"/>
          <ac:spMkLst>
            <pc:docMk/>
            <pc:sldMk cId="3646227753" sldId="497"/>
            <ac:spMk id="3" creationId="{B3C76AEC-4A87-23B3-4708-C6999518494E}"/>
          </ac:spMkLst>
        </pc:spChg>
        <pc:spChg chg="add mod">
          <ac:chgData name="Laura Ximena Cifuentes Alba" userId="e8b26861-67ca-4d98-98de-54ccc2dc1596" providerId="ADAL" clId="{BEB65B91-9A99-42BB-949E-32D0E0D9B556}" dt="2026-07-01T16:29:27.727" v="3128" actId="1076"/>
          <ac:spMkLst>
            <pc:docMk/>
            <pc:sldMk cId="3646227753" sldId="497"/>
            <ac:spMk id="4" creationId="{A34686DE-7B81-24CC-955E-FC75552066FF}"/>
          </ac:spMkLst>
        </pc:spChg>
        <pc:spChg chg="add mod">
          <ac:chgData name="Laura Ximena Cifuentes Alba" userId="e8b26861-67ca-4d98-98de-54ccc2dc1596" providerId="ADAL" clId="{BEB65B91-9A99-42BB-949E-32D0E0D9B556}" dt="2026-07-01T16:29:37.019" v="3130" actId="1076"/>
          <ac:spMkLst>
            <pc:docMk/>
            <pc:sldMk cId="3646227753" sldId="497"/>
            <ac:spMk id="5" creationId="{7DB7D696-4249-0912-C917-ABA646ED5F67}"/>
          </ac:spMkLst>
        </pc:spChg>
      </pc:sldChg>
      <pc:sldChg chg="addSp modSp new del mod ord modAnim">
        <pc:chgData name="Laura Ximena Cifuentes Alba" userId="e8b26861-67ca-4d98-98de-54ccc2dc1596" providerId="ADAL" clId="{BEB65B91-9A99-42BB-949E-32D0E0D9B556}" dt="2026-07-01T16:43:12.268" v="3277" actId="47"/>
        <pc:sldMkLst>
          <pc:docMk/>
          <pc:sldMk cId="3444038676" sldId="498"/>
        </pc:sldMkLst>
        <pc:spChg chg="add mod">
          <ac:chgData name="Laura Ximena Cifuentes Alba" userId="e8b26861-67ca-4d98-98de-54ccc2dc1596" providerId="ADAL" clId="{BEB65B91-9A99-42BB-949E-32D0E0D9B556}" dt="2026-07-01T16:31:31.857" v="3133"/>
          <ac:spMkLst>
            <pc:docMk/>
            <pc:sldMk cId="3444038676" sldId="498"/>
            <ac:spMk id="3" creationId="{18F05E74-4E66-EC86-81DE-5A730116EC45}"/>
          </ac:spMkLst>
        </pc:spChg>
        <pc:spChg chg="add mod">
          <ac:chgData name="Laura Ximena Cifuentes Alba" userId="e8b26861-67ca-4d98-98de-54ccc2dc1596" providerId="ADAL" clId="{BEB65B91-9A99-42BB-949E-32D0E0D9B556}" dt="2026-07-01T16:31:31.857" v="3133"/>
          <ac:spMkLst>
            <pc:docMk/>
            <pc:sldMk cId="3444038676" sldId="498"/>
            <ac:spMk id="11" creationId="{7CB05110-87FF-FAAE-096E-548EF704E769}"/>
          </ac:spMkLst>
        </pc:spChg>
        <pc:spChg chg="add mod">
          <ac:chgData name="Laura Ximena Cifuentes Alba" userId="e8b26861-67ca-4d98-98de-54ccc2dc1596" providerId="ADAL" clId="{BEB65B91-9A99-42BB-949E-32D0E0D9B556}" dt="2026-07-01T16:31:31.857" v="3133"/>
          <ac:spMkLst>
            <pc:docMk/>
            <pc:sldMk cId="3444038676" sldId="498"/>
            <ac:spMk id="13" creationId="{D4744E9D-9640-AED0-EC82-F7EDEDE22877}"/>
          </ac:spMkLst>
        </pc:spChg>
        <pc:spChg chg="add mod">
          <ac:chgData name="Laura Ximena Cifuentes Alba" userId="e8b26861-67ca-4d98-98de-54ccc2dc1596" providerId="ADAL" clId="{BEB65B91-9A99-42BB-949E-32D0E0D9B556}" dt="2026-07-01T16:31:31.857" v="3133"/>
          <ac:spMkLst>
            <pc:docMk/>
            <pc:sldMk cId="3444038676" sldId="498"/>
            <ac:spMk id="14" creationId="{74B0F08C-4C33-E824-30C9-8A3149AA4BCE}"/>
          </ac:spMkLst>
        </pc:spChg>
        <pc:spChg chg="add mod">
          <ac:chgData name="Laura Ximena Cifuentes Alba" userId="e8b26861-67ca-4d98-98de-54ccc2dc1596" providerId="ADAL" clId="{BEB65B91-9A99-42BB-949E-32D0E0D9B556}" dt="2026-07-01T16:31:31.857" v="3133"/>
          <ac:spMkLst>
            <pc:docMk/>
            <pc:sldMk cId="3444038676" sldId="498"/>
            <ac:spMk id="16" creationId="{235E0113-79F0-6972-8387-CBECAF2B1A44}"/>
          </ac:spMkLst>
        </pc:spChg>
        <pc:spChg chg="add mod">
          <ac:chgData name="Laura Ximena Cifuentes Alba" userId="e8b26861-67ca-4d98-98de-54ccc2dc1596" providerId="ADAL" clId="{BEB65B91-9A99-42BB-949E-32D0E0D9B556}" dt="2026-07-01T16:31:31.857" v="3133"/>
          <ac:spMkLst>
            <pc:docMk/>
            <pc:sldMk cId="3444038676" sldId="498"/>
            <ac:spMk id="19" creationId="{EB61A32B-E732-99ED-692C-177C13E1A06C}"/>
          </ac:spMkLst>
        </pc:spChg>
        <pc:spChg chg="add mod">
          <ac:chgData name="Laura Ximena Cifuentes Alba" userId="e8b26861-67ca-4d98-98de-54ccc2dc1596" providerId="ADAL" clId="{BEB65B91-9A99-42BB-949E-32D0E0D9B556}" dt="2026-07-01T16:31:31.857" v="3133"/>
          <ac:spMkLst>
            <pc:docMk/>
            <pc:sldMk cId="3444038676" sldId="498"/>
            <ac:spMk id="23" creationId="{B88C0B06-ADA7-DB53-C9B9-352511582E9A}"/>
          </ac:spMkLst>
        </pc:spChg>
        <pc:spChg chg="add mod">
          <ac:chgData name="Laura Ximena Cifuentes Alba" userId="e8b26861-67ca-4d98-98de-54ccc2dc1596" providerId="ADAL" clId="{BEB65B91-9A99-42BB-949E-32D0E0D9B556}" dt="2026-07-01T16:31:31.857" v="3133"/>
          <ac:spMkLst>
            <pc:docMk/>
            <pc:sldMk cId="3444038676" sldId="498"/>
            <ac:spMk id="28" creationId="{0B64E200-40EF-CA38-C31E-5CD5C7BF0FE3}"/>
          </ac:spMkLst>
        </pc:spChg>
        <pc:spChg chg="add mod">
          <ac:chgData name="Laura Ximena Cifuentes Alba" userId="e8b26861-67ca-4d98-98de-54ccc2dc1596" providerId="ADAL" clId="{BEB65B91-9A99-42BB-949E-32D0E0D9B556}" dt="2026-07-01T16:31:31.857" v="3133"/>
          <ac:spMkLst>
            <pc:docMk/>
            <pc:sldMk cId="3444038676" sldId="498"/>
            <ac:spMk id="34" creationId="{4846A39D-A45E-1379-3165-0B79CC1037B1}"/>
          </ac:spMkLst>
        </pc:spChg>
        <pc:spChg chg="add mod">
          <ac:chgData name="Laura Ximena Cifuentes Alba" userId="e8b26861-67ca-4d98-98de-54ccc2dc1596" providerId="ADAL" clId="{BEB65B91-9A99-42BB-949E-32D0E0D9B556}" dt="2026-07-01T16:31:31.857" v="3133"/>
          <ac:spMkLst>
            <pc:docMk/>
            <pc:sldMk cId="3444038676" sldId="498"/>
            <ac:spMk id="37" creationId="{33A0A86C-481F-A626-0217-46A264A18BB8}"/>
          </ac:spMkLst>
        </pc:spChg>
        <pc:spChg chg="add mod">
          <ac:chgData name="Laura Ximena Cifuentes Alba" userId="e8b26861-67ca-4d98-98de-54ccc2dc1596" providerId="ADAL" clId="{BEB65B91-9A99-42BB-949E-32D0E0D9B556}" dt="2026-07-01T16:31:37.806" v="3136" actId="1076"/>
          <ac:spMkLst>
            <pc:docMk/>
            <pc:sldMk cId="3444038676" sldId="498"/>
            <ac:spMk id="39" creationId="{F5FA2A08-D986-05E6-53E8-ABAF8D3153F0}"/>
          </ac:spMkLst>
        </pc:spChg>
        <pc:spChg chg="add mod">
          <ac:chgData name="Laura Ximena Cifuentes Alba" userId="e8b26861-67ca-4d98-98de-54ccc2dc1596" providerId="ADAL" clId="{BEB65B91-9A99-42BB-949E-32D0E0D9B556}" dt="2026-07-01T16:31:37.806" v="3136" actId="1076"/>
          <ac:spMkLst>
            <pc:docMk/>
            <pc:sldMk cId="3444038676" sldId="498"/>
            <ac:spMk id="42" creationId="{98AC1354-2470-895B-31A8-8A10A6992106}"/>
          </ac:spMkLst>
        </pc:spChg>
        <pc:spChg chg="add mod">
          <ac:chgData name="Laura Ximena Cifuentes Alba" userId="e8b26861-67ca-4d98-98de-54ccc2dc1596" providerId="ADAL" clId="{BEB65B91-9A99-42BB-949E-32D0E0D9B556}" dt="2026-07-01T16:31:37.806" v="3136" actId="1076"/>
          <ac:spMkLst>
            <pc:docMk/>
            <pc:sldMk cId="3444038676" sldId="498"/>
            <ac:spMk id="49" creationId="{BC30D232-CDEB-F153-A52D-79E38DB033D7}"/>
          </ac:spMkLst>
        </pc:spChg>
        <pc:spChg chg="add mod">
          <ac:chgData name="Laura Ximena Cifuentes Alba" userId="e8b26861-67ca-4d98-98de-54ccc2dc1596" providerId="ADAL" clId="{BEB65B91-9A99-42BB-949E-32D0E0D9B556}" dt="2026-07-01T16:31:37.806" v="3136" actId="1076"/>
          <ac:spMkLst>
            <pc:docMk/>
            <pc:sldMk cId="3444038676" sldId="498"/>
            <ac:spMk id="51" creationId="{5CAC9A55-D905-8500-BE57-0279BF9041B8}"/>
          </ac:spMkLst>
        </pc:spChg>
        <pc:spChg chg="add mod">
          <ac:chgData name="Laura Ximena Cifuentes Alba" userId="e8b26861-67ca-4d98-98de-54ccc2dc1596" providerId="ADAL" clId="{BEB65B91-9A99-42BB-949E-32D0E0D9B556}" dt="2026-07-01T16:31:37.806" v="3136" actId="1076"/>
          <ac:spMkLst>
            <pc:docMk/>
            <pc:sldMk cId="3444038676" sldId="498"/>
            <ac:spMk id="53" creationId="{0EEDDFB3-F62E-D801-2762-FA45169943AE}"/>
          </ac:spMkLst>
        </pc:spChg>
        <pc:spChg chg="add mod">
          <ac:chgData name="Laura Ximena Cifuentes Alba" userId="e8b26861-67ca-4d98-98de-54ccc2dc1596" providerId="ADAL" clId="{BEB65B91-9A99-42BB-949E-32D0E0D9B556}" dt="2026-07-01T16:31:37.806" v="3136" actId="1076"/>
          <ac:spMkLst>
            <pc:docMk/>
            <pc:sldMk cId="3444038676" sldId="498"/>
            <ac:spMk id="56" creationId="{1C04C961-0A7E-37F8-C4CC-6149C08BF0E0}"/>
          </ac:spMkLst>
        </pc:spChg>
        <pc:spChg chg="add mod">
          <ac:chgData name="Laura Ximena Cifuentes Alba" userId="e8b26861-67ca-4d98-98de-54ccc2dc1596" providerId="ADAL" clId="{BEB65B91-9A99-42BB-949E-32D0E0D9B556}" dt="2026-07-01T16:31:37.806" v="3136" actId="1076"/>
          <ac:spMkLst>
            <pc:docMk/>
            <pc:sldMk cId="3444038676" sldId="498"/>
            <ac:spMk id="62" creationId="{76D7DFD8-C572-5BF0-826A-6392D3B6274A}"/>
          </ac:spMkLst>
        </pc:spChg>
        <pc:spChg chg="add mod">
          <ac:chgData name="Laura Ximena Cifuentes Alba" userId="e8b26861-67ca-4d98-98de-54ccc2dc1596" providerId="ADAL" clId="{BEB65B91-9A99-42BB-949E-32D0E0D9B556}" dt="2026-07-01T16:31:37.806" v="3136" actId="1076"/>
          <ac:spMkLst>
            <pc:docMk/>
            <pc:sldMk cId="3444038676" sldId="498"/>
            <ac:spMk id="64" creationId="{F0A35B3A-DF8C-3B98-D668-6BC6A84E358F}"/>
          </ac:spMkLst>
        </pc:spChg>
        <pc:spChg chg="add mod">
          <ac:chgData name="Laura Ximena Cifuentes Alba" userId="e8b26861-67ca-4d98-98de-54ccc2dc1596" providerId="ADAL" clId="{BEB65B91-9A99-42BB-949E-32D0E0D9B556}" dt="2026-07-01T16:31:37.806" v="3136" actId="1076"/>
          <ac:spMkLst>
            <pc:docMk/>
            <pc:sldMk cId="3444038676" sldId="498"/>
            <ac:spMk id="66" creationId="{2CE27B2E-FA6E-9DC6-B7D2-D45094E7D3F9}"/>
          </ac:spMkLst>
        </pc:spChg>
        <pc:spChg chg="add mod">
          <ac:chgData name="Laura Ximena Cifuentes Alba" userId="e8b26861-67ca-4d98-98de-54ccc2dc1596" providerId="ADAL" clId="{BEB65B91-9A99-42BB-949E-32D0E0D9B556}" dt="2026-07-01T16:31:37.806" v="3136" actId="1076"/>
          <ac:spMkLst>
            <pc:docMk/>
            <pc:sldMk cId="3444038676" sldId="498"/>
            <ac:spMk id="70" creationId="{0480B6B1-AB6A-5039-46E6-AD1F85E27C86}"/>
          </ac:spMkLst>
        </pc:spChg>
      </pc:sldChg>
      <pc:sldChg chg="addSp delSp modSp new mod ord addAnim delAnim modAnim">
        <pc:chgData name="Laura Ximena Cifuentes Alba" userId="e8b26861-67ca-4d98-98de-54ccc2dc1596" providerId="ADAL" clId="{BEB65B91-9A99-42BB-949E-32D0E0D9B556}" dt="2026-07-01T16:43:04.025" v="3276" actId="1076"/>
        <pc:sldMkLst>
          <pc:docMk/>
          <pc:sldMk cId="917646605" sldId="499"/>
        </pc:sldMkLst>
        <pc:spChg chg="del">
          <ac:chgData name="Laura Ximena Cifuentes Alba" userId="e8b26861-67ca-4d98-98de-54ccc2dc1596" providerId="ADAL" clId="{BEB65B91-9A99-42BB-949E-32D0E0D9B556}" dt="2026-07-01T16:36:42.764" v="3205" actId="478"/>
          <ac:spMkLst>
            <pc:docMk/>
            <pc:sldMk cId="917646605" sldId="499"/>
            <ac:spMk id="2" creationId="{BE5BAE78-75F1-37E5-4C46-A2E0C7115EFB}"/>
          </ac:spMkLst>
        </pc:spChg>
        <pc:spChg chg="add mod">
          <ac:chgData name="Laura Ximena Cifuentes Alba" userId="e8b26861-67ca-4d98-98de-54ccc2dc1596" providerId="ADAL" clId="{BEB65B91-9A99-42BB-949E-32D0E0D9B556}" dt="2026-07-01T16:32:22.637" v="3138"/>
          <ac:spMkLst>
            <pc:docMk/>
            <pc:sldMk cId="917646605" sldId="499"/>
            <ac:spMk id="3" creationId="{616F5DE0-1B57-08DB-F20D-43ECF82F8F59}"/>
          </ac:spMkLst>
        </pc:spChg>
        <pc:spChg chg="add mod">
          <ac:chgData name="Laura Ximena Cifuentes Alba" userId="e8b26861-67ca-4d98-98de-54ccc2dc1596" providerId="ADAL" clId="{BEB65B91-9A99-42BB-949E-32D0E0D9B556}" dt="2026-07-01T16:32:22.637" v="3138"/>
          <ac:spMkLst>
            <pc:docMk/>
            <pc:sldMk cId="917646605" sldId="499"/>
            <ac:spMk id="5" creationId="{013C29D0-6A87-ABFF-1E2B-11CBA6DDF67F}"/>
          </ac:spMkLst>
        </pc:spChg>
        <pc:spChg chg="add mod">
          <ac:chgData name="Laura Ximena Cifuentes Alba" userId="e8b26861-67ca-4d98-98de-54ccc2dc1596" providerId="ADAL" clId="{BEB65B91-9A99-42BB-949E-32D0E0D9B556}" dt="2026-07-01T16:32:22.637" v="3138"/>
          <ac:spMkLst>
            <pc:docMk/>
            <pc:sldMk cId="917646605" sldId="499"/>
            <ac:spMk id="6" creationId="{AC09A529-CF08-2D0B-A0EB-BACDF23C045B}"/>
          </ac:spMkLst>
        </pc:spChg>
        <pc:spChg chg="add mod">
          <ac:chgData name="Laura Ximena Cifuentes Alba" userId="e8b26861-67ca-4d98-98de-54ccc2dc1596" providerId="ADAL" clId="{BEB65B91-9A99-42BB-949E-32D0E0D9B556}" dt="2026-07-01T16:32:22.637" v="3138"/>
          <ac:spMkLst>
            <pc:docMk/>
            <pc:sldMk cId="917646605" sldId="499"/>
            <ac:spMk id="8" creationId="{219AA98D-5B56-A0DB-4DB8-FB5CE3532EE0}"/>
          </ac:spMkLst>
        </pc:spChg>
        <pc:spChg chg="add mod">
          <ac:chgData name="Laura Ximena Cifuentes Alba" userId="e8b26861-67ca-4d98-98de-54ccc2dc1596" providerId="ADAL" clId="{BEB65B91-9A99-42BB-949E-32D0E0D9B556}" dt="2026-07-01T16:32:22.637" v="3138"/>
          <ac:spMkLst>
            <pc:docMk/>
            <pc:sldMk cId="917646605" sldId="499"/>
            <ac:spMk id="9" creationId="{C49AD7D7-EF18-6CF1-83B0-2DA5E7D49847}"/>
          </ac:spMkLst>
        </pc:spChg>
        <pc:spChg chg="add mod">
          <ac:chgData name="Laura Ximena Cifuentes Alba" userId="e8b26861-67ca-4d98-98de-54ccc2dc1596" providerId="ADAL" clId="{BEB65B91-9A99-42BB-949E-32D0E0D9B556}" dt="2026-07-01T16:32:22.637" v="3138"/>
          <ac:spMkLst>
            <pc:docMk/>
            <pc:sldMk cId="917646605" sldId="499"/>
            <ac:spMk id="15" creationId="{10C41DDF-72F0-70AD-F4BD-7589F0A386CB}"/>
          </ac:spMkLst>
        </pc:spChg>
        <pc:spChg chg="add mod">
          <ac:chgData name="Laura Ximena Cifuentes Alba" userId="e8b26861-67ca-4d98-98de-54ccc2dc1596" providerId="ADAL" clId="{BEB65B91-9A99-42BB-949E-32D0E0D9B556}" dt="2026-07-01T16:32:22.637" v="3138"/>
          <ac:spMkLst>
            <pc:docMk/>
            <pc:sldMk cId="917646605" sldId="499"/>
            <ac:spMk id="17" creationId="{62ADE808-AAAE-BA14-5445-9B90E9BF473C}"/>
          </ac:spMkLst>
        </pc:spChg>
        <pc:spChg chg="add mod">
          <ac:chgData name="Laura Ximena Cifuentes Alba" userId="e8b26861-67ca-4d98-98de-54ccc2dc1596" providerId="ADAL" clId="{BEB65B91-9A99-42BB-949E-32D0E0D9B556}" dt="2026-07-01T16:32:22.637" v="3138"/>
          <ac:spMkLst>
            <pc:docMk/>
            <pc:sldMk cId="917646605" sldId="499"/>
            <ac:spMk id="19" creationId="{40F0A8D2-CA5A-75FF-23AD-9A1465F31D25}"/>
          </ac:spMkLst>
        </pc:spChg>
        <pc:spChg chg="add mod">
          <ac:chgData name="Laura Ximena Cifuentes Alba" userId="e8b26861-67ca-4d98-98de-54ccc2dc1596" providerId="ADAL" clId="{BEB65B91-9A99-42BB-949E-32D0E0D9B556}" dt="2026-07-01T16:32:22.637" v="3138"/>
          <ac:spMkLst>
            <pc:docMk/>
            <pc:sldMk cId="917646605" sldId="499"/>
            <ac:spMk id="20" creationId="{D5D42986-7715-B7C8-F72C-A5E283AA5101}"/>
          </ac:spMkLst>
        </pc:spChg>
        <pc:spChg chg="add mod">
          <ac:chgData name="Laura Ximena Cifuentes Alba" userId="e8b26861-67ca-4d98-98de-54ccc2dc1596" providerId="ADAL" clId="{BEB65B91-9A99-42BB-949E-32D0E0D9B556}" dt="2026-07-01T16:32:22.637" v="3138"/>
          <ac:spMkLst>
            <pc:docMk/>
            <pc:sldMk cId="917646605" sldId="499"/>
            <ac:spMk id="21" creationId="{81176F2D-218A-4DCE-6291-F638AD95EA3D}"/>
          </ac:spMkLst>
        </pc:spChg>
        <pc:spChg chg="add mod">
          <ac:chgData name="Laura Ximena Cifuentes Alba" userId="e8b26861-67ca-4d98-98de-54ccc2dc1596" providerId="ADAL" clId="{BEB65B91-9A99-42BB-949E-32D0E0D9B556}" dt="2026-07-01T16:42:43.553" v="3274" actId="108"/>
          <ac:spMkLst>
            <pc:docMk/>
            <pc:sldMk cId="917646605" sldId="499"/>
            <ac:spMk id="23" creationId="{0157132A-6804-D3C8-D268-77F14075C8E9}"/>
          </ac:spMkLst>
        </pc:spChg>
        <pc:spChg chg="add mod">
          <ac:chgData name="Laura Ximena Cifuentes Alba" userId="e8b26861-67ca-4d98-98de-54ccc2dc1596" providerId="ADAL" clId="{BEB65B91-9A99-42BB-949E-32D0E0D9B556}" dt="2026-07-01T16:32:30.280" v="3140"/>
          <ac:spMkLst>
            <pc:docMk/>
            <pc:sldMk cId="917646605" sldId="499"/>
            <ac:spMk id="24" creationId="{737AC513-91A3-8FF5-F8BD-FE19E3869EDA}"/>
          </ac:spMkLst>
        </pc:spChg>
        <pc:spChg chg="add mod">
          <ac:chgData name="Laura Ximena Cifuentes Alba" userId="e8b26861-67ca-4d98-98de-54ccc2dc1596" providerId="ADAL" clId="{BEB65B91-9A99-42BB-949E-32D0E0D9B556}" dt="2026-07-01T16:32:30.280" v="3140"/>
          <ac:spMkLst>
            <pc:docMk/>
            <pc:sldMk cId="917646605" sldId="499"/>
            <ac:spMk id="25" creationId="{F793DF63-D3A1-28BF-29BF-3F98E6514D4D}"/>
          </ac:spMkLst>
        </pc:spChg>
        <pc:spChg chg="mod">
          <ac:chgData name="Laura Ximena Cifuentes Alba" userId="e8b26861-67ca-4d98-98de-54ccc2dc1596" providerId="ADAL" clId="{BEB65B91-9A99-42BB-949E-32D0E0D9B556}" dt="2026-07-01T16:42:18.020" v="3268" actId="1076"/>
          <ac:spMkLst>
            <pc:docMk/>
            <pc:sldMk cId="917646605" sldId="499"/>
            <ac:spMk id="27" creationId="{1C0EA14C-3F28-7F85-85A3-8AE5183469F5}"/>
          </ac:spMkLst>
        </pc:spChg>
        <pc:spChg chg="add mod">
          <ac:chgData name="Laura Ximena Cifuentes Alba" userId="e8b26861-67ca-4d98-98de-54ccc2dc1596" providerId="ADAL" clId="{BEB65B91-9A99-42BB-949E-32D0E0D9B556}" dt="2026-07-01T16:35:03.562" v="3176" actId="1076"/>
          <ac:spMkLst>
            <pc:docMk/>
            <pc:sldMk cId="917646605" sldId="499"/>
            <ac:spMk id="28" creationId="{91911ECB-79B8-E75F-76E2-EB99AA58A8B2}"/>
          </ac:spMkLst>
        </pc:spChg>
        <pc:spChg chg="add del mod">
          <ac:chgData name="Laura Ximena Cifuentes Alba" userId="e8b26861-67ca-4d98-98de-54ccc2dc1596" providerId="ADAL" clId="{BEB65B91-9A99-42BB-949E-32D0E0D9B556}" dt="2026-07-01T16:41:13.141" v="3256" actId="478"/>
          <ac:spMkLst>
            <pc:docMk/>
            <pc:sldMk cId="917646605" sldId="499"/>
            <ac:spMk id="29" creationId="{884F59E5-8950-A1AE-89D6-F701C926F671}"/>
          </ac:spMkLst>
        </pc:spChg>
        <pc:spChg chg="add del mod">
          <ac:chgData name="Laura Ximena Cifuentes Alba" userId="e8b26861-67ca-4d98-98de-54ccc2dc1596" providerId="ADAL" clId="{BEB65B91-9A99-42BB-949E-32D0E0D9B556}" dt="2026-07-01T16:42:04.657" v="3262" actId="478"/>
          <ac:spMkLst>
            <pc:docMk/>
            <pc:sldMk cId="917646605" sldId="499"/>
            <ac:spMk id="30" creationId="{A193F313-860D-7C9F-BB44-E9F78596FD61}"/>
          </ac:spMkLst>
        </pc:spChg>
        <pc:spChg chg="del mod">
          <ac:chgData name="Laura Ximena Cifuentes Alba" userId="e8b26861-67ca-4d98-98de-54ccc2dc1596" providerId="ADAL" clId="{BEB65B91-9A99-42BB-949E-32D0E0D9B556}" dt="2026-07-01T16:41:12.108" v="3255" actId="478"/>
          <ac:spMkLst>
            <pc:docMk/>
            <pc:sldMk cId="917646605" sldId="499"/>
            <ac:spMk id="31" creationId="{1324C550-1590-D2FC-DBE2-AAFB8770E31A}"/>
          </ac:spMkLst>
        </pc:spChg>
        <pc:spChg chg="mod">
          <ac:chgData name="Laura Ximena Cifuentes Alba" userId="e8b26861-67ca-4d98-98de-54ccc2dc1596" providerId="ADAL" clId="{BEB65B91-9A99-42BB-949E-32D0E0D9B556}" dt="2026-07-01T16:42:48.710" v="3275" actId="108"/>
          <ac:spMkLst>
            <pc:docMk/>
            <pc:sldMk cId="917646605" sldId="499"/>
            <ac:spMk id="32" creationId="{37C78987-EC60-619B-8DE8-AF68BC74311D}"/>
          </ac:spMkLst>
        </pc:spChg>
        <pc:spChg chg="add mod">
          <ac:chgData name="Laura Ximena Cifuentes Alba" userId="e8b26861-67ca-4d98-98de-54ccc2dc1596" providerId="ADAL" clId="{BEB65B91-9A99-42BB-949E-32D0E0D9B556}" dt="2026-07-01T16:39:01.633" v="3242" actId="120"/>
          <ac:spMkLst>
            <pc:docMk/>
            <pc:sldMk cId="917646605" sldId="499"/>
            <ac:spMk id="33" creationId="{6A859A31-A603-CB1B-A3C8-0866F033C66A}"/>
          </ac:spMkLst>
        </pc:spChg>
        <pc:spChg chg="mod">
          <ac:chgData name="Laura Ximena Cifuentes Alba" userId="e8b26861-67ca-4d98-98de-54ccc2dc1596" providerId="ADAL" clId="{BEB65B91-9A99-42BB-949E-32D0E0D9B556}" dt="2026-07-01T16:41:41.209" v="3261" actId="1582"/>
          <ac:spMkLst>
            <pc:docMk/>
            <pc:sldMk cId="917646605" sldId="499"/>
            <ac:spMk id="34" creationId="{FB8FE1EA-3327-A93D-6143-CAB7B76AB84F}"/>
          </ac:spMkLst>
        </pc:spChg>
        <pc:spChg chg="add del mod">
          <ac:chgData name="Laura Ximena Cifuentes Alba" userId="e8b26861-67ca-4d98-98de-54ccc2dc1596" providerId="ADAL" clId="{BEB65B91-9A99-42BB-949E-32D0E0D9B556}" dt="2026-07-01T16:35:13.332" v="3178" actId="478"/>
          <ac:spMkLst>
            <pc:docMk/>
            <pc:sldMk cId="917646605" sldId="499"/>
            <ac:spMk id="35" creationId="{7CD66A9D-9EDE-05F4-5B10-8D4C3212D65A}"/>
          </ac:spMkLst>
        </pc:spChg>
        <pc:spChg chg="del">
          <ac:chgData name="Laura Ximena Cifuentes Alba" userId="e8b26861-67ca-4d98-98de-54ccc2dc1596" providerId="ADAL" clId="{BEB65B91-9A99-42BB-949E-32D0E0D9B556}" dt="2026-07-01T16:35:13.332" v="3178" actId="478"/>
          <ac:spMkLst>
            <pc:docMk/>
            <pc:sldMk cId="917646605" sldId="499"/>
            <ac:spMk id="36" creationId="{E512114E-B397-A119-2F84-220714F73C21}"/>
          </ac:spMkLst>
        </pc:spChg>
        <pc:spChg chg="del">
          <ac:chgData name="Laura Ximena Cifuentes Alba" userId="e8b26861-67ca-4d98-98de-54ccc2dc1596" providerId="ADAL" clId="{BEB65B91-9A99-42BB-949E-32D0E0D9B556}" dt="2026-07-01T16:35:17.149" v="3179" actId="478"/>
          <ac:spMkLst>
            <pc:docMk/>
            <pc:sldMk cId="917646605" sldId="499"/>
            <ac:spMk id="37" creationId="{D5DD6753-4D32-64CD-847E-41F38CBCC4E6}"/>
          </ac:spMkLst>
        </pc:spChg>
        <pc:spChg chg="del">
          <ac:chgData name="Laura Ximena Cifuentes Alba" userId="e8b26861-67ca-4d98-98de-54ccc2dc1596" providerId="ADAL" clId="{BEB65B91-9A99-42BB-949E-32D0E0D9B556}" dt="2026-07-01T16:35:20.174" v="3180" actId="478"/>
          <ac:spMkLst>
            <pc:docMk/>
            <pc:sldMk cId="917646605" sldId="499"/>
            <ac:spMk id="38" creationId="{8036B464-48C1-655C-92A3-459421EEF129}"/>
          </ac:spMkLst>
        </pc:spChg>
        <pc:spChg chg="del">
          <ac:chgData name="Laura Ximena Cifuentes Alba" userId="e8b26861-67ca-4d98-98de-54ccc2dc1596" providerId="ADAL" clId="{BEB65B91-9A99-42BB-949E-32D0E0D9B556}" dt="2026-07-01T16:35:25.147" v="3182" actId="478"/>
          <ac:spMkLst>
            <pc:docMk/>
            <pc:sldMk cId="917646605" sldId="499"/>
            <ac:spMk id="39" creationId="{C916BFBB-0C9E-87DA-B250-A9C8747009E8}"/>
          </ac:spMkLst>
        </pc:spChg>
        <pc:spChg chg="add del mod">
          <ac:chgData name="Laura Ximena Cifuentes Alba" userId="e8b26861-67ca-4d98-98de-54ccc2dc1596" providerId="ADAL" clId="{BEB65B91-9A99-42BB-949E-32D0E0D9B556}" dt="2026-07-01T16:35:23.579" v="3181" actId="478"/>
          <ac:spMkLst>
            <pc:docMk/>
            <pc:sldMk cId="917646605" sldId="499"/>
            <ac:spMk id="40" creationId="{3765B949-1C4C-1E48-7515-ED05A7CA788B}"/>
          </ac:spMkLst>
        </pc:spChg>
        <pc:spChg chg="del">
          <ac:chgData name="Laura Ximena Cifuentes Alba" userId="e8b26861-67ca-4d98-98de-54ccc2dc1596" providerId="ADAL" clId="{BEB65B91-9A99-42BB-949E-32D0E0D9B556}" dt="2026-07-01T16:35:27.509" v="3183" actId="478"/>
          <ac:spMkLst>
            <pc:docMk/>
            <pc:sldMk cId="917646605" sldId="499"/>
            <ac:spMk id="41" creationId="{57D90E82-FFD6-5D96-28BD-AFC82B65FC47}"/>
          </ac:spMkLst>
        </pc:spChg>
        <pc:spChg chg="add del mod">
          <ac:chgData name="Laura Ximena Cifuentes Alba" userId="e8b26861-67ca-4d98-98de-54ccc2dc1596" providerId="ADAL" clId="{BEB65B91-9A99-42BB-949E-32D0E0D9B556}" dt="2026-07-01T16:35:28.860" v="3184" actId="478"/>
          <ac:spMkLst>
            <pc:docMk/>
            <pc:sldMk cId="917646605" sldId="499"/>
            <ac:spMk id="42" creationId="{3AEFF8CE-1EC7-F09A-BB24-F08F140CA7EE}"/>
          </ac:spMkLst>
        </pc:spChg>
        <pc:spChg chg="add mod">
          <ac:chgData name="Laura Ximena Cifuentes Alba" userId="e8b26861-67ca-4d98-98de-54ccc2dc1596" providerId="ADAL" clId="{BEB65B91-9A99-42BB-949E-32D0E0D9B556}" dt="2026-07-01T16:36:55.654" v="3210" actId="6549"/>
          <ac:spMkLst>
            <pc:docMk/>
            <pc:sldMk cId="917646605" sldId="499"/>
            <ac:spMk id="43" creationId="{201A80E3-7E75-5BA0-0948-76CA1575F901}"/>
          </ac:spMkLst>
        </pc:spChg>
        <pc:spChg chg="add mod">
          <ac:chgData name="Laura Ximena Cifuentes Alba" userId="e8b26861-67ca-4d98-98de-54ccc2dc1596" providerId="ADAL" clId="{BEB65B91-9A99-42BB-949E-32D0E0D9B556}" dt="2026-07-01T16:39:07.465" v="3243" actId="120"/>
          <ac:spMkLst>
            <pc:docMk/>
            <pc:sldMk cId="917646605" sldId="499"/>
            <ac:spMk id="44" creationId="{B7EBBCEC-B4DE-F244-1119-87535B26CB72}"/>
          </ac:spMkLst>
        </pc:spChg>
        <pc:spChg chg="add mod">
          <ac:chgData name="Laura Ximena Cifuentes Alba" userId="e8b26861-67ca-4d98-98de-54ccc2dc1596" providerId="ADAL" clId="{BEB65B91-9A99-42BB-949E-32D0E0D9B556}" dt="2026-07-01T16:37:24.486" v="3217" actId="6549"/>
          <ac:spMkLst>
            <pc:docMk/>
            <pc:sldMk cId="917646605" sldId="499"/>
            <ac:spMk id="45" creationId="{4C16A3D0-C1D2-781C-7C1D-1AA0EAB3410B}"/>
          </ac:spMkLst>
        </pc:spChg>
        <pc:spChg chg="add mod">
          <ac:chgData name="Laura Ximena Cifuentes Alba" userId="e8b26861-67ca-4d98-98de-54ccc2dc1596" providerId="ADAL" clId="{BEB65B91-9A99-42BB-949E-32D0E0D9B556}" dt="2026-07-01T16:39:07.465" v="3243" actId="120"/>
          <ac:spMkLst>
            <pc:docMk/>
            <pc:sldMk cId="917646605" sldId="499"/>
            <ac:spMk id="46" creationId="{7B9AA877-BB02-D94A-C49B-8E0A4F2869F1}"/>
          </ac:spMkLst>
        </pc:spChg>
        <pc:spChg chg="add mod">
          <ac:chgData name="Laura Ximena Cifuentes Alba" userId="e8b26861-67ca-4d98-98de-54ccc2dc1596" providerId="ADAL" clId="{BEB65B91-9A99-42BB-949E-32D0E0D9B556}" dt="2026-07-01T16:37:54.969" v="3224" actId="6549"/>
          <ac:spMkLst>
            <pc:docMk/>
            <pc:sldMk cId="917646605" sldId="499"/>
            <ac:spMk id="47" creationId="{6ED42B98-CE27-4121-0221-78A2117FC7CD}"/>
          </ac:spMkLst>
        </pc:spChg>
        <pc:spChg chg="add mod">
          <ac:chgData name="Laura Ximena Cifuentes Alba" userId="e8b26861-67ca-4d98-98de-54ccc2dc1596" providerId="ADAL" clId="{BEB65B91-9A99-42BB-949E-32D0E0D9B556}" dt="2026-07-01T16:39:07.465" v="3243" actId="120"/>
          <ac:spMkLst>
            <pc:docMk/>
            <pc:sldMk cId="917646605" sldId="499"/>
            <ac:spMk id="48" creationId="{BD1993BF-6A1E-0DEB-EB0D-B2377FD55933}"/>
          </ac:spMkLst>
        </pc:spChg>
        <pc:spChg chg="add mod">
          <ac:chgData name="Laura Ximena Cifuentes Alba" userId="e8b26861-67ca-4d98-98de-54ccc2dc1596" providerId="ADAL" clId="{BEB65B91-9A99-42BB-949E-32D0E0D9B556}" dt="2026-07-01T16:38:27.969" v="3229" actId="207"/>
          <ac:spMkLst>
            <pc:docMk/>
            <pc:sldMk cId="917646605" sldId="499"/>
            <ac:spMk id="49" creationId="{D7F65F31-44E1-AA05-6AC3-BEA474CA5885}"/>
          </ac:spMkLst>
        </pc:spChg>
        <pc:spChg chg="add mod">
          <ac:chgData name="Laura Ximena Cifuentes Alba" userId="e8b26861-67ca-4d98-98de-54ccc2dc1596" providerId="ADAL" clId="{BEB65B91-9A99-42BB-949E-32D0E0D9B556}" dt="2026-07-01T16:39:07.465" v="3243" actId="120"/>
          <ac:spMkLst>
            <pc:docMk/>
            <pc:sldMk cId="917646605" sldId="499"/>
            <ac:spMk id="50" creationId="{F8F9606F-BF38-E8A5-69D3-CD17D95D79BB}"/>
          </ac:spMkLst>
        </pc:spChg>
        <pc:spChg chg="add mod">
          <ac:chgData name="Laura Ximena Cifuentes Alba" userId="e8b26861-67ca-4d98-98de-54ccc2dc1596" providerId="ADAL" clId="{BEB65B91-9A99-42BB-949E-32D0E0D9B556}" dt="2026-07-01T16:36:43.151" v="3206"/>
          <ac:spMkLst>
            <pc:docMk/>
            <pc:sldMk cId="917646605" sldId="499"/>
            <ac:spMk id="51" creationId="{8DF1844B-B3B5-F6C6-972D-45A969ECD182}"/>
          </ac:spMkLst>
        </pc:spChg>
        <pc:spChg chg="add mod">
          <ac:chgData name="Laura Ximena Cifuentes Alba" userId="e8b26861-67ca-4d98-98de-54ccc2dc1596" providerId="ADAL" clId="{BEB65B91-9A99-42BB-949E-32D0E0D9B556}" dt="2026-07-01T16:43:04.025" v="3276" actId="1076"/>
          <ac:spMkLst>
            <pc:docMk/>
            <pc:sldMk cId="917646605" sldId="499"/>
            <ac:spMk id="52" creationId="{E37AC190-0435-D0A2-CA8B-86B82879285A}"/>
          </ac:spMkLst>
        </pc:spChg>
        <pc:spChg chg="add mod">
          <ac:chgData name="Laura Ximena Cifuentes Alba" userId="e8b26861-67ca-4d98-98de-54ccc2dc1596" providerId="ADAL" clId="{BEB65B91-9A99-42BB-949E-32D0E0D9B556}" dt="2026-07-01T16:42:28.769" v="3270" actId="14100"/>
          <ac:spMkLst>
            <pc:docMk/>
            <pc:sldMk cId="917646605" sldId="499"/>
            <ac:spMk id="53" creationId="{DA59A67E-AC24-52AD-A58A-DE12C2C6BF82}"/>
          </ac:spMkLst>
        </pc:spChg>
        <pc:spChg chg="add mod">
          <ac:chgData name="Laura Ximena Cifuentes Alba" userId="e8b26861-67ca-4d98-98de-54ccc2dc1596" providerId="ADAL" clId="{BEB65B91-9A99-42BB-949E-32D0E0D9B556}" dt="2026-07-01T16:41:23.951" v="3260" actId="1076"/>
          <ac:spMkLst>
            <pc:docMk/>
            <pc:sldMk cId="917646605" sldId="499"/>
            <ac:spMk id="54" creationId="{98887DC5-6F95-99A3-2A52-BB9961F5E2FB}"/>
          </ac:spMkLst>
        </pc:spChg>
        <pc:spChg chg="add mod">
          <ac:chgData name="Laura Ximena Cifuentes Alba" userId="e8b26861-67ca-4d98-98de-54ccc2dc1596" providerId="ADAL" clId="{BEB65B91-9A99-42BB-949E-32D0E0D9B556}" dt="2026-07-01T16:42:23.903" v="3269" actId="1076"/>
          <ac:spMkLst>
            <pc:docMk/>
            <pc:sldMk cId="917646605" sldId="499"/>
            <ac:spMk id="55" creationId="{9FB90B6D-EA8F-FE69-0E40-681E31B2A7C5}"/>
          </ac:spMkLst>
        </pc:spChg>
      </pc:sldChg>
      <pc:sldChg chg="addSp delSp modSp new mod">
        <pc:chgData name="Laura Ximena Cifuentes Alba" userId="e8b26861-67ca-4d98-98de-54ccc2dc1596" providerId="ADAL" clId="{BEB65B91-9A99-42BB-949E-32D0E0D9B556}" dt="2026-07-01T17:45:25.029" v="3388" actId="1076"/>
        <pc:sldMkLst>
          <pc:docMk/>
          <pc:sldMk cId="2070301889" sldId="500"/>
        </pc:sldMkLst>
        <pc:spChg chg="del">
          <ac:chgData name="Laura Ximena Cifuentes Alba" userId="e8b26861-67ca-4d98-98de-54ccc2dc1596" providerId="ADAL" clId="{BEB65B91-9A99-42BB-949E-32D0E0D9B556}" dt="2026-07-01T16:46:51.591" v="3290" actId="478"/>
          <ac:spMkLst>
            <pc:docMk/>
            <pc:sldMk cId="2070301889" sldId="500"/>
            <ac:spMk id="3" creationId="{63C19F54-06DC-F303-5AD2-AFF72FD51D80}"/>
          </ac:spMkLst>
        </pc:spChg>
        <pc:spChg chg="del">
          <ac:chgData name="Laura Ximena Cifuentes Alba" userId="e8b26861-67ca-4d98-98de-54ccc2dc1596" providerId="ADAL" clId="{BEB65B91-9A99-42BB-949E-32D0E0D9B556}" dt="2026-07-01T16:46:51.591" v="3290" actId="478"/>
          <ac:spMkLst>
            <pc:docMk/>
            <pc:sldMk cId="2070301889" sldId="500"/>
            <ac:spMk id="4" creationId="{55FFF0DF-6C0A-000C-FE61-F6805297E8DE}"/>
          </ac:spMkLst>
        </pc:spChg>
        <pc:spChg chg="del">
          <ac:chgData name="Laura Ximena Cifuentes Alba" userId="e8b26861-67ca-4d98-98de-54ccc2dc1596" providerId="ADAL" clId="{BEB65B91-9A99-42BB-949E-32D0E0D9B556}" dt="2026-07-01T16:46:51.591" v="3290" actId="478"/>
          <ac:spMkLst>
            <pc:docMk/>
            <pc:sldMk cId="2070301889" sldId="500"/>
            <ac:spMk id="6" creationId="{4AAF593B-830F-8293-B7E9-FB3519C562AB}"/>
          </ac:spMkLst>
        </pc:spChg>
        <pc:spChg chg="del">
          <ac:chgData name="Laura Ximena Cifuentes Alba" userId="e8b26861-67ca-4d98-98de-54ccc2dc1596" providerId="ADAL" clId="{BEB65B91-9A99-42BB-949E-32D0E0D9B556}" dt="2026-07-01T16:46:51.591" v="3290" actId="478"/>
          <ac:spMkLst>
            <pc:docMk/>
            <pc:sldMk cId="2070301889" sldId="500"/>
            <ac:spMk id="7" creationId="{B085AE77-716C-982E-EA07-8AB567ACEE1E}"/>
          </ac:spMkLst>
        </pc:spChg>
        <pc:spChg chg="del">
          <ac:chgData name="Laura Ximena Cifuentes Alba" userId="e8b26861-67ca-4d98-98de-54ccc2dc1596" providerId="ADAL" clId="{BEB65B91-9A99-42BB-949E-32D0E0D9B556}" dt="2026-07-01T16:46:51.591" v="3290" actId="478"/>
          <ac:spMkLst>
            <pc:docMk/>
            <pc:sldMk cId="2070301889" sldId="500"/>
            <ac:spMk id="8" creationId="{6E9FA624-8BF9-1206-A9E1-07A234D3D927}"/>
          </ac:spMkLst>
        </pc:spChg>
        <pc:spChg chg="del">
          <ac:chgData name="Laura Ximena Cifuentes Alba" userId="e8b26861-67ca-4d98-98de-54ccc2dc1596" providerId="ADAL" clId="{BEB65B91-9A99-42BB-949E-32D0E0D9B556}" dt="2026-07-01T16:46:51.591" v="3290" actId="478"/>
          <ac:spMkLst>
            <pc:docMk/>
            <pc:sldMk cId="2070301889" sldId="500"/>
            <ac:spMk id="11" creationId="{C7AEAEB1-E6BD-AE14-6BBA-58F3D090546F}"/>
          </ac:spMkLst>
        </pc:spChg>
        <pc:spChg chg="del">
          <ac:chgData name="Laura Ximena Cifuentes Alba" userId="e8b26861-67ca-4d98-98de-54ccc2dc1596" providerId="ADAL" clId="{BEB65B91-9A99-42BB-949E-32D0E0D9B556}" dt="2026-07-01T16:46:51.591" v="3290" actId="478"/>
          <ac:spMkLst>
            <pc:docMk/>
            <pc:sldMk cId="2070301889" sldId="500"/>
            <ac:spMk id="12" creationId="{7A96B977-3B0C-7CE0-2866-DDFDD54AFA84}"/>
          </ac:spMkLst>
        </pc:spChg>
        <pc:spChg chg="del">
          <ac:chgData name="Laura Ximena Cifuentes Alba" userId="e8b26861-67ca-4d98-98de-54ccc2dc1596" providerId="ADAL" clId="{BEB65B91-9A99-42BB-949E-32D0E0D9B556}" dt="2026-07-01T16:46:51.591" v="3290" actId="478"/>
          <ac:spMkLst>
            <pc:docMk/>
            <pc:sldMk cId="2070301889" sldId="500"/>
            <ac:spMk id="13" creationId="{7B85BED6-46DF-9FBB-D69C-C8C465891C92}"/>
          </ac:spMkLst>
        </pc:spChg>
        <pc:spChg chg="del">
          <ac:chgData name="Laura Ximena Cifuentes Alba" userId="e8b26861-67ca-4d98-98de-54ccc2dc1596" providerId="ADAL" clId="{BEB65B91-9A99-42BB-949E-32D0E0D9B556}" dt="2026-07-01T16:46:51.591" v="3290" actId="478"/>
          <ac:spMkLst>
            <pc:docMk/>
            <pc:sldMk cId="2070301889" sldId="500"/>
            <ac:spMk id="15" creationId="{2DE6BB06-C47C-4AED-B746-557603C4A29C}"/>
          </ac:spMkLst>
        </pc:spChg>
        <pc:spChg chg="del">
          <ac:chgData name="Laura Ximena Cifuentes Alba" userId="e8b26861-67ca-4d98-98de-54ccc2dc1596" providerId="ADAL" clId="{BEB65B91-9A99-42BB-949E-32D0E0D9B556}" dt="2026-07-01T16:46:51.591" v="3290" actId="478"/>
          <ac:spMkLst>
            <pc:docMk/>
            <pc:sldMk cId="2070301889" sldId="500"/>
            <ac:spMk id="17" creationId="{1C2A0C96-9397-C76A-4934-9439FBA524AA}"/>
          </ac:spMkLst>
        </pc:spChg>
        <pc:picChg chg="add del mod">
          <ac:chgData name="Laura Ximena Cifuentes Alba" userId="e8b26861-67ca-4d98-98de-54ccc2dc1596" providerId="ADAL" clId="{BEB65B91-9A99-42BB-949E-32D0E0D9B556}" dt="2026-07-01T16:59:50.584" v="3303" actId="1076"/>
          <ac:picMkLst>
            <pc:docMk/>
            <pc:sldMk cId="2070301889" sldId="500"/>
            <ac:picMk id="20" creationId="{66B03CFC-5FA0-332F-DBE0-8F59289E2649}"/>
          </ac:picMkLst>
        </pc:picChg>
        <pc:picChg chg="add del">
          <ac:chgData name="Laura Ximena Cifuentes Alba" userId="e8b26861-67ca-4d98-98de-54ccc2dc1596" providerId="ADAL" clId="{BEB65B91-9A99-42BB-949E-32D0E0D9B556}" dt="2026-07-01T16:58:30.962" v="3294" actId="22"/>
          <ac:picMkLst>
            <pc:docMk/>
            <pc:sldMk cId="2070301889" sldId="500"/>
            <ac:picMk id="22" creationId="{342D5811-9E65-956D-71E1-863A098C5112}"/>
          </ac:picMkLst>
        </pc:picChg>
        <pc:picChg chg="add mod">
          <ac:chgData name="Laura Ximena Cifuentes Alba" userId="e8b26861-67ca-4d98-98de-54ccc2dc1596" providerId="ADAL" clId="{BEB65B91-9A99-42BB-949E-32D0E0D9B556}" dt="2026-07-01T17:43:59.347" v="3377" actId="1076"/>
          <ac:picMkLst>
            <pc:docMk/>
            <pc:sldMk cId="2070301889" sldId="500"/>
            <ac:picMk id="24" creationId="{3359E575-4AB1-F2B9-8AAA-E2B1692198DB}"/>
          </ac:picMkLst>
        </pc:picChg>
        <pc:picChg chg="add mod">
          <ac:chgData name="Laura Ximena Cifuentes Alba" userId="e8b26861-67ca-4d98-98de-54ccc2dc1596" providerId="ADAL" clId="{BEB65B91-9A99-42BB-949E-32D0E0D9B556}" dt="2026-07-01T17:43:57.932" v="3376" actId="1076"/>
          <ac:picMkLst>
            <pc:docMk/>
            <pc:sldMk cId="2070301889" sldId="500"/>
            <ac:picMk id="26" creationId="{775036BC-C620-488C-9317-A42829B4C4C9}"/>
          </ac:picMkLst>
        </pc:picChg>
        <pc:picChg chg="add mod">
          <ac:chgData name="Laura Ximena Cifuentes Alba" userId="e8b26861-67ca-4d98-98de-54ccc2dc1596" providerId="ADAL" clId="{BEB65B91-9A99-42BB-949E-32D0E0D9B556}" dt="2026-07-01T17:05:41.118" v="3321" actId="1036"/>
          <ac:picMkLst>
            <pc:docMk/>
            <pc:sldMk cId="2070301889" sldId="500"/>
            <ac:picMk id="28" creationId="{62C79ADD-19C9-23D2-A805-46205582DF4D}"/>
          </ac:picMkLst>
        </pc:picChg>
        <pc:picChg chg="add mod">
          <ac:chgData name="Laura Ximena Cifuentes Alba" userId="e8b26861-67ca-4d98-98de-54ccc2dc1596" providerId="ADAL" clId="{BEB65B91-9A99-42BB-949E-32D0E0D9B556}" dt="2026-07-01T17:24:01.665" v="3338" actId="1076"/>
          <ac:picMkLst>
            <pc:docMk/>
            <pc:sldMk cId="2070301889" sldId="500"/>
            <ac:picMk id="30" creationId="{F7D88964-F72D-DC23-5FE5-70F6FBAC5655}"/>
          </ac:picMkLst>
        </pc:picChg>
        <pc:picChg chg="add mod">
          <ac:chgData name="Laura Ximena Cifuentes Alba" userId="e8b26861-67ca-4d98-98de-54ccc2dc1596" providerId="ADAL" clId="{BEB65B91-9A99-42BB-949E-32D0E0D9B556}" dt="2026-07-01T17:24:06.801" v="3341" actId="1076"/>
          <ac:picMkLst>
            <pc:docMk/>
            <pc:sldMk cId="2070301889" sldId="500"/>
            <ac:picMk id="32" creationId="{223256DC-6DCC-7B43-663C-4FB919B6591D}"/>
          </ac:picMkLst>
        </pc:picChg>
        <pc:picChg chg="add mod">
          <ac:chgData name="Laura Ximena Cifuentes Alba" userId="e8b26861-67ca-4d98-98de-54ccc2dc1596" providerId="ADAL" clId="{BEB65B91-9A99-42BB-949E-32D0E0D9B556}" dt="2026-07-01T17:44:04.539" v="3380" actId="1076"/>
          <ac:picMkLst>
            <pc:docMk/>
            <pc:sldMk cId="2070301889" sldId="500"/>
            <ac:picMk id="34" creationId="{0D09F9DF-6C66-277B-18AA-CE24CFD6B5B4}"/>
          </ac:picMkLst>
        </pc:picChg>
        <pc:picChg chg="add mod modCrop">
          <ac:chgData name="Laura Ximena Cifuentes Alba" userId="e8b26861-67ca-4d98-98de-54ccc2dc1596" providerId="ADAL" clId="{BEB65B91-9A99-42BB-949E-32D0E0D9B556}" dt="2026-07-01T17:45:25.029" v="3388" actId="1076"/>
          <ac:picMkLst>
            <pc:docMk/>
            <pc:sldMk cId="2070301889" sldId="500"/>
            <ac:picMk id="36" creationId="{9ED356B7-FC61-1A56-066D-64DAD26A4D8E}"/>
          </ac:picMkLst>
        </pc:picChg>
      </pc:sldChg>
      <pc:sldMasterChg chg="setBg modSldLayout">
        <pc:chgData name="Laura Ximena Cifuentes Alba" userId="e8b26861-67ca-4d98-98de-54ccc2dc1596" providerId="ADAL" clId="{BEB65B91-9A99-42BB-949E-32D0E0D9B556}" dt="2026-06-01T21:45:43.969" v="997"/>
        <pc:sldMasterMkLst>
          <pc:docMk/>
          <pc:sldMasterMk cId="1501785617" sldId="2147483648"/>
        </pc:sldMasterMkLst>
        <pc:sldLayoutChg chg="setBg">
          <pc:chgData name="Laura Ximena Cifuentes Alba" userId="e8b26861-67ca-4d98-98de-54ccc2dc1596" providerId="ADAL" clId="{BEB65B91-9A99-42BB-949E-32D0E0D9B556}" dt="2026-06-01T21:45:43.969" v="997"/>
          <pc:sldLayoutMkLst>
            <pc:docMk/>
            <pc:sldMasterMk cId="1501785617" sldId="2147483648"/>
            <pc:sldLayoutMk cId="4133749967" sldId="2147483725"/>
          </pc:sldLayoutMkLst>
        </pc:sldLayoutChg>
      </pc:sldMasterChg>
    </pc:docChg>
  </pc:docChgLst>
  <pc:docChgLst>
    <pc:chgData name="Yady Valentina Muenala Peña" userId="S::drcpu2@fogafin.gov.co::e0d2382f-d03f-43e4-bafc-7bacdef4fb83" providerId="AD" clId="Web-{E252C4A0-F78E-35F7-1808-CE95823DA04C}"/>
    <pc:docChg chg="modSld">
      <pc:chgData name="Yady Valentina Muenala Peña" userId="S::drcpu2@fogafin.gov.co::e0d2382f-d03f-43e4-bafc-7bacdef4fb83" providerId="AD" clId="Web-{E252C4A0-F78E-35F7-1808-CE95823DA04C}" dt="2026-06-02T15:01:50.216" v="40" actId="1076"/>
      <pc:docMkLst>
        <pc:docMk/>
      </pc:docMkLst>
      <pc:sldChg chg="modSp">
        <pc:chgData name="Yady Valentina Muenala Peña" userId="S::drcpu2@fogafin.gov.co::e0d2382f-d03f-43e4-bafc-7bacdef4fb83" providerId="AD" clId="Web-{E252C4A0-F78E-35F7-1808-CE95823DA04C}" dt="2026-06-02T13:38:51.665" v="0" actId="14100"/>
        <pc:sldMkLst>
          <pc:docMk/>
          <pc:sldMk cId="563815951" sldId="492"/>
        </pc:sldMkLst>
        <pc:spChg chg="mod">
          <ac:chgData name="Yady Valentina Muenala Peña" userId="S::drcpu2@fogafin.gov.co::e0d2382f-d03f-43e4-bafc-7bacdef4fb83" providerId="AD" clId="Web-{E252C4A0-F78E-35F7-1808-CE95823DA04C}" dt="2026-06-02T13:38:51.665" v="0" actId="14100"/>
          <ac:spMkLst>
            <pc:docMk/>
            <pc:sldMk cId="563815951" sldId="492"/>
            <ac:spMk id="4" creationId="{7BB6498B-39C1-87FA-48C3-0DBC2BA93E1E}"/>
          </ac:spMkLst>
        </pc:spChg>
      </pc:sldChg>
    </pc:docChg>
  </pc:docChgLst>
  <pc:docChgLst>
    <pc:chgData name="Yady Valentina Muenala Peña" userId="S::drcpu2@fogafin.gov.co::e0d2382f-d03f-43e4-bafc-7bacdef4fb83" providerId="AD" clId="Web-{BB9D7725-29E8-B0CF-3A49-09F1462C83EB}"/>
    <pc:docChg chg="modSld">
      <pc:chgData name="Yady Valentina Muenala Peña" userId="S::drcpu2@fogafin.gov.co::e0d2382f-d03f-43e4-bafc-7bacdef4fb83" providerId="AD" clId="Web-{BB9D7725-29E8-B0CF-3A49-09F1462C83EB}" dt="2026-07-01T18:55:49.828" v="0" actId="1076"/>
      <pc:docMkLst>
        <pc:docMk/>
      </pc:docMkLst>
      <pc:sldChg chg="modSp">
        <pc:chgData name="Yady Valentina Muenala Peña" userId="S::drcpu2@fogafin.gov.co::e0d2382f-d03f-43e4-bafc-7bacdef4fb83" providerId="AD" clId="Web-{BB9D7725-29E8-B0CF-3A49-09F1462C83EB}" dt="2026-07-01T18:55:49.828" v="0" actId="1076"/>
        <pc:sldMkLst>
          <pc:docMk/>
          <pc:sldMk cId="3851119170" sldId="477"/>
        </pc:sldMkLst>
        <pc:spChg chg="mod">
          <ac:chgData name="Yady Valentina Muenala Peña" userId="S::drcpu2@fogafin.gov.co::e0d2382f-d03f-43e4-bafc-7bacdef4fb83" providerId="AD" clId="Web-{BB9D7725-29E8-B0CF-3A49-09F1462C83EB}" dt="2026-07-01T18:55:49.828" v="0" actId="1076"/>
          <ac:spMkLst>
            <pc:docMk/>
            <pc:sldMk cId="3851119170" sldId="477"/>
            <ac:spMk id="181" creationId="{16D979F9-AB0B-1CF1-1766-610C2099A6E3}"/>
          </ac:spMkLst>
        </pc:spChg>
      </pc:sldChg>
    </pc:docChg>
  </pc:docChgLst>
  <pc:docChgLst>
    <pc:chgData name="Yady Valentina Muenala Peña" userId="e0d2382f-d03f-43e4-bafc-7bacdef4fb83" providerId="ADAL" clId="{A7C85AD5-F624-4DE7-910A-10A81EA882BB}"/>
    <pc:docChg chg="undo custSel addSld delSld modSld sldOrd">
      <pc:chgData name="Yady Valentina Muenala Peña" userId="e0d2382f-d03f-43e4-bafc-7bacdef4fb83" providerId="ADAL" clId="{A7C85AD5-F624-4DE7-910A-10A81EA882BB}" dt="2026-07-01T17:05:39.464" v="1137" actId="1076"/>
      <pc:docMkLst>
        <pc:docMk/>
      </pc:docMkLst>
      <pc:sldChg chg="addSp delSp modSp add del mod delAnim modAnim">
        <pc:chgData name="Yady Valentina Muenala Peña" userId="e0d2382f-d03f-43e4-bafc-7bacdef4fb83" providerId="ADAL" clId="{A7C85AD5-F624-4DE7-910A-10A81EA882BB}" dt="2026-06-26T19:06:09.127" v="800" actId="207"/>
        <pc:sldMkLst>
          <pc:docMk/>
          <pc:sldMk cId="4070950727" sldId="270"/>
        </pc:sldMkLst>
        <pc:spChg chg="mod">
          <ac:chgData name="Yady Valentina Muenala Peña" userId="e0d2382f-d03f-43e4-bafc-7bacdef4fb83" providerId="ADAL" clId="{A7C85AD5-F624-4DE7-910A-10A81EA882BB}" dt="2026-06-26T19:06:09.127" v="800" actId="207"/>
          <ac:spMkLst>
            <pc:docMk/>
            <pc:sldMk cId="4070950727" sldId="270"/>
            <ac:spMk id="5" creationId="{472962AB-3EE3-DB5C-9CA9-0B645BAD2EFC}"/>
          </ac:spMkLst>
        </pc:spChg>
        <pc:spChg chg="add mod">
          <ac:chgData name="Yady Valentina Muenala Peña" userId="e0d2382f-d03f-43e4-bafc-7bacdef4fb83" providerId="ADAL" clId="{A7C85AD5-F624-4DE7-910A-10A81EA882BB}" dt="2026-06-26T18:03:40.037" v="663" actId="1076"/>
          <ac:spMkLst>
            <pc:docMk/>
            <pc:sldMk cId="4070950727" sldId="270"/>
            <ac:spMk id="6" creationId="{67DB1528-D318-8004-1534-81C332BCD150}"/>
          </ac:spMkLst>
        </pc:spChg>
        <pc:spChg chg="mod">
          <ac:chgData name="Yady Valentina Muenala Peña" userId="e0d2382f-d03f-43e4-bafc-7bacdef4fb83" providerId="ADAL" clId="{A7C85AD5-F624-4DE7-910A-10A81EA882BB}" dt="2026-06-26T18:04:00.610" v="665" actId="207"/>
          <ac:spMkLst>
            <pc:docMk/>
            <pc:sldMk cId="4070950727" sldId="270"/>
            <ac:spMk id="12" creationId="{37F7242E-927D-1C26-DD5E-70AECF59E17A}"/>
          </ac:spMkLst>
        </pc:spChg>
        <pc:spChg chg="mod">
          <ac:chgData name="Yady Valentina Muenala Peña" userId="e0d2382f-d03f-43e4-bafc-7bacdef4fb83" providerId="ADAL" clId="{A7C85AD5-F624-4DE7-910A-10A81EA882BB}" dt="2026-06-26T18:07:39.512" v="712" actId="1076"/>
          <ac:spMkLst>
            <pc:docMk/>
            <pc:sldMk cId="4070950727" sldId="270"/>
            <ac:spMk id="14" creationId="{297EEE8C-FDB0-960E-10B6-645A458F822E}"/>
          </ac:spMkLst>
        </pc:spChg>
        <pc:spChg chg="add mod">
          <ac:chgData name="Yady Valentina Muenala Peña" userId="e0d2382f-d03f-43e4-bafc-7bacdef4fb83" providerId="ADAL" clId="{A7C85AD5-F624-4DE7-910A-10A81EA882BB}" dt="2026-06-26T18:06:17.312" v="699" actId="1076"/>
          <ac:spMkLst>
            <pc:docMk/>
            <pc:sldMk cId="4070950727" sldId="270"/>
            <ac:spMk id="15" creationId="{A23AEB85-DF66-A362-0138-059C8F0C417C}"/>
          </ac:spMkLst>
        </pc:spChg>
        <pc:spChg chg="mod">
          <ac:chgData name="Yady Valentina Muenala Peña" userId="e0d2382f-d03f-43e4-bafc-7bacdef4fb83" providerId="ADAL" clId="{A7C85AD5-F624-4DE7-910A-10A81EA882BB}" dt="2026-06-26T18:04:54.203" v="674" actId="207"/>
          <ac:spMkLst>
            <pc:docMk/>
            <pc:sldMk cId="4070950727" sldId="270"/>
            <ac:spMk id="32" creationId="{06944D17-9294-6EF4-7E68-5C006DFBF266}"/>
          </ac:spMkLst>
        </pc:spChg>
        <pc:spChg chg="mod">
          <ac:chgData name="Yady Valentina Muenala Peña" userId="e0d2382f-d03f-43e4-bafc-7bacdef4fb83" providerId="ADAL" clId="{A7C85AD5-F624-4DE7-910A-10A81EA882BB}" dt="2026-06-26T18:04:50.389" v="673" actId="207"/>
          <ac:spMkLst>
            <pc:docMk/>
            <pc:sldMk cId="4070950727" sldId="270"/>
            <ac:spMk id="33" creationId="{90257D0B-D52D-9AEC-E2FF-1BBE5AF7E04D}"/>
          </ac:spMkLst>
        </pc:spChg>
        <pc:spChg chg="mod">
          <ac:chgData name="Yady Valentina Muenala Peña" userId="e0d2382f-d03f-43e4-bafc-7bacdef4fb83" providerId="ADAL" clId="{A7C85AD5-F624-4DE7-910A-10A81EA882BB}" dt="2026-06-26T18:04:46.339" v="672" actId="207"/>
          <ac:spMkLst>
            <pc:docMk/>
            <pc:sldMk cId="4070950727" sldId="270"/>
            <ac:spMk id="34" creationId="{B182FF05-B665-04FB-0BB8-14EC6FC5DC0A}"/>
          </ac:spMkLst>
        </pc:spChg>
        <pc:spChg chg="mod">
          <ac:chgData name="Yady Valentina Muenala Peña" userId="e0d2382f-d03f-43e4-bafc-7bacdef4fb83" providerId="ADAL" clId="{A7C85AD5-F624-4DE7-910A-10A81EA882BB}" dt="2026-06-26T18:04:42.107" v="671" actId="207"/>
          <ac:spMkLst>
            <pc:docMk/>
            <pc:sldMk cId="4070950727" sldId="270"/>
            <ac:spMk id="35" creationId="{02060E15-C028-CCED-7A7A-7076AE8C754B}"/>
          </ac:spMkLst>
        </pc:spChg>
        <pc:spChg chg="mod">
          <ac:chgData name="Yady Valentina Muenala Peña" userId="e0d2382f-d03f-43e4-bafc-7bacdef4fb83" providerId="ADAL" clId="{A7C85AD5-F624-4DE7-910A-10A81EA882BB}" dt="2026-06-26T18:04:37.676" v="670" actId="207"/>
          <ac:spMkLst>
            <pc:docMk/>
            <pc:sldMk cId="4070950727" sldId="270"/>
            <ac:spMk id="36" creationId="{36151E96-13A7-8F84-9789-2F9C93B4B194}"/>
          </ac:spMkLst>
        </pc:spChg>
        <pc:spChg chg="mod">
          <ac:chgData name="Yady Valentina Muenala Peña" userId="e0d2382f-d03f-43e4-bafc-7bacdef4fb83" providerId="ADAL" clId="{A7C85AD5-F624-4DE7-910A-10A81EA882BB}" dt="2026-06-26T18:04:34.020" v="669" actId="207"/>
          <ac:spMkLst>
            <pc:docMk/>
            <pc:sldMk cId="4070950727" sldId="270"/>
            <ac:spMk id="37" creationId="{52B81AC2-169A-4971-45C8-B788286F6F02}"/>
          </ac:spMkLst>
        </pc:spChg>
        <pc:spChg chg="mod">
          <ac:chgData name="Yady Valentina Muenala Peña" userId="e0d2382f-d03f-43e4-bafc-7bacdef4fb83" providerId="ADAL" clId="{A7C85AD5-F624-4DE7-910A-10A81EA882BB}" dt="2026-06-26T18:04:28.783" v="668" actId="207"/>
          <ac:spMkLst>
            <pc:docMk/>
            <pc:sldMk cId="4070950727" sldId="270"/>
            <ac:spMk id="38" creationId="{F76BFB28-67DE-A346-9AF9-E08829FEB538}"/>
          </ac:spMkLst>
        </pc:spChg>
        <pc:spChg chg="mod">
          <ac:chgData name="Yady Valentina Muenala Peña" userId="e0d2382f-d03f-43e4-bafc-7bacdef4fb83" providerId="ADAL" clId="{A7C85AD5-F624-4DE7-910A-10A81EA882BB}" dt="2026-06-26T18:04:16.906" v="666" actId="207"/>
          <ac:spMkLst>
            <pc:docMk/>
            <pc:sldMk cId="4070950727" sldId="270"/>
            <ac:spMk id="39" creationId="{1B6CCA4D-9677-0254-1AFE-69445B8E52D0}"/>
          </ac:spMkLst>
        </pc:spChg>
        <pc:spChg chg="mod">
          <ac:chgData name="Yady Valentina Muenala Peña" userId="e0d2382f-d03f-43e4-bafc-7bacdef4fb83" providerId="ADAL" clId="{A7C85AD5-F624-4DE7-910A-10A81EA882BB}" dt="2026-06-26T18:04:23.666" v="667" actId="207"/>
          <ac:spMkLst>
            <pc:docMk/>
            <pc:sldMk cId="4070950727" sldId="270"/>
            <ac:spMk id="40" creationId="{3B8FB30B-CDA0-1EED-5BCB-5F30DC3980E5}"/>
          </ac:spMkLst>
        </pc:spChg>
        <pc:spChg chg="mod">
          <ac:chgData name="Yady Valentina Muenala Peña" userId="e0d2382f-d03f-43e4-bafc-7bacdef4fb83" providerId="ADAL" clId="{A7C85AD5-F624-4DE7-910A-10A81EA882BB}" dt="2026-06-26T18:02:32.424" v="653" actId="1076"/>
          <ac:spMkLst>
            <pc:docMk/>
            <pc:sldMk cId="4070950727" sldId="270"/>
            <ac:spMk id="41" creationId="{092789EE-4B72-5C19-6CD7-BF895D05E263}"/>
          </ac:spMkLst>
        </pc:spChg>
        <pc:spChg chg="mod">
          <ac:chgData name="Yady Valentina Muenala Peña" userId="e0d2382f-d03f-43e4-bafc-7bacdef4fb83" providerId="ADAL" clId="{A7C85AD5-F624-4DE7-910A-10A81EA882BB}" dt="2026-06-26T18:03:55.283" v="664" actId="207"/>
          <ac:spMkLst>
            <pc:docMk/>
            <pc:sldMk cId="4070950727" sldId="270"/>
            <ac:spMk id="53" creationId="{C47DB50D-BFBC-56BF-7EA2-1A8452E15260}"/>
          </ac:spMkLst>
        </pc:spChg>
        <pc:spChg chg="mod">
          <ac:chgData name="Yady Valentina Muenala Peña" userId="e0d2382f-d03f-43e4-bafc-7bacdef4fb83" providerId="ADAL" clId="{A7C85AD5-F624-4DE7-910A-10A81EA882BB}" dt="2026-06-26T18:03:29.110" v="661" actId="207"/>
          <ac:spMkLst>
            <pc:docMk/>
            <pc:sldMk cId="4070950727" sldId="270"/>
            <ac:spMk id="59" creationId="{A95DD17F-3F05-597B-837B-7BE3278931F8}"/>
          </ac:spMkLst>
        </pc:spChg>
        <pc:spChg chg="mod">
          <ac:chgData name="Yady Valentina Muenala Peña" userId="e0d2382f-d03f-43e4-bafc-7bacdef4fb83" providerId="ADAL" clId="{A7C85AD5-F624-4DE7-910A-10A81EA882BB}" dt="2026-06-26T18:02:45.953" v="655" actId="1076"/>
          <ac:spMkLst>
            <pc:docMk/>
            <pc:sldMk cId="4070950727" sldId="270"/>
            <ac:spMk id="60" creationId="{5101622F-3AEA-F381-77CE-946E763053CE}"/>
          </ac:spMkLst>
        </pc:spChg>
        <pc:spChg chg="mod">
          <ac:chgData name="Yady Valentina Muenala Peña" userId="e0d2382f-d03f-43e4-bafc-7bacdef4fb83" providerId="ADAL" clId="{A7C85AD5-F624-4DE7-910A-10A81EA882BB}" dt="2026-06-26T18:02:45.953" v="655" actId="1076"/>
          <ac:spMkLst>
            <pc:docMk/>
            <pc:sldMk cId="4070950727" sldId="270"/>
            <ac:spMk id="61" creationId="{4351D550-EB57-930C-B884-DE186D6587BC}"/>
          </ac:spMkLst>
        </pc:spChg>
        <pc:spChg chg="mod">
          <ac:chgData name="Yady Valentina Muenala Peña" userId="e0d2382f-d03f-43e4-bafc-7bacdef4fb83" providerId="ADAL" clId="{A7C85AD5-F624-4DE7-910A-10A81EA882BB}" dt="2026-06-26T18:02:45.953" v="655" actId="1076"/>
          <ac:spMkLst>
            <pc:docMk/>
            <pc:sldMk cId="4070950727" sldId="270"/>
            <ac:spMk id="62" creationId="{A32DE963-4574-0D79-776E-7A48494F3AB0}"/>
          </ac:spMkLst>
        </pc:spChg>
        <pc:spChg chg="mod">
          <ac:chgData name="Yady Valentina Muenala Peña" userId="e0d2382f-d03f-43e4-bafc-7bacdef4fb83" providerId="ADAL" clId="{A7C85AD5-F624-4DE7-910A-10A81EA882BB}" dt="2026-06-26T18:02:45.953" v="655" actId="1076"/>
          <ac:spMkLst>
            <pc:docMk/>
            <pc:sldMk cId="4070950727" sldId="270"/>
            <ac:spMk id="64" creationId="{E99D4656-7ADC-EA31-8F38-44E792E0E664}"/>
          </ac:spMkLst>
        </pc:spChg>
        <pc:spChg chg="mod">
          <ac:chgData name="Yady Valentina Muenala Peña" userId="e0d2382f-d03f-43e4-bafc-7bacdef4fb83" providerId="ADAL" clId="{A7C85AD5-F624-4DE7-910A-10A81EA882BB}" dt="2026-06-26T18:02:45.953" v="655" actId="1076"/>
          <ac:spMkLst>
            <pc:docMk/>
            <pc:sldMk cId="4070950727" sldId="270"/>
            <ac:spMk id="65" creationId="{00858909-AC43-DC65-F572-19F160509086}"/>
          </ac:spMkLst>
        </pc:spChg>
        <pc:spChg chg="mod">
          <ac:chgData name="Yady Valentina Muenala Peña" userId="e0d2382f-d03f-43e4-bafc-7bacdef4fb83" providerId="ADAL" clId="{A7C85AD5-F624-4DE7-910A-10A81EA882BB}" dt="2026-06-26T18:02:45.953" v="655" actId="1076"/>
          <ac:spMkLst>
            <pc:docMk/>
            <pc:sldMk cId="4070950727" sldId="270"/>
            <ac:spMk id="67" creationId="{4BE768E8-DABC-19AA-6843-CE6793FD9C2E}"/>
          </ac:spMkLst>
        </pc:spChg>
        <pc:spChg chg="mod">
          <ac:chgData name="Yady Valentina Muenala Peña" userId="e0d2382f-d03f-43e4-bafc-7bacdef4fb83" providerId="ADAL" clId="{A7C85AD5-F624-4DE7-910A-10A81EA882BB}" dt="2026-06-26T18:02:45.953" v="655" actId="1076"/>
          <ac:spMkLst>
            <pc:docMk/>
            <pc:sldMk cId="4070950727" sldId="270"/>
            <ac:spMk id="68" creationId="{2C34BB47-909D-0186-E693-0F12BAB42680}"/>
          </ac:spMkLst>
        </pc:spChg>
        <pc:spChg chg="mod">
          <ac:chgData name="Yady Valentina Muenala Peña" userId="e0d2382f-d03f-43e4-bafc-7bacdef4fb83" providerId="ADAL" clId="{A7C85AD5-F624-4DE7-910A-10A81EA882BB}" dt="2026-06-26T18:54:23.373" v="717" actId="20577"/>
          <ac:spMkLst>
            <pc:docMk/>
            <pc:sldMk cId="4070950727" sldId="270"/>
            <ac:spMk id="73" creationId="{76C88370-75AB-BDE6-5198-ECA14DE02E44}"/>
          </ac:spMkLst>
        </pc:spChg>
        <pc:spChg chg="mod">
          <ac:chgData name="Yady Valentina Muenala Peña" userId="e0d2382f-d03f-43e4-bafc-7bacdef4fb83" providerId="ADAL" clId="{A7C85AD5-F624-4DE7-910A-10A81EA882BB}" dt="2026-06-26T18:54:32.043" v="720" actId="1076"/>
          <ac:spMkLst>
            <pc:docMk/>
            <pc:sldMk cId="4070950727" sldId="270"/>
            <ac:spMk id="75" creationId="{22EFA31C-F779-A1B1-C008-3EC1B49BD8EE}"/>
          </ac:spMkLst>
        </pc:spChg>
        <pc:grpChg chg="mod">
          <ac:chgData name="Yady Valentina Muenala Peña" userId="e0d2382f-d03f-43e4-bafc-7bacdef4fb83" providerId="ADAL" clId="{A7C85AD5-F624-4DE7-910A-10A81EA882BB}" dt="2026-06-26T18:02:49.869" v="656" actId="1076"/>
          <ac:grpSpMkLst>
            <pc:docMk/>
            <pc:sldMk cId="4070950727" sldId="270"/>
            <ac:grpSpMk id="11" creationId="{5323AC79-DE37-3190-1343-BDFA861855B8}"/>
          </ac:grpSpMkLst>
        </pc:grpChg>
        <pc:grpChg chg="mod">
          <ac:chgData name="Yady Valentina Muenala Peña" userId="e0d2382f-d03f-43e4-bafc-7bacdef4fb83" providerId="ADAL" clId="{A7C85AD5-F624-4DE7-910A-10A81EA882BB}" dt="2026-06-26T18:02:35.455" v="654" actId="1076"/>
          <ac:grpSpMkLst>
            <pc:docMk/>
            <pc:sldMk cId="4070950727" sldId="270"/>
            <ac:grpSpMk id="52" creationId="{9795CF08-702D-1721-3FE8-4A2D0D6B071F}"/>
          </ac:grpSpMkLst>
        </pc:grpChg>
      </pc:sldChg>
      <pc:sldChg chg="addSp delSp modSp add del mod ord">
        <pc:chgData name="Yady Valentina Muenala Peña" userId="e0d2382f-d03f-43e4-bafc-7bacdef4fb83" providerId="ADAL" clId="{A7C85AD5-F624-4DE7-910A-10A81EA882BB}" dt="2026-06-26T17:47:22.511" v="576" actId="20577"/>
        <pc:sldMkLst>
          <pc:docMk/>
          <pc:sldMk cId="1593279926" sldId="406"/>
        </pc:sldMkLst>
        <pc:spChg chg="mod">
          <ac:chgData name="Yady Valentina Muenala Peña" userId="e0d2382f-d03f-43e4-bafc-7bacdef4fb83" providerId="ADAL" clId="{A7C85AD5-F624-4DE7-910A-10A81EA882BB}" dt="2026-06-26T17:46:00.156" v="565" actId="14100"/>
          <ac:spMkLst>
            <pc:docMk/>
            <pc:sldMk cId="1593279926" sldId="406"/>
            <ac:spMk id="4" creationId="{CB97503A-D36C-D83B-E870-FFA19B5081B8}"/>
          </ac:spMkLst>
        </pc:spChg>
        <pc:spChg chg="mod">
          <ac:chgData name="Yady Valentina Muenala Peña" userId="e0d2382f-d03f-43e4-bafc-7bacdef4fb83" providerId="ADAL" clId="{A7C85AD5-F624-4DE7-910A-10A81EA882BB}" dt="2026-06-26T17:47:22.511" v="576" actId="20577"/>
          <ac:spMkLst>
            <pc:docMk/>
            <pc:sldMk cId="1593279926" sldId="406"/>
            <ac:spMk id="5" creationId="{12E5568A-A7E4-29CB-5220-CFC5EC9F0854}"/>
          </ac:spMkLst>
        </pc:spChg>
        <pc:spChg chg="mod">
          <ac:chgData name="Yady Valentina Muenala Peña" userId="e0d2382f-d03f-43e4-bafc-7bacdef4fb83" providerId="ADAL" clId="{A7C85AD5-F624-4DE7-910A-10A81EA882BB}" dt="2026-06-26T17:37:42.676" v="542" actId="1037"/>
          <ac:spMkLst>
            <pc:docMk/>
            <pc:sldMk cId="1593279926" sldId="406"/>
            <ac:spMk id="6" creationId="{B847D661-FBAF-7902-0A9E-4C3E84FD5D4D}"/>
          </ac:spMkLst>
        </pc:spChg>
        <pc:spChg chg="mod">
          <ac:chgData name="Yady Valentina Muenala Peña" userId="e0d2382f-d03f-43e4-bafc-7bacdef4fb83" providerId="ADAL" clId="{A7C85AD5-F624-4DE7-910A-10A81EA882BB}" dt="2026-06-26T17:37:42.676" v="542" actId="1037"/>
          <ac:spMkLst>
            <pc:docMk/>
            <pc:sldMk cId="1593279926" sldId="406"/>
            <ac:spMk id="7" creationId="{65BA63B0-C93B-47F9-116A-6CEDB7EE5492}"/>
          </ac:spMkLst>
        </pc:spChg>
        <pc:spChg chg="mod">
          <ac:chgData name="Yady Valentina Muenala Peña" userId="e0d2382f-d03f-43e4-bafc-7bacdef4fb83" providerId="ADAL" clId="{A7C85AD5-F624-4DE7-910A-10A81EA882BB}" dt="2026-06-26T17:37:20.088" v="525" actId="1076"/>
          <ac:spMkLst>
            <pc:docMk/>
            <pc:sldMk cId="1593279926" sldId="406"/>
            <ac:spMk id="8" creationId="{2DD4EBD0-521B-43C2-9149-92508C978E44}"/>
          </ac:spMkLst>
        </pc:spChg>
        <pc:spChg chg="mod">
          <ac:chgData name="Yady Valentina Muenala Peña" userId="e0d2382f-d03f-43e4-bafc-7bacdef4fb83" providerId="ADAL" clId="{A7C85AD5-F624-4DE7-910A-10A81EA882BB}" dt="2026-06-26T17:37:42.676" v="542" actId="1037"/>
          <ac:spMkLst>
            <pc:docMk/>
            <pc:sldMk cId="1593279926" sldId="406"/>
            <ac:spMk id="9" creationId="{80442AA7-446A-8C93-B434-4D84F54B7535}"/>
          </ac:spMkLst>
        </pc:spChg>
        <pc:spChg chg="mod">
          <ac:chgData name="Yady Valentina Muenala Peña" userId="e0d2382f-d03f-43e4-bafc-7bacdef4fb83" providerId="ADAL" clId="{A7C85AD5-F624-4DE7-910A-10A81EA882BB}" dt="2026-06-26T17:37:22.755" v="527" actId="1076"/>
          <ac:spMkLst>
            <pc:docMk/>
            <pc:sldMk cId="1593279926" sldId="406"/>
            <ac:spMk id="10" creationId="{FFD7FF8A-A91F-0060-36C2-53AF92CFEDF5}"/>
          </ac:spMkLst>
        </pc:spChg>
        <pc:spChg chg="mod">
          <ac:chgData name="Yady Valentina Muenala Peña" userId="e0d2382f-d03f-43e4-bafc-7bacdef4fb83" providerId="ADAL" clId="{A7C85AD5-F624-4DE7-910A-10A81EA882BB}" dt="2026-06-26T17:37:42.676" v="542" actId="1037"/>
          <ac:spMkLst>
            <pc:docMk/>
            <pc:sldMk cId="1593279926" sldId="406"/>
            <ac:spMk id="11" creationId="{AF25B252-B6B4-40C5-99F6-0E7FF4A90F30}"/>
          </ac:spMkLst>
        </pc:spChg>
        <pc:spChg chg="mod">
          <ac:chgData name="Yady Valentina Muenala Peña" userId="e0d2382f-d03f-43e4-bafc-7bacdef4fb83" providerId="ADAL" clId="{A7C85AD5-F624-4DE7-910A-10A81EA882BB}" dt="2026-06-26T17:37:42.676" v="542" actId="1037"/>
          <ac:spMkLst>
            <pc:docMk/>
            <pc:sldMk cId="1593279926" sldId="406"/>
            <ac:spMk id="12" creationId="{60FAACE9-EFE2-D355-02F4-4BE1949F8C14}"/>
          </ac:spMkLst>
        </pc:spChg>
        <pc:spChg chg="mod">
          <ac:chgData name="Yady Valentina Muenala Peña" userId="e0d2382f-d03f-43e4-bafc-7bacdef4fb83" providerId="ADAL" clId="{A7C85AD5-F624-4DE7-910A-10A81EA882BB}" dt="2026-06-26T17:37:42.676" v="542" actId="1037"/>
          <ac:spMkLst>
            <pc:docMk/>
            <pc:sldMk cId="1593279926" sldId="406"/>
            <ac:spMk id="13" creationId="{CFB45CD5-E83A-30E5-6ADC-00A8FD122DD4}"/>
          </ac:spMkLst>
        </pc:spChg>
        <pc:spChg chg="mod">
          <ac:chgData name="Yady Valentina Muenala Peña" userId="e0d2382f-d03f-43e4-bafc-7bacdef4fb83" providerId="ADAL" clId="{A7C85AD5-F624-4DE7-910A-10A81EA882BB}" dt="2026-06-26T17:37:42.676" v="542" actId="1037"/>
          <ac:spMkLst>
            <pc:docMk/>
            <pc:sldMk cId="1593279926" sldId="406"/>
            <ac:spMk id="14" creationId="{C12B7519-4FD0-4DE8-BDC0-B8EC3162EE30}"/>
          </ac:spMkLst>
        </pc:spChg>
        <pc:spChg chg="mod">
          <ac:chgData name="Yady Valentina Muenala Peña" userId="e0d2382f-d03f-43e4-bafc-7bacdef4fb83" providerId="ADAL" clId="{A7C85AD5-F624-4DE7-910A-10A81EA882BB}" dt="2026-06-26T17:37:20.088" v="525" actId="1076"/>
          <ac:spMkLst>
            <pc:docMk/>
            <pc:sldMk cId="1593279926" sldId="406"/>
            <ac:spMk id="15" creationId="{7C26EBBE-E37D-EA03-C696-7994DA9771EA}"/>
          </ac:spMkLst>
        </pc:spChg>
        <pc:spChg chg="mod">
          <ac:chgData name="Yady Valentina Muenala Peña" userId="e0d2382f-d03f-43e4-bafc-7bacdef4fb83" providerId="ADAL" clId="{A7C85AD5-F624-4DE7-910A-10A81EA882BB}" dt="2026-06-26T17:37:20.088" v="525" actId="1076"/>
          <ac:spMkLst>
            <pc:docMk/>
            <pc:sldMk cId="1593279926" sldId="406"/>
            <ac:spMk id="16" creationId="{074E2ABB-619D-051E-1950-753E638EFA45}"/>
          </ac:spMkLst>
        </pc:spChg>
        <pc:spChg chg="mod">
          <ac:chgData name="Yady Valentina Muenala Peña" userId="e0d2382f-d03f-43e4-bafc-7bacdef4fb83" providerId="ADAL" clId="{A7C85AD5-F624-4DE7-910A-10A81EA882BB}" dt="2026-06-26T17:37:20.088" v="525" actId="1076"/>
          <ac:spMkLst>
            <pc:docMk/>
            <pc:sldMk cId="1593279926" sldId="406"/>
            <ac:spMk id="17" creationId="{82D1F910-469F-3606-47C8-4337F07B8D70}"/>
          </ac:spMkLst>
        </pc:spChg>
        <pc:spChg chg="mod">
          <ac:chgData name="Yady Valentina Muenala Peña" userId="e0d2382f-d03f-43e4-bafc-7bacdef4fb83" providerId="ADAL" clId="{A7C85AD5-F624-4DE7-910A-10A81EA882BB}" dt="2026-06-26T17:37:42.676" v="542" actId="1037"/>
          <ac:spMkLst>
            <pc:docMk/>
            <pc:sldMk cId="1593279926" sldId="406"/>
            <ac:spMk id="18" creationId="{057D1294-E114-4CC9-FF04-AD1A8F905138}"/>
          </ac:spMkLst>
        </pc:spChg>
        <pc:spChg chg="mod">
          <ac:chgData name="Yady Valentina Muenala Peña" userId="e0d2382f-d03f-43e4-bafc-7bacdef4fb83" providerId="ADAL" clId="{A7C85AD5-F624-4DE7-910A-10A81EA882BB}" dt="2026-06-26T17:37:42.676" v="542" actId="1037"/>
          <ac:spMkLst>
            <pc:docMk/>
            <pc:sldMk cId="1593279926" sldId="406"/>
            <ac:spMk id="20" creationId="{A1198016-6060-3F17-9629-F78D485F641A}"/>
          </ac:spMkLst>
        </pc:spChg>
        <pc:spChg chg="mod">
          <ac:chgData name="Yady Valentina Muenala Peña" userId="e0d2382f-d03f-43e4-bafc-7bacdef4fb83" providerId="ADAL" clId="{A7C85AD5-F624-4DE7-910A-10A81EA882BB}" dt="2026-06-26T17:37:42.676" v="542" actId="1037"/>
          <ac:spMkLst>
            <pc:docMk/>
            <pc:sldMk cId="1593279926" sldId="406"/>
            <ac:spMk id="21" creationId="{307D196E-CE92-338D-AF66-930B09D04C97}"/>
          </ac:spMkLst>
        </pc:spChg>
      </pc:sldChg>
      <pc:sldChg chg="modSp mod">
        <pc:chgData name="Yady Valentina Muenala Peña" userId="e0d2382f-d03f-43e4-bafc-7bacdef4fb83" providerId="ADAL" clId="{A7C85AD5-F624-4DE7-910A-10A81EA882BB}" dt="2026-06-11T14:02:08.545" v="252" actId="20577"/>
        <pc:sldMkLst>
          <pc:docMk/>
          <pc:sldMk cId="3694993652" sldId="473"/>
        </pc:sldMkLst>
        <pc:spChg chg="mod">
          <ac:chgData name="Yady Valentina Muenala Peña" userId="e0d2382f-d03f-43e4-bafc-7bacdef4fb83" providerId="ADAL" clId="{A7C85AD5-F624-4DE7-910A-10A81EA882BB}" dt="2026-06-11T14:02:08.545" v="252" actId="20577"/>
          <ac:spMkLst>
            <pc:docMk/>
            <pc:sldMk cId="3694993652" sldId="473"/>
            <ac:spMk id="682" creationId="{868DC188-CEBB-EA68-541F-4CD9E6CFF19F}"/>
          </ac:spMkLst>
        </pc:spChg>
      </pc:sldChg>
      <pc:sldChg chg="addSp delSp modSp add del mod">
        <pc:chgData name="Yady Valentina Muenala Peña" userId="e0d2382f-d03f-43e4-bafc-7bacdef4fb83" providerId="ADAL" clId="{A7C85AD5-F624-4DE7-910A-10A81EA882BB}" dt="2026-07-01T16:52:02.422" v="963" actId="14100"/>
        <pc:sldMkLst>
          <pc:docMk/>
          <pc:sldMk cId="1290462188" sldId="475"/>
        </pc:sldMkLst>
        <pc:spChg chg="mod">
          <ac:chgData name="Yady Valentina Muenala Peña" userId="e0d2382f-d03f-43e4-bafc-7bacdef4fb83" providerId="ADAL" clId="{A7C85AD5-F624-4DE7-910A-10A81EA882BB}" dt="2026-07-01T16:52:02.422" v="963" actId="14100"/>
          <ac:spMkLst>
            <pc:docMk/>
            <pc:sldMk cId="1290462188" sldId="475"/>
            <ac:spMk id="4" creationId="{1C7A04F0-C0F0-7600-4C2D-60C05899AD1B}"/>
          </ac:spMkLst>
        </pc:spChg>
        <pc:spChg chg="mod">
          <ac:chgData name="Yady Valentina Muenala Peña" userId="e0d2382f-d03f-43e4-bafc-7bacdef4fb83" providerId="ADAL" clId="{A7C85AD5-F624-4DE7-910A-10A81EA882BB}" dt="2026-06-26T19:06:17.071" v="801" actId="207"/>
          <ac:spMkLst>
            <pc:docMk/>
            <pc:sldMk cId="1290462188" sldId="475"/>
            <ac:spMk id="5" creationId="{ABC4FBB5-E2DC-FC5F-F7DD-97E7070A7909}"/>
          </ac:spMkLst>
        </pc:spChg>
        <pc:spChg chg="add del mod">
          <ac:chgData name="Yady Valentina Muenala Peña" userId="e0d2382f-d03f-43e4-bafc-7bacdef4fb83" providerId="ADAL" clId="{A7C85AD5-F624-4DE7-910A-10A81EA882BB}" dt="2026-06-26T17:59:23.042" v="632" actId="1076"/>
          <ac:spMkLst>
            <pc:docMk/>
            <pc:sldMk cId="1290462188" sldId="475"/>
            <ac:spMk id="30" creationId="{C1087EEB-39B0-8091-2DF5-D075F2A2F3FE}"/>
          </ac:spMkLst>
        </pc:spChg>
        <pc:spChg chg="add del mod">
          <ac:chgData name="Yady Valentina Muenala Peña" userId="e0d2382f-d03f-43e4-bafc-7bacdef4fb83" providerId="ADAL" clId="{A7C85AD5-F624-4DE7-910A-10A81EA882BB}" dt="2026-06-26T17:59:23.042" v="632" actId="1076"/>
          <ac:spMkLst>
            <pc:docMk/>
            <pc:sldMk cId="1290462188" sldId="475"/>
            <ac:spMk id="31" creationId="{4D598516-FB99-B8DD-ABAF-45CDD543B8CE}"/>
          </ac:spMkLst>
        </pc:spChg>
        <pc:spChg chg="add del mod">
          <ac:chgData name="Yady Valentina Muenala Peña" userId="e0d2382f-d03f-43e4-bafc-7bacdef4fb83" providerId="ADAL" clId="{A7C85AD5-F624-4DE7-910A-10A81EA882BB}" dt="2026-06-26T17:59:23.042" v="632" actId="1076"/>
          <ac:spMkLst>
            <pc:docMk/>
            <pc:sldMk cId="1290462188" sldId="475"/>
            <ac:spMk id="32" creationId="{E7C2E2ED-9081-1442-5921-AE96BCE50C14}"/>
          </ac:spMkLst>
        </pc:spChg>
        <pc:spChg chg="mod">
          <ac:chgData name="Yady Valentina Muenala Peña" userId="e0d2382f-d03f-43e4-bafc-7bacdef4fb83" providerId="ADAL" clId="{A7C85AD5-F624-4DE7-910A-10A81EA882BB}" dt="2026-06-26T17:56:23.100" v="605" actId="207"/>
          <ac:spMkLst>
            <pc:docMk/>
            <pc:sldMk cId="1290462188" sldId="475"/>
            <ac:spMk id="34" creationId="{F0A7C7A8-27C7-132A-B3A2-7BB2627DB4C6}"/>
          </ac:spMkLst>
        </pc:spChg>
        <pc:spChg chg="mod">
          <ac:chgData name="Yady Valentina Muenala Peña" userId="e0d2382f-d03f-43e4-bafc-7bacdef4fb83" providerId="ADAL" clId="{A7C85AD5-F624-4DE7-910A-10A81EA882BB}" dt="2026-06-26T17:59:23.042" v="632" actId="1076"/>
          <ac:spMkLst>
            <pc:docMk/>
            <pc:sldMk cId="1290462188" sldId="475"/>
            <ac:spMk id="35" creationId="{4E95D96A-9A39-9F5E-429C-58379AF5FD6D}"/>
          </ac:spMkLst>
        </pc:spChg>
        <pc:spChg chg="add del mod">
          <ac:chgData name="Yady Valentina Muenala Peña" userId="e0d2382f-d03f-43e4-bafc-7bacdef4fb83" providerId="ADAL" clId="{A7C85AD5-F624-4DE7-910A-10A81EA882BB}" dt="2026-06-26T17:59:23.042" v="632" actId="1076"/>
          <ac:spMkLst>
            <pc:docMk/>
            <pc:sldMk cId="1290462188" sldId="475"/>
            <ac:spMk id="36" creationId="{9D2DFE1D-8AC8-1FCF-3F11-E35AD9627375}"/>
          </ac:spMkLst>
        </pc:spChg>
        <pc:spChg chg="add del mod">
          <ac:chgData name="Yady Valentina Muenala Peña" userId="e0d2382f-d03f-43e4-bafc-7bacdef4fb83" providerId="ADAL" clId="{A7C85AD5-F624-4DE7-910A-10A81EA882BB}" dt="2026-06-26T19:12:45.081" v="894" actId="20577"/>
          <ac:spMkLst>
            <pc:docMk/>
            <pc:sldMk cId="1290462188" sldId="475"/>
            <ac:spMk id="37" creationId="{EC9A40AA-1F0C-8CEC-2A3C-F8B446D4BAD1}"/>
          </ac:spMkLst>
        </pc:spChg>
        <pc:spChg chg="add del mod">
          <ac:chgData name="Yady Valentina Muenala Peña" userId="e0d2382f-d03f-43e4-bafc-7bacdef4fb83" providerId="ADAL" clId="{A7C85AD5-F624-4DE7-910A-10A81EA882BB}" dt="2026-06-26T19:12:40.532" v="891" actId="20577"/>
          <ac:spMkLst>
            <pc:docMk/>
            <pc:sldMk cId="1290462188" sldId="475"/>
            <ac:spMk id="38" creationId="{2AA6AC54-7787-9244-49A7-C522989FE2BA}"/>
          </ac:spMkLst>
        </pc:spChg>
        <pc:spChg chg="add del mod">
          <ac:chgData name="Yady Valentina Muenala Peña" userId="e0d2382f-d03f-43e4-bafc-7bacdef4fb83" providerId="ADAL" clId="{A7C85AD5-F624-4DE7-910A-10A81EA882BB}" dt="2026-06-26T17:59:23.042" v="632" actId="1076"/>
          <ac:spMkLst>
            <pc:docMk/>
            <pc:sldMk cId="1290462188" sldId="475"/>
            <ac:spMk id="39" creationId="{D3E1DE46-5CF8-EB46-1772-79375A22001C}"/>
          </ac:spMkLst>
        </pc:spChg>
        <pc:spChg chg="add mod">
          <ac:chgData name="Yady Valentina Muenala Peña" userId="e0d2382f-d03f-43e4-bafc-7bacdef4fb83" providerId="ADAL" clId="{A7C85AD5-F624-4DE7-910A-10A81EA882BB}" dt="2026-06-26T19:12:33.533" v="888" actId="313"/>
          <ac:spMkLst>
            <pc:docMk/>
            <pc:sldMk cId="1290462188" sldId="475"/>
            <ac:spMk id="40" creationId="{0ACF3D0A-1CDE-3219-8B7C-CE1A31EB2930}"/>
          </ac:spMkLst>
        </pc:spChg>
        <pc:spChg chg="add del mod">
          <ac:chgData name="Yady Valentina Muenala Peña" userId="e0d2382f-d03f-43e4-bafc-7bacdef4fb83" providerId="ADAL" clId="{A7C85AD5-F624-4DE7-910A-10A81EA882BB}" dt="2026-06-26T17:55:28.296" v="595" actId="1076"/>
          <ac:spMkLst>
            <pc:docMk/>
            <pc:sldMk cId="1290462188" sldId="475"/>
            <ac:spMk id="41" creationId="{2C97122D-BD8D-7AA3-3DCD-13F79B16EDE2}"/>
          </ac:spMkLst>
        </pc:spChg>
        <pc:spChg chg="add mod">
          <ac:chgData name="Yady Valentina Muenala Peña" userId="e0d2382f-d03f-43e4-bafc-7bacdef4fb83" providerId="ADAL" clId="{A7C85AD5-F624-4DE7-910A-10A81EA882BB}" dt="2026-06-26T19:11:51.547" v="853" actId="20577"/>
          <ac:spMkLst>
            <pc:docMk/>
            <pc:sldMk cId="1290462188" sldId="475"/>
            <ac:spMk id="42" creationId="{7130BF76-AAF3-B9CE-80C0-9465DDFF1E86}"/>
          </ac:spMkLst>
        </pc:spChg>
        <pc:grpChg chg="mod">
          <ac:chgData name="Yady Valentina Muenala Peña" userId="e0d2382f-d03f-43e4-bafc-7bacdef4fb83" providerId="ADAL" clId="{A7C85AD5-F624-4DE7-910A-10A81EA882BB}" dt="2026-06-26T17:54:52.017" v="586" actId="14100"/>
          <ac:grpSpMkLst>
            <pc:docMk/>
            <pc:sldMk cId="1290462188" sldId="475"/>
            <ac:grpSpMk id="33" creationId="{8A045D32-36BB-036A-A7D9-60CDAFA7327B}"/>
          </ac:grpSpMkLst>
        </pc:grpChg>
        <pc:picChg chg="add del mod">
          <ac:chgData name="Yady Valentina Muenala Peña" userId="e0d2382f-d03f-43e4-bafc-7bacdef4fb83" providerId="ADAL" clId="{A7C85AD5-F624-4DE7-910A-10A81EA882BB}" dt="2026-06-26T17:55:50.496" v="600" actId="1076"/>
          <ac:picMkLst>
            <pc:docMk/>
            <pc:sldMk cId="1290462188" sldId="475"/>
            <ac:picMk id="7" creationId="{F7FCE52A-0905-F4BD-4AE7-F35792D676AF}"/>
          </ac:picMkLst>
        </pc:picChg>
        <pc:picChg chg="add del mod">
          <ac:chgData name="Yady Valentina Muenala Peña" userId="e0d2382f-d03f-43e4-bafc-7bacdef4fb83" providerId="ADAL" clId="{A7C85AD5-F624-4DE7-910A-10A81EA882BB}" dt="2026-06-26T17:55:54.263" v="602" actId="1076"/>
          <ac:picMkLst>
            <pc:docMk/>
            <pc:sldMk cId="1290462188" sldId="475"/>
            <ac:picMk id="8" creationId="{DBE97837-9485-5DDD-9046-3022EF6053BA}"/>
          </ac:picMkLst>
        </pc:picChg>
      </pc:sldChg>
      <pc:sldChg chg="addSp delSp modSp add del mod">
        <pc:chgData name="Yady Valentina Muenala Peña" userId="e0d2382f-d03f-43e4-bafc-7bacdef4fb83" providerId="ADAL" clId="{A7C85AD5-F624-4DE7-910A-10A81EA882BB}" dt="2026-07-01T17:05:39.464" v="1137" actId="1076"/>
        <pc:sldMkLst>
          <pc:docMk/>
          <pc:sldMk cId="3851119170" sldId="477"/>
        </pc:sldMkLst>
        <pc:spChg chg="mod">
          <ac:chgData name="Yady Valentina Muenala Peña" userId="e0d2382f-d03f-43e4-bafc-7bacdef4fb83" providerId="ADAL" clId="{A7C85AD5-F624-4DE7-910A-10A81EA882BB}" dt="2026-07-01T16:58:28.482" v="1088" actId="1076"/>
          <ac:spMkLst>
            <pc:docMk/>
            <pc:sldMk cId="3851119170" sldId="477"/>
            <ac:spMk id="6" creationId="{8D75B5CF-AF33-AF94-EF83-CEF2D61CBEA5}"/>
          </ac:spMkLst>
        </pc:spChg>
        <pc:spChg chg="mod">
          <ac:chgData name="Yady Valentina Muenala Peña" userId="e0d2382f-d03f-43e4-bafc-7bacdef4fb83" providerId="ADAL" clId="{A7C85AD5-F624-4DE7-910A-10A81EA882BB}" dt="2026-07-01T16:55:57.150" v="1042" actId="1076"/>
          <ac:spMkLst>
            <pc:docMk/>
            <pc:sldMk cId="3851119170" sldId="477"/>
            <ac:spMk id="11" creationId="{0FFC468E-11F2-6B70-DC62-AFC04267A7CE}"/>
          </ac:spMkLst>
        </pc:spChg>
        <pc:spChg chg="mod">
          <ac:chgData name="Yady Valentina Muenala Peña" userId="e0d2382f-d03f-43e4-bafc-7bacdef4fb83" providerId="ADAL" clId="{A7C85AD5-F624-4DE7-910A-10A81EA882BB}" dt="2026-07-01T16:53:38.573" v="971"/>
          <ac:spMkLst>
            <pc:docMk/>
            <pc:sldMk cId="3851119170" sldId="477"/>
            <ac:spMk id="14" creationId="{DFC82377-5590-A787-9355-B400CF056AAF}"/>
          </ac:spMkLst>
        </pc:spChg>
        <pc:spChg chg="mod">
          <ac:chgData name="Yady Valentina Muenala Peña" userId="e0d2382f-d03f-43e4-bafc-7bacdef4fb83" providerId="ADAL" clId="{A7C85AD5-F624-4DE7-910A-10A81EA882BB}" dt="2026-07-01T16:53:38.573" v="971"/>
          <ac:spMkLst>
            <pc:docMk/>
            <pc:sldMk cId="3851119170" sldId="477"/>
            <ac:spMk id="19" creationId="{87B542D9-1627-9792-E927-CD67488C3E9F}"/>
          </ac:spMkLst>
        </pc:spChg>
        <pc:spChg chg="mod">
          <ac:chgData name="Yady Valentina Muenala Peña" userId="e0d2382f-d03f-43e4-bafc-7bacdef4fb83" providerId="ADAL" clId="{A7C85AD5-F624-4DE7-910A-10A81EA882BB}" dt="2026-06-26T19:01:37.635" v="730" actId="20577"/>
          <ac:spMkLst>
            <pc:docMk/>
            <pc:sldMk cId="3851119170" sldId="477"/>
            <ac:spMk id="21" creationId="{D7E8274F-9514-50E6-EE37-60EB2B579C13}"/>
          </ac:spMkLst>
        </pc:spChg>
        <pc:spChg chg="mod">
          <ac:chgData name="Yady Valentina Muenala Peña" userId="e0d2382f-d03f-43e4-bafc-7bacdef4fb83" providerId="ADAL" clId="{A7C85AD5-F624-4DE7-910A-10A81EA882BB}" dt="2026-07-01T16:53:38.573" v="971"/>
          <ac:spMkLst>
            <pc:docMk/>
            <pc:sldMk cId="3851119170" sldId="477"/>
            <ac:spMk id="22" creationId="{2CC3437C-5D12-CDD8-23CC-689AE538760E}"/>
          </ac:spMkLst>
        </pc:spChg>
        <pc:spChg chg="mod">
          <ac:chgData name="Yady Valentina Muenala Peña" userId="e0d2382f-d03f-43e4-bafc-7bacdef4fb83" providerId="ADAL" clId="{A7C85AD5-F624-4DE7-910A-10A81EA882BB}" dt="2026-07-01T16:55:57.150" v="1042" actId="1076"/>
          <ac:spMkLst>
            <pc:docMk/>
            <pc:sldMk cId="3851119170" sldId="477"/>
            <ac:spMk id="118" creationId="{3C0BE51F-3A46-DBA0-3149-9EBF88A45F86}"/>
          </ac:spMkLst>
        </pc:spChg>
        <pc:spChg chg="mod">
          <ac:chgData name="Yady Valentina Muenala Peña" userId="e0d2382f-d03f-43e4-bafc-7bacdef4fb83" providerId="ADAL" clId="{A7C85AD5-F624-4DE7-910A-10A81EA882BB}" dt="2026-07-01T16:55:57.150" v="1042" actId="1076"/>
          <ac:spMkLst>
            <pc:docMk/>
            <pc:sldMk cId="3851119170" sldId="477"/>
            <ac:spMk id="119" creationId="{82040F4E-8A05-1E6D-37D1-6A5A40A02F06}"/>
          </ac:spMkLst>
        </pc:spChg>
        <pc:spChg chg="mod">
          <ac:chgData name="Yady Valentina Muenala Peña" userId="e0d2382f-d03f-43e4-bafc-7bacdef4fb83" providerId="ADAL" clId="{A7C85AD5-F624-4DE7-910A-10A81EA882BB}" dt="2026-07-01T16:53:38.573" v="971"/>
          <ac:spMkLst>
            <pc:docMk/>
            <pc:sldMk cId="3851119170" sldId="477"/>
            <ac:spMk id="121" creationId="{4E73B685-74F2-8D1B-ECDC-5F5F1E33F0F1}"/>
          </ac:spMkLst>
        </pc:spChg>
        <pc:spChg chg="mod">
          <ac:chgData name="Yady Valentina Muenala Peña" userId="e0d2382f-d03f-43e4-bafc-7bacdef4fb83" providerId="ADAL" clId="{A7C85AD5-F624-4DE7-910A-10A81EA882BB}" dt="2026-07-01T16:53:38.573" v="971"/>
          <ac:spMkLst>
            <pc:docMk/>
            <pc:sldMk cId="3851119170" sldId="477"/>
            <ac:spMk id="122" creationId="{8679DAAF-FA22-A8E7-A0B4-4FD4B8EC271C}"/>
          </ac:spMkLst>
        </pc:spChg>
        <pc:spChg chg="mod">
          <ac:chgData name="Yady Valentina Muenala Peña" userId="e0d2382f-d03f-43e4-bafc-7bacdef4fb83" providerId="ADAL" clId="{A7C85AD5-F624-4DE7-910A-10A81EA882BB}" dt="2026-07-01T16:56:00.241" v="1043" actId="1076"/>
          <ac:spMkLst>
            <pc:docMk/>
            <pc:sldMk cId="3851119170" sldId="477"/>
            <ac:spMk id="123" creationId="{1566AE1C-AB15-BB1A-EF0D-8449C648D893}"/>
          </ac:spMkLst>
        </pc:spChg>
        <pc:spChg chg="mod">
          <ac:chgData name="Yady Valentina Muenala Peña" userId="e0d2382f-d03f-43e4-bafc-7bacdef4fb83" providerId="ADAL" clId="{A7C85AD5-F624-4DE7-910A-10A81EA882BB}" dt="2026-07-01T16:53:38.573" v="971"/>
          <ac:spMkLst>
            <pc:docMk/>
            <pc:sldMk cId="3851119170" sldId="477"/>
            <ac:spMk id="124" creationId="{4AB624CE-DD60-8078-AA22-44A11A3EEB46}"/>
          </ac:spMkLst>
        </pc:spChg>
        <pc:spChg chg="mod">
          <ac:chgData name="Yady Valentina Muenala Peña" userId="e0d2382f-d03f-43e4-bafc-7bacdef4fb83" providerId="ADAL" clId="{A7C85AD5-F624-4DE7-910A-10A81EA882BB}" dt="2026-07-01T16:53:38.573" v="971"/>
          <ac:spMkLst>
            <pc:docMk/>
            <pc:sldMk cId="3851119170" sldId="477"/>
            <ac:spMk id="125" creationId="{F3F627D7-8C84-61F9-7FEB-8BAF06E86BC8}"/>
          </ac:spMkLst>
        </pc:spChg>
        <pc:spChg chg="mod">
          <ac:chgData name="Yady Valentina Muenala Peña" userId="e0d2382f-d03f-43e4-bafc-7bacdef4fb83" providerId="ADAL" clId="{A7C85AD5-F624-4DE7-910A-10A81EA882BB}" dt="2026-07-01T16:53:38.573" v="971"/>
          <ac:spMkLst>
            <pc:docMk/>
            <pc:sldMk cId="3851119170" sldId="477"/>
            <ac:spMk id="132" creationId="{225B5AC4-A4EE-4966-9F45-DE6CA5A8BDC3}"/>
          </ac:spMkLst>
        </pc:spChg>
        <pc:spChg chg="mod">
          <ac:chgData name="Yady Valentina Muenala Peña" userId="e0d2382f-d03f-43e4-bafc-7bacdef4fb83" providerId="ADAL" clId="{A7C85AD5-F624-4DE7-910A-10A81EA882BB}" dt="2026-07-01T16:55:57.150" v="1042" actId="1076"/>
          <ac:spMkLst>
            <pc:docMk/>
            <pc:sldMk cId="3851119170" sldId="477"/>
            <ac:spMk id="133" creationId="{47F844C7-A7B7-F89D-44DD-2ABDCF9F42DF}"/>
          </ac:spMkLst>
        </pc:spChg>
        <pc:spChg chg="mod">
          <ac:chgData name="Yady Valentina Muenala Peña" userId="e0d2382f-d03f-43e4-bafc-7bacdef4fb83" providerId="ADAL" clId="{A7C85AD5-F624-4DE7-910A-10A81EA882BB}" dt="2026-07-01T16:53:38.573" v="971"/>
          <ac:spMkLst>
            <pc:docMk/>
            <pc:sldMk cId="3851119170" sldId="477"/>
            <ac:spMk id="140" creationId="{85F64E07-6D05-B6AB-B9D4-39E531DF9DCB}"/>
          </ac:spMkLst>
        </pc:spChg>
        <pc:spChg chg="add del mod">
          <ac:chgData name="Yady Valentina Muenala Peña" userId="e0d2382f-d03f-43e4-bafc-7bacdef4fb83" providerId="ADAL" clId="{A7C85AD5-F624-4DE7-910A-10A81EA882BB}" dt="2026-07-01T16:53:49.589" v="973" actId="478"/>
          <ac:spMkLst>
            <pc:docMk/>
            <pc:sldMk cId="3851119170" sldId="477"/>
            <ac:spMk id="146" creationId="{B80B11B2-E919-E9E8-199E-CEDBF2964986}"/>
          </ac:spMkLst>
        </pc:spChg>
        <pc:spChg chg="mod">
          <ac:chgData name="Yady Valentina Muenala Peña" userId="e0d2382f-d03f-43e4-bafc-7bacdef4fb83" providerId="ADAL" clId="{A7C85AD5-F624-4DE7-910A-10A81EA882BB}" dt="2026-07-01T16:57:59.557" v="1079" actId="1076"/>
          <ac:spMkLst>
            <pc:docMk/>
            <pc:sldMk cId="3851119170" sldId="477"/>
            <ac:spMk id="149" creationId="{ADED446B-307B-1839-52E5-6D4841B87D50}"/>
          </ac:spMkLst>
        </pc:spChg>
        <pc:spChg chg="mod">
          <ac:chgData name="Yady Valentina Muenala Peña" userId="e0d2382f-d03f-43e4-bafc-7bacdef4fb83" providerId="ADAL" clId="{A7C85AD5-F624-4DE7-910A-10A81EA882BB}" dt="2026-07-01T17:00:35.932" v="1108" actId="1076"/>
          <ac:spMkLst>
            <pc:docMk/>
            <pc:sldMk cId="3851119170" sldId="477"/>
            <ac:spMk id="152" creationId="{371EB491-B41D-681B-F930-3DF989453A1A}"/>
          </ac:spMkLst>
        </pc:spChg>
        <pc:spChg chg="mod">
          <ac:chgData name="Yady Valentina Muenala Peña" userId="e0d2382f-d03f-43e4-bafc-7bacdef4fb83" providerId="ADAL" clId="{A7C85AD5-F624-4DE7-910A-10A81EA882BB}" dt="2026-07-01T16:58:54.191" v="1092" actId="207"/>
          <ac:spMkLst>
            <pc:docMk/>
            <pc:sldMk cId="3851119170" sldId="477"/>
            <ac:spMk id="153" creationId="{9E3DF1E5-01EB-FAF3-E694-41160B8F5A99}"/>
          </ac:spMkLst>
        </pc:spChg>
        <pc:spChg chg="mod">
          <ac:chgData name="Yady Valentina Muenala Peña" userId="e0d2382f-d03f-43e4-bafc-7bacdef4fb83" providerId="ADAL" clId="{A7C85AD5-F624-4DE7-910A-10A81EA882BB}" dt="2026-07-01T17:01:11.636" v="1115" actId="207"/>
          <ac:spMkLst>
            <pc:docMk/>
            <pc:sldMk cId="3851119170" sldId="477"/>
            <ac:spMk id="154" creationId="{5541B94F-0447-9DFC-2E15-8F06556DDBEF}"/>
          </ac:spMkLst>
        </pc:spChg>
        <pc:spChg chg="mod">
          <ac:chgData name="Yady Valentina Muenala Peña" userId="e0d2382f-d03f-43e4-bafc-7bacdef4fb83" providerId="ADAL" clId="{A7C85AD5-F624-4DE7-910A-10A81EA882BB}" dt="2026-07-01T16:58:12.491" v="1085" actId="207"/>
          <ac:spMkLst>
            <pc:docMk/>
            <pc:sldMk cId="3851119170" sldId="477"/>
            <ac:spMk id="155" creationId="{E8FE2940-0C83-2850-1FB2-F091BED814EE}"/>
          </ac:spMkLst>
        </pc:spChg>
        <pc:spChg chg="mod">
          <ac:chgData name="Yady Valentina Muenala Peña" userId="e0d2382f-d03f-43e4-bafc-7bacdef4fb83" providerId="ADAL" clId="{A7C85AD5-F624-4DE7-910A-10A81EA882BB}" dt="2026-07-01T17:00:49.680" v="1111" actId="207"/>
          <ac:spMkLst>
            <pc:docMk/>
            <pc:sldMk cId="3851119170" sldId="477"/>
            <ac:spMk id="156" creationId="{9F87D493-7F7B-EECA-A793-403D70118868}"/>
          </ac:spMkLst>
        </pc:spChg>
        <pc:spChg chg="mod">
          <ac:chgData name="Yady Valentina Muenala Peña" userId="e0d2382f-d03f-43e4-bafc-7bacdef4fb83" providerId="ADAL" clId="{A7C85AD5-F624-4DE7-910A-10A81EA882BB}" dt="2026-07-01T16:59:00.782" v="1093" actId="207"/>
          <ac:spMkLst>
            <pc:docMk/>
            <pc:sldMk cId="3851119170" sldId="477"/>
            <ac:spMk id="157" creationId="{E4E45942-E9CE-7C8C-83A7-3407756A0BE8}"/>
          </ac:spMkLst>
        </pc:spChg>
        <pc:spChg chg="mod">
          <ac:chgData name="Yady Valentina Muenala Peña" userId="e0d2382f-d03f-43e4-bafc-7bacdef4fb83" providerId="ADAL" clId="{A7C85AD5-F624-4DE7-910A-10A81EA882BB}" dt="2026-07-01T16:59:19.290" v="1096" actId="207"/>
          <ac:spMkLst>
            <pc:docMk/>
            <pc:sldMk cId="3851119170" sldId="477"/>
            <ac:spMk id="158" creationId="{E1B98104-F4E5-2ED6-DD7C-817E97392D3D}"/>
          </ac:spMkLst>
        </pc:spChg>
        <pc:spChg chg="mod">
          <ac:chgData name="Yady Valentina Muenala Peña" userId="e0d2382f-d03f-43e4-bafc-7bacdef4fb83" providerId="ADAL" clId="{A7C85AD5-F624-4DE7-910A-10A81EA882BB}" dt="2026-07-01T16:59:14.455" v="1095" actId="207"/>
          <ac:spMkLst>
            <pc:docMk/>
            <pc:sldMk cId="3851119170" sldId="477"/>
            <ac:spMk id="159" creationId="{DCAB9310-A3A2-8CBD-B52D-6FCFA97B33FF}"/>
          </ac:spMkLst>
        </pc:spChg>
        <pc:spChg chg="mod">
          <ac:chgData name="Yady Valentina Muenala Peña" userId="e0d2382f-d03f-43e4-bafc-7bacdef4fb83" providerId="ADAL" clId="{A7C85AD5-F624-4DE7-910A-10A81EA882BB}" dt="2026-07-01T17:00:20.487" v="1105" actId="207"/>
          <ac:spMkLst>
            <pc:docMk/>
            <pc:sldMk cId="3851119170" sldId="477"/>
            <ac:spMk id="160" creationId="{E1940E5F-789B-708F-C60C-E613B169C362}"/>
          </ac:spMkLst>
        </pc:spChg>
        <pc:spChg chg="mod">
          <ac:chgData name="Yady Valentina Muenala Peña" userId="e0d2382f-d03f-43e4-bafc-7bacdef4fb83" providerId="ADAL" clId="{A7C85AD5-F624-4DE7-910A-10A81EA882BB}" dt="2026-07-01T17:01:05.921" v="1114" actId="207"/>
          <ac:spMkLst>
            <pc:docMk/>
            <pc:sldMk cId="3851119170" sldId="477"/>
            <ac:spMk id="161" creationId="{E9F6CFDB-D261-4885-E291-086FAE83606E}"/>
          </ac:spMkLst>
        </pc:spChg>
        <pc:spChg chg="mod">
          <ac:chgData name="Yady Valentina Muenala Peña" userId="e0d2382f-d03f-43e4-bafc-7bacdef4fb83" providerId="ADAL" clId="{A7C85AD5-F624-4DE7-910A-10A81EA882BB}" dt="2026-07-01T16:59:50.424" v="1100" actId="207"/>
          <ac:spMkLst>
            <pc:docMk/>
            <pc:sldMk cId="3851119170" sldId="477"/>
            <ac:spMk id="162" creationId="{F3B6C139-7583-DB29-6E95-5AC99306167D}"/>
          </ac:spMkLst>
        </pc:spChg>
        <pc:spChg chg="mod">
          <ac:chgData name="Yady Valentina Muenala Peña" userId="e0d2382f-d03f-43e4-bafc-7bacdef4fb83" providerId="ADAL" clId="{A7C85AD5-F624-4DE7-910A-10A81EA882BB}" dt="2026-07-01T16:58:08.470" v="1084" actId="207"/>
          <ac:spMkLst>
            <pc:docMk/>
            <pc:sldMk cId="3851119170" sldId="477"/>
            <ac:spMk id="163" creationId="{7EBD51C6-F548-F20E-197A-91DFED2BCFAF}"/>
          </ac:spMkLst>
        </pc:spChg>
        <pc:spChg chg="mod">
          <ac:chgData name="Yady Valentina Muenala Peña" userId="e0d2382f-d03f-43e4-bafc-7bacdef4fb83" providerId="ADAL" clId="{A7C85AD5-F624-4DE7-910A-10A81EA882BB}" dt="2026-07-01T17:00:14.587" v="1104" actId="207"/>
          <ac:spMkLst>
            <pc:docMk/>
            <pc:sldMk cId="3851119170" sldId="477"/>
            <ac:spMk id="164" creationId="{35766D0A-4C46-F122-AEFF-38B3C40A662C}"/>
          </ac:spMkLst>
        </pc:spChg>
        <pc:spChg chg="mod">
          <ac:chgData name="Yady Valentina Muenala Peña" userId="e0d2382f-d03f-43e4-bafc-7bacdef4fb83" providerId="ADAL" clId="{A7C85AD5-F624-4DE7-910A-10A81EA882BB}" dt="2026-07-01T17:00:09.391" v="1103" actId="207"/>
          <ac:spMkLst>
            <pc:docMk/>
            <pc:sldMk cId="3851119170" sldId="477"/>
            <ac:spMk id="165" creationId="{1E4B9393-F832-4975-18C3-CC0BEC273326}"/>
          </ac:spMkLst>
        </pc:spChg>
        <pc:spChg chg="mod">
          <ac:chgData name="Yady Valentina Muenala Peña" userId="e0d2382f-d03f-43e4-bafc-7bacdef4fb83" providerId="ADAL" clId="{A7C85AD5-F624-4DE7-910A-10A81EA882BB}" dt="2026-07-01T16:59:30.425" v="1097" actId="207"/>
          <ac:spMkLst>
            <pc:docMk/>
            <pc:sldMk cId="3851119170" sldId="477"/>
            <ac:spMk id="166" creationId="{DDC07446-185F-C518-8B64-CFF66CF3A205}"/>
          </ac:spMkLst>
        </pc:spChg>
        <pc:spChg chg="mod">
          <ac:chgData name="Yady Valentina Muenala Peña" userId="e0d2382f-d03f-43e4-bafc-7bacdef4fb83" providerId="ADAL" clId="{A7C85AD5-F624-4DE7-910A-10A81EA882BB}" dt="2026-07-01T17:00:25.211" v="1106" actId="207"/>
          <ac:spMkLst>
            <pc:docMk/>
            <pc:sldMk cId="3851119170" sldId="477"/>
            <ac:spMk id="167" creationId="{D0E47318-33B4-4C76-33E9-61E188286641}"/>
          </ac:spMkLst>
        </pc:spChg>
        <pc:spChg chg="mod">
          <ac:chgData name="Yady Valentina Muenala Peña" userId="e0d2382f-d03f-43e4-bafc-7bacdef4fb83" providerId="ADAL" clId="{A7C85AD5-F624-4DE7-910A-10A81EA882BB}" dt="2026-07-01T16:58:00.107" v="1080" actId="1076"/>
          <ac:spMkLst>
            <pc:docMk/>
            <pc:sldMk cId="3851119170" sldId="477"/>
            <ac:spMk id="168" creationId="{D6A09B94-F9E7-27C8-D609-94DD24312D26}"/>
          </ac:spMkLst>
        </pc:spChg>
        <pc:spChg chg="mod">
          <ac:chgData name="Yady Valentina Muenala Peña" userId="e0d2382f-d03f-43e4-bafc-7bacdef4fb83" providerId="ADAL" clId="{A7C85AD5-F624-4DE7-910A-10A81EA882BB}" dt="2026-07-01T17:00:59.456" v="1113" actId="207"/>
          <ac:spMkLst>
            <pc:docMk/>
            <pc:sldMk cId="3851119170" sldId="477"/>
            <ac:spMk id="169" creationId="{2F0FDB02-D4CC-CBD6-EB13-48153632B395}"/>
          </ac:spMkLst>
        </pc:spChg>
        <pc:spChg chg="mod">
          <ac:chgData name="Yady Valentina Muenala Peña" userId="e0d2382f-d03f-43e4-bafc-7bacdef4fb83" providerId="ADAL" clId="{A7C85AD5-F624-4DE7-910A-10A81EA882BB}" dt="2026-07-01T16:59:06.354" v="1094" actId="207"/>
          <ac:spMkLst>
            <pc:docMk/>
            <pc:sldMk cId="3851119170" sldId="477"/>
            <ac:spMk id="170" creationId="{F57BF551-1022-1C3E-52BE-580F0B588A7D}"/>
          </ac:spMkLst>
        </pc:spChg>
        <pc:spChg chg="mod">
          <ac:chgData name="Yady Valentina Muenala Peña" userId="e0d2382f-d03f-43e4-bafc-7bacdef4fb83" providerId="ADAL" clId="{A7C85AD5-F624-4DE7-910A-10A81EA882BB}" dt="2026-07-01T16:59:37.301" v="1098" actId="207"/>
          <ac:spMkLst>
            <pc:docMk/>
            <pc:sldMk cId="3851119170" sldId="477"/>
            <ac:spMk id="171" creationId="{8846A610-92E1-A95D-8E93-2587CF654117}"/>
          </ac:spMkLst>
        </pc:spChg>
        <pc:spChg chg="mod">
          <ac:chgData name="Yady Valentina Muenala Peña" userId="e0d2382f-d03f-43e4-bafc-7bacdef4fb83" providerId="ADAL" clId="{A7C85AD5-F624-4DE7-910A-10A81EA882BB}" dt="2026-07-01T17:00:39.905" v="1109" actId="207"/>
          <ac:spMkLst>
            <pc:docMk/>
            <pc:sldMk cId="3851119170" sldId="477"/>
            <ac:spMk id="172" creationId="{67037F7A-CB09-77B8-9DF3-484C15EAA091}"/>
          </ac:spMkLst>
        </pc:spChg>
        <pc:spChg chg="mod">
          <ac:chgData name="Yady Valentina Muenala Peña" userId="e0d2382f-d03f-43e4-bafc-7bacdef4fb83" providerId="ADAL" clId="{A7C85AD5-F624-4DE7-910A-10A81EA882BB}" dt="2026-07-01T16:59:42.146" v="1099" actId="207"/>
          <ac:spMkLst>
            <pc:docMk/>
            <pc:sldMk cId="3851119170" sldId="477"/>
            <ac:spMk id="173" creationId="{CAFDFDC5-0432-91A4-046B-CB4E4974D207}"/>
          </ac:spMkLst>
        </pc:spChg>
        <pc:spChg chg="mod">
          <ac:chgData name="Yady Valentina Muenala Peña" userId="e0d2382f-d03f-43e4-bafc-7bacdef4fb83" providerId="ADAL" clId="{A7C85AD5-F624-4DE7-910A-10A81EA882BB}" dt="2026-07-01T17:00:45.662" v="1110" actId="207"/>
          <ac:spMkLst>
            <pc:docMk/>
            <pc:sldMk cId="3851119170" sldId="477"/>
            <ac:spMk id="175" creationId="{13CFBA4C-9FA2-8518-ACE4-0448ADE19C8B}"/>
          </ac:spMkLst>
        </pc:spChg>
        <pc:spChg chg="mod">
          <ac:chgData name="Yady Valentina Muenala Peña" userId="e0d2382f-d03f-43e4-bafc-7bacdef4fb83" providerId="ADAL" clId="{A7C85AD5-F624-4DE7-910A-10A81EA882BB}" dt="2026-07-01T17:00:54.183" v="1112" actId="207"/>
          <ac:spMkLst>
            <pc:docMk/>
            <pc:sldMk cId="3851119170" sldId="477"/>
            <ac:spMk id="176" creationId="{2411158D-08BB-19B1-F344-419B19CB81DC}"/>
          </ac:spMkLst>
        </pc:spChg>
        <pc:spChg chg="mod">
          <ac:chgData name="Yady Valentina Muenala Peña" userId="e0d2382f-d03f-43e4-bafc-7bacdef4fb83" providerId="ADAL" clId="{A7C85AD5-F624-4DE7-910A-10A81EA882BB}" dt="2026-07-01T17:00:32.322" v="1107" actId="207"/>
          <ac:spMkLst>
            <pc:docMk/>
            <pc:sldMk cId="3851119170" sldId="477"/>
            <ac:spMk id="177" creationId="{D86CF6EC-86BF-36D3-2CFE-0835AA15AC4A}"/>
          </ac:spMkLst>
        </pc:spChg>
        <pc:spChg chg="mod">
          <ac:chgData name="Yady Valentina Muenala Peña" userId="e0d2382f-d03f-43e4-bafc-7bacdef4fb83" providerId="ADAL" clId="{A7C85AD5-F624-4DE7-910A-10A81EA882BB}" dt="2026-07-01T17:00:01.999" v="1102" actId="207"/>
          <ac:spMkLst>
            <pc:docMk/>
            <pc:sldMk cId="3851119170" sldId="477"/>
            <ac:spMk id="178" creationId="{30693A2F-8AF7-D702-E845-214CC812C75B}"/>
          </ac:spMkLst>
        </pc:spChg>
        <pc:spChg chg="mod">
          <ac:chgData name="Yady Valentina Muenala Peña" userId="e0d2382f-d03f-43e4-bafc-7bacdef4fb83" providerId="ADAL" clId="{A7C85AD5-F624-4DE7-910A-10A81EA882BB}" dt="2026-07-01T16:59:56.867" v="1101" actId="1076"/>
          <ac:spMkLst>
            <pc:docMk/>
            <pc:sldMk cId="3851119170" sldId="477"/>
            <ac:spMk id="180" creationId="{C379722C-0FD3-27B5-227C-C48CA2FFE041}"/>
          </ac:spMkLst>
        </pc:spChg>
        <pc:spChg chg="mod">
          <ac:chgData name="Yady Valentina Muenala Peña" userId="e0d2382f-d03f-43e4-bafc-7bacdef4fb83" providerId="ADAL" clId="{A7C85AD5-F624-4DE7-910A-10A81EA882BB}" dt="2026-07-01T16:58:40.818" v="1090" actId="14100"/>
          <ac:spMkLst>
            <pc:docMk/>
            <pc:sldMk cId="3851119170" sldId="477"/>
            <ac:spMk id="181" creationId="{16D979F9-AB0B-1CF1-1766-610C2099A6E3}"/>
          </ac:spMkLst>
        </pc:spChg>
        <pc:spChg chg="mod">
          <ac:chgData name="Yady Valentina Muenala Peña" userId="e0d2382f-d03f-43e4-bafc-7bacdef4fb83" providerId="ADAL" clId="{A7C85AD5-F624-4DE7-910A-10A81EA882BB}" dt="2026-07-01T16:55:57.150" v="1042" actId="1076"/>
          <ac:spMkLst>
            <pc:docMk/>
            <pc:sldMk cId="3851119170" sldId="477"/>
            <ac:spMk id="182" creationId="{2153B09B-57B0-8373-3D9F-C9F50B97F21A}"/>
          </ac:spMkLst>
        </pc:spChg>
        <pc:grpChg chg="mod">
          <ac:chgData name="Yady Valentina Muenala Peña" userId="e0d2382f-d03f-43e4-bafc-7bacdef4fb83" providerId="ADAL" clId="{A7C85AD5-F624-4DE7-910A-10A81EA882BB}" dt="2026-07-01T16:53:57.953" v="974" actId="1076"/>
          <ac:grpSpMkLst>
            <pc:docMk/>
            <pc:sldMk cId="3851119170" sldId="477"/>
            <ac:grpSpMk id="7" creationId="{A192AE9C-EBF4-2ED3-2E45-043069F119A0}"/>
          </ac:grpSpMkLst>
        </pc:grpChg>
        <pc:grpChg chg="mod">
          <ac:chgData name="Yady Valentina Muenala Peña" userId="e0d2382f-d03f-43e4-bafc-7bacdef4fb83" providerId="ADAL" clId="{A7C85AD5-F624-4DE7-910A-10A81EA882BB}" dt="2026-07-01T16:55:57.150" v="1042" actId="1076"/>
          <ac:grpSpMkLst>
            <pc:docMk/>
            <pc:sldMk cId="3851119170" sldId="477"/>
            <ac:grpSpMk id="8" creationId="{443993A9-EA18-DF24-C307-F769E00726C4}"/>
          </ac:grpSpMkLst>
        </pc:grpChg>
        <pc:grpChg chg="mod">
          <ac:chgData name="Yady Valentina Muenala Peña" userId="e0d2382f-d03f-43e4-bafc-7bacdef4fb83" providerId="ADAL" clId="{A7C85AD5-F624-4DE7-910A-10A81EA882BB}" dt="2026-07-01T16:55:35.135" v="1037" actId="1076"/>
          <ac:grpSpMkLst>
            <pc:docMk/>
            <pc:sldMk cId="3851119170" sldId="477"/>
            <ac:grpSpMk id="9" creationId="{EFCD3E96-4905-F592-9DF4-C93D47DAE5F6}"/>
          </ac:grpSpMkLst>
        </pc:grpChg>
        <pc:grpChg chg="mod">
          <ac:chgData name="Yady Valentina Muenala Peña" userId="e0d2382f-d03f-43e4-bafc-7bacdef4fb83" providerId="ADAL" clId="{A7C85AD5-F624-4DE7-910A-10A81EA882BB}" dt="2026-07-01T16:55:47.016" v="1041" actId="1076"/>
          <ac:grpSpMkLst>
            <pc:docMk/>
            <pc:sldMk cId="3851119170" sldId="477"/>
            <ac:grpSpMk id="10" creationId="{AC1756A8-9108-97CC-3F3F-79CDFACDEA71}"/>
          </ac:grpSpMkLst>
        </pc:grpChg>
        <pc:grpChg chg="del mod">
          <ac:chgData name="Yady Valentina Muenala Peña" userId="e0d2382f-d03f-43e4-bafc-7bacdef4fb83" providerId="ADAL" clId="{A7C85AD5-F624-4DE7-910A-10A81EA882BB}" dt="2026-07-01T16:53:49.589" v="973" actId="478"/>
          <ac:grpSpMkLst>
            <pc:docMk/>
            <pc:sldMk cId="3851119170" sldId="477"/>
            <ac:grpSpMk id="13" creationId="{6FF00A65-E9A4-C974-B65C-D66B301CEA3E}"/>
          </ac:grpSpMkLst>
        </pc:grpChg>
        <pc:grpChg chg="del mod">
          <ac:chgData name="Yady Valentina Muenala Peña" userId="e0d2382f-d03f-43e4-bafc-7bacdef4fb83" providerId="ADAL" clId="{A7C85AD5-F624-4DE7-910A-10A81EA882BB}" dt="2026-07-01T16:53:49.589" v="973" actId="478"/>
          <ac:grpSpMkLst>
            <pc:docMk/>
            <pc:sldMk cId="3851119170" sldId="477"/>
            <ac:grpSpMk id="143" creationId="{18824B77-0693-8DB8-DFF5-4DE4BBB8C0A3}"/>
          </ac:grpSpMkLst>
        </pc:grpChg>
        <pc:grpChg chg="mod">
          <ac:chgData name="Yady Valentina Muenala Peña" userId="e0d2382f-d03f-43e4-bafc-7bacdef4fb83" providerId="ADAL" clId="{A7C85AD5-F624-4DE7-910A-10A81EA882BB}" dt="2026-07-01T16:58:33.724" v="1089" actId="1076"/>
          <ac:grpSpMkLst>
            <pc:docMk/>
            <pc:sldMk cId="3851119170" sldId="477"/>
            <ac:grpSpMk id="148" creationId="{1E0E0884-7F75-C6DB-BAF8-0B896C46E975}"/>
          </ac:grpSpMkLst>
        </pc:grpChg>
        <pc:grpChg chg="mod">
          <ac:chgData name="Yady Valentina Muenala Peña" userId="e0d2382f-d03f-43e4-bafc-7bacdef4fb83" providerId="ADAL" clId="{A7C85AD5-F624-4DE7-910A-10A81EA882BB}" dt="2026-07-01T16:54:15.327" v="977" actId="1076"/>
          <ac:grpSpMkLst>
            <pc:docMk/>
            <pc:sldMk cId="3851119170" sldId="477"/>
            <ac:grpSpMk id="179" creationId="{71DEE1A0-CACD-A0FE-824D-0C64D0B0DE8B}"/>
          </ac:grpSpMkLst>
        </pc:grpChg>
        <pc:picChg chg="add mod ord">
          <ac:chgData name="Yady Valentina Muenala Peña" userId="e0d2382f-d03f-43e4-bafc-7bacdef4fb83" providerId="ADAL" clId="{A7C85AD5-F624-4DE7-910A-10A81EA882BB}" dt="2026-07-01T17:05:27.568" v="1131" actId="14100"/>
          <ac:picMkLst>
            <pc:docMk/>
            <pc:sldMk cId="3851119170" sldId="477"/>
            <ac:picMk id="5" creationId="{F449823F-62FF-6072-B1F5-0B4D4BE03CF9}"/>
          </ac:picMkLst>
        </pc:picChg>
        <pc:picChg chg="add del mod">
          <ac:chgData name="Yady Valentina Muenala Peña" userId="e0d2382f-d03f-43e4-bafc-7bacdef4fb83" providerId="ADAL" clId="{A7C85AD5-F624-4DE7-910A-10A81EA882BB}" dt="2026-07-01T16:56:10.913" v="1050" actId="478"/>
          <ac:picMkLst>
            <pc:docMk/>
            <pc:sldMk cId="3851119170" sldId="477"/>
            <ac:picMk id="12" creationId="{03D00EE9-92E1-2A7C-B31B-F0A8362A2D2F}"/>
          </ac:picMkLst>
        </pc:picChg>
        <pc:picChg chg="mod">
          <ac:chgData name="Yady Valentina Muenala Peña" userId="e0d2382f-d03f-43e4-bafc-7bacdef4fb83" providerId="ADAL" clId="{A7C85AD5-F624-4DE7-910A-10A81EA882BB}" dt="2026-07-01T17:05:34.672" v="1135" actId="1076"/>
          <ac:picMkLst>
            <pc:docMk/>
            <pc:sldMk cId="3851119170" sldId="477"/>
            <ac:picMk id="129" creationId="{F919C560-EF3D-562C-020A-071A41043B5D}"/>
          </ac:picMkLst>
        </pc:picChg>
        <pc:picChg chg="del mod">
          <ac:chgData name="Yady Valentina Muenala Peña" userId="e0d2382f-d03f-43e4-bafc-7bacdef4fb83" providerId="ADAL" clId="{A7C85AD5-F624-4DE7-910A-10A81EA882BB}" dt="2026-07-01T16:53:49.589" v="973" actId="478"/>
          <ac:picMkLst>
            <pc:docMk/>
            <pc:sldMk cId="3851119170" sldId="477"/>
            <ac:picMk id="147" creationId="{B720DDCE-51E6-6E8C-C7FF-884C46E04927}"/>
          </ac:picMkLst>
        </pc:picChg>
        <pc:picChg chg="del mod">
          <ac:chgData name="Yady Valentina Muenala Peña" userId="e0d2382f-d03f-43e4-bafc-7bacdef4fb83" providerId="ADAL" clId="{A7C85AD5-F624-4DE7-910A-10A81EA882BB}" dt="2026-07-01T16:56:09.877" v="1049" actId="478"/>
          <ac:picMkLst>
            <pc:docMk/>
            <pc:sldMk cId="3851119170" sldId="477"/>
            <ac:picMk id="183" creationId="{588B744E-4F24-3335-DF5C-83CA7B0CBE80}"/>
          </ac:picMkLst>
        </pc:picChg>
        <pc:picChg chg="add mod">
          <ac:chgData name="Yady Valentina Muenala Peña" userId="e0d2382f-d03f-43e4-bafc-7bacdef4fb83" providerId="ADAL" clId="{A7C85AD5-F624-4DE7-910A-10A81EA882BB}" dt="2026-07-01T17:05:39.464" v="1137" actId="1076"/>
          <ac:picMkLst>
            <pc:docMk/>
            <pc:sldMk cId="3851119170" sldId="477"/>
            <ac:picMk id="185" creationId="{96CB31DA-BA7C-466A-E0BB-C734F2B3C933}"/>
          </ac:picMkLst>
        </pc:picChg>
        <pc:picChg chg="add del">
          <ac:chgData name="Yady Valentina Muenala Peña" userId="e0d2382f-d03f-43e4-bafc-7bacdef4fb83" providerId="ADAL" clId="{A7C85AD5-F624-4DE7-910A-10A81EA882BB}" dt="2026-07-01T17:04:07.624" v="1124" actId="478"/>
          <ac:picMkLst>
            <pc:docMk/>
            <pc:sldMk cId="3851119170" sldId="477"/>
            <ac:picMk id="187" creationId="{5A6D38A7-FB6A-86EF-6D9B-636FE676F88E}"/>
          </ac:picMkLst>
        </pc:picChg>
        <pc:picChg chg="add mod">
          <ac:chgData name="Yady Valentina Muenala Peña" userId="e0d2382f-d03f-43e4-bafc-7bacdef4fb83" providerId="ADAL" clId="{A7C85AD5-F624-4DE7-910A-10A81EA882BB}" dt="2026-07-01T17:05:30.628" v="1133" actId="1076"/>
          <ac:picMkLst>
            <pc:docMk/>
            <pc:sldMk cId="3851119170" sldId="477"/>
            <ac:picMk id="189" creationId="{1BFBCF0D-C296-5BA5-2F4D-D642D9702ED7}"/>
          </ac:picMkLst>
        </pc:picChg>
      </pc:sldChg>
      <pc:sldChg chg="modSp add del mod">
        <pc:chgData name="Yady Valentina Muenala Peña" userId="e0d2382f-d03f-43e4-bafc-7bacdef4fb83" providerId="ADAL" clId="{A7C85AD5-F624-4DE7-910A-10A81EA882BB}" dt="2026-06-26T19:14:11.475" v="925" actId="20577"/>
        <pc:sldMkLst>
          <pc:docMk/>
          <pc:sldMk cId="3073170105" sldId="490"/>
        </pc:sldMkLst>
        <pc:spChg chg="mod">
          <ac:chgData name="Yady Valentina Muenala Peña" userId="e0d2382f-d03f-43e4-bafc-7bacdef4fb83" providerId="ADAL" clId="{A7C85AD5-F624-4DE7-910A-10A81EA882BB}" dt="2026-06-26T19:13:19.912" v="901" actId="20577"/>
          <ac:spMkLst>
            <pc:docMk/>
            <pc:sldMk cId="3073170105" sldId="490"/>
            <ac:spMk id="16" creationId="{D6DABE4E-A780-7821-DB50-228D0EAC1897}"/>
          </ac:spMkLst>
        </pc:spChg>
        <pc:spChg chg="mod">
          <ac:chgData name="Yady Valentina Muenala Peña" userId="e0d2382f-d03f-43e4-bafc-7bacdef4fb83" providerId="ADAL" clId="{A7C85AD5-F624-4DE7-910A-10A81EA882BB}" dt="2026-06-26T19:14:11.475" v="925" actId="20577"/>
          <ac:spMkLst>
            <pc:docMk/>
            <pc:sldMk cId="3073170105" sldId="490"/>
            <ac:spMk id="32" creationId="{FA99FCF8-01B5-6EDC-589E-9225114AE955}"/>
          </ac:spMkLst>
        </pc:spChg>
      </pc:sldChg>
      <pc:sldChg chg="addSp delSp modSp add mod">
        <pc:chgData name="Yady Valentina Muenala Peña" userId="e0d2382f-d03f-43e4-bafc-7bacdef4fb83" providerId="ADAL" clId="{A7C85AD5-F624-4DE7-910A-10A81EA882BB}" dt="2026-06-26T19:21:20.849" v="962" actId="14100"/>
        <pc:sldMkLst>
          <pc:docMk/>
          <pc:sldMk cId="1429736264" sldId="494"/>
        </pc:sldMkLst>
        <pc:spChg chg="mod">
          <ac:chgData name="Yady Valentina Muenala Peña" userId="e0d2382f-d03f-43e4-bafc-7bacdef4fb83" providerId="ADAL" clId="{A7C85AD5-F624-4DE7-910A-10A81EA882BB}" dt="2026-06-26T19:17:51.221" v="950" actId="1076"/>
          <ac:spMkLst>
            <pc:docMk/>
            <pc:sldMk cId="1429736264" sldId="494"/>
            <ac:spMk id="4" creationId="{56FE1040-254F-47BF-ACFF-768EA1ACD0C0}"/>
          </ac:spMkLst>
        </pc:spChg>
        <pc:spChg chg="mod">
          <ac:chgData name="Yady Valentina Muenala Peña" userId="e0d2382f-d03f-43e4-bafc-7bacdef4fb83" providerId="ADAL" clId="{A7C85AD5-F624-4DE7-910A-10A81EA882BB}" dt="2026-06-26T19:19:24.051" v="960" actId="1076"/>
          <ac:spMkLst>
            <pc:docMk/>
            <pc:sldMk cId="1429736264" sldId="494"/>
            <ac:spMk id="7" creationId="{B9E61721-39D2-3D4E-FEBB-6C33BBEEED57}"/>
          </ac:spMkLst>
        </pc:spChg>
        <pc:picChg chg="add mod">
          <ac:chgData name="Yady Valentina Muenala Peña" userId="e0d2382f-d03f-43e4-bafc-7bacdef4fb83" providerId="ADAL" clId="{A7C85AD5-F624-4DE7-910A-10A81EA882BB}" dt="2026-06-26T19:21:20.849" v="962" actId="14100"/>
          <ac:picMkLst>
            <pc:docMk/>
            <pc:sldMk cId="1429736264" sldId="494"/>
            <ac:picMk id="6" creationId="{8D99C00A-3887-F059-49AC-65196A4ED2CB}"/>
          </ac:picMkLst>
        </pc:picChg>
      </pc:sldChg>
      <pc:sldChg chg="addSp delSp modSp add mod">
        <pc:chgData name="Yady Valentina Muenala Peña" userId="e0d2382f-d03f-43e4-bafc-7bacdef4fb83" providerId="ADAL" clId="{A7C85AD5-F624-4DE7-910A-10A81EA882BB}" dt="2026-06-26T19:06:25.407" v="802" actId="207"/>
        <pc:sldMkLst>
          <pc:docMk/>
          <pc:sldMk cId="510618319" sldId="495"/>
        </pc:sldMkLst>
        <pc:spChg chg="add del mod">
          <ac:chgData name="Yady Valentina Muenala Peña" userId="e0d2382f-d03f-43e4-bafc-7bacdef4fb83" providerId="ADAL" clId="{A7C85AD5-F624-4DE7-910A-10A81EA882BB}" dt="2026-06-26T17:18:40.934" v="374" actId="207"/>
          <ac:spMkLst>
            <pc:docMk/>
            <pc:sldMk cId="510618319" sldId="495"/>
            <ac:spMk id="6" creationId="{58343AAB-DFC6-56D0-5342-563D66AAC0AA}"/>
          </ac:spMkLst>
        </pc:spChg>
        <pc:spChg chg="add mod">
          <ac:chgData name="Yady Valentina Muenala Peña" userId="e0d2382f-d03f-43e4-bafc-7bacdef4fb83" providerId="ADAL" clId="{A7C85AD5-F624-4DE7-910A-10A81EA882BB}" dt="2026-06-26T17:11:16.255" v="285" actId="1076"/>
          <ac:spMkLst>
            <pc:docMk/>
            <pc:sldMk cId="510618319" sldId="495"/>
            <ac:spMk id="21" creationId="{9045EEEA-A776-473A-B0C1-CA942E79B9A0}"/>
          </ac:spMkLst>
        </pc:spChg>
        <pc:spChg chg="add mod">
          <ac:chgData name="Yady Valentina Muenala Peña" userId="e0d2382f-d03f-43e4-bafc-7bacdef4fb83" providerId="ADAL" clId="{A7C85AD5-F624-4DE7-910A-10A81EA882BB}" dt="2026-06-26T17:20:24.176" v="393" actId="20577"/>
          <ac:spMkLst>
            <pc:docMk/>
            <pc:sldMk cId="510618319" sldId="495"/>
            <ac:spMk id="22" creationId="{0ACA28DD-F219-49CB-B6DC-F49BE9873DE2}"/>
          </ac:spMkLst>
        </pc:spChg>
        <pc:spChg chg="add mod">
          <ac:chgData name="Yady Valentina Muenala Peña" userId="e0d2382f-d03f-43e4-bafc-7bacdef4fb83" providerId="ADAL" clId="{A7C85AD5-F624-4DE7-910A-10A81EA882BB}" dt="2026-06-26T17:11:16.255" v="285" actId="1076"/>
          <ac:spMkLst>
            <pc:docMk/>
            <pc:sldMk cId="510618319" sldId="495"/>
            <ac:spMk id="23" creationId="{D26BE54D-0F49-D320-4A10-FAC68BC98387}"/>
          </ac:spMkLst>
        </pc:spChg>
        <pc:spChg chg="mod">
          <ac:chgData name="Yady Valentina Muenala Peña" userId="e0d2382f-d03f-43e4-bafc-7bacdef4fb83" providerId="ADAL" clId="{A7C85AD5-F624-4DE7-910A-10A81EA882BB}" dt="2026-06-26T17:11:10.611" v="284"/>
          <ac:spMkLst>
            <pc:docMk/>
            <pc:sldMk cId="510618319" sldId="495"/>
            <ac:spMk id="28" creationId="{B5CCB077-3675-EF73-EA45-9D88232033FD}"/>
          </ac:spMkLst>
        </pc:spChg>
        <pc:spChg chg="mod">
          <ac:chgData name="Yady Valentina Muenala Peña" userId="e0d2382f-d03f-43e4-bafc-7bacdef4fb83" providerId="ADAL" clId="{A7C85AD5-F624-4DE7-910A-10A81EA882BB}" dt="2026-06-26T17:11:10.611" v="284"/>
          <ac:spMkLst>
            <pc:docMk/>
            <pc:sldMk cId="510618319" sldId="495"/>
            <ac:spMk id="29" creationId="{39C90595-52DA-E0C2-8413-BCD65A296546}"/>
          </ac:spMkLst>
        </pc:spChg>
        <pc:spChg chg="mod">
          <ac:chgData name="Yady Valentina Muenala Peña" userId="e0d2382f-d03f-43e4-bafc-7bacdef4fb83" providerId="ADAL" clId="{A7C85AD5-F624-4DE7-910A-10A81EA882BB}" dt="2026-06-26T17:11:10.611" v="284"/>
          <ac:spMkLst>
            <pc:docMk/>
            <pc:sldMk cId="510618319" sldId="495"/>
            <ac:spMk id="31" creationId="{F9F3EFFD-D245-6113-9D31-F30AE2EF2DBA}"/>
          </ac:spMkLst>
        </pc:spChg>
        <pc:spChg chg="mod">
          <ac:chgData name="Yady Valentina Muenala Peña" userId="e0d2382f-d03f-43e4-bafc-7bacdef4fb83" providerId="ADAL" clId="{A7C85AD5-F624-4DE7-910A-10A81EA882BB}" dt="2026-06-26T17:11:10.611" v="284"/>
          <ac:spMkLst>
            <pc:docMk/>
            <pc:sldMk cId="510618319" sldId="495"/>
            <ac:spMk id="32" creationId="{E72AECD1-9EFB-643B-D27C-54B16DC40E53}"/>
          </ac:spMkLst>
        </pc:spChg>
        <pc:spChg chg="mod">
          <ac:chgData name="Yady Valentina Muenala Peña" userId="e0d2382f-d03f-43e4-bafc-7bacdef4fb83" providerId="ADAL" clId="{A7C85AD5-F624-4DE7-910A-10A81EA882BB}" dt="2026-06-26T17:11:10.611" v="284"/>
          <ac:spMkLst>
            <pc:docMk/>
            <pc:sldMk cId="510618319" sldId="495"/>
            <ac:spMk id="33" creationId="{FFAC4047-53D2-8B9E-4416-2E0DB6ED3D16}"/>
          </ac:spMkLst>
        </pc:spChg>
        <pc:spChg chg="add mod">
          <ac:chgData name="Yady Valentina Muenala Peña" userId="e0d2382f-d03f-43e4-bafc-7bacdef4fb83" providerId="ADAL" clId="{A7C85AD5-F624-4DE7-910A-10A81EA882BB}" dt="2026-06-26T17:11:16.255" v="285" actId="1076"/>
          <ac:spMkLst>
            <pc:docMk/>
            <pc:sldMk cId="510618319" sldId="495"/>
            <ac:spMk id="34" creationId="{9F071A03-20A2-136C-92B7-A60BA37C93BE}"/>
          </ac:spMkLst>
        </pc:spChg>
        <pc:spChg chg="mod">
          <ac:chgData name="Yady Valentina Muenala Peña" userId="e0d2382f-d03f-43e4-bafc-7bacdef4fb83" providerId="ADAL" clId="{A7C85AD5-F624-4DE7-910A-10A81EA882BB}" dt="2026-06-26T17:11:16.255" v="285" actId="1076"/>
          <ac:spMkLst>
            <pc:docMk/>
            <pc:sldMk cId="510618319" sldId="495"/>
            <ac:spMk id="35" creationId="{0F78CAC7-5AA5-A1A9-46DD-1DFF58764890}"/>
          </ac:spMkLst>
        </pc:spChg>
        <pc:spChg chg="mod">
          <ac:chgData name="Yady Valentina Muenala Peña" userId="e0d2382f-d03f-43e4-bafc-7bacdef4fb83" providerId="ADAL" clId="{A7C85AD5-F624-4DE7-910A-10A81EA882BB}" dt="2026-06-26T17:20:35.637" v="400" actId="1076"/>
          <ac:spMkLst>
            <pc:docMk/>
            <pc:sldMk cId="510618319" sldId="495"/>
            <ac:spMk id="36" creationId="{D02C6747-55CA-C370-E197-A80E7A0661B3}"/>
          </ac:spMkLst>
        </pc:spChg>
        <pc:spChg chg="add mod">
          <ac:chgData name="Yady Valentina Muenala Peña" userId="e0d2382f-d03f-43e4-bafc-7bacdef4fb83" providerId="ADAL" clId="{A7C85AD5-F624-4DE7-910A-10A81EA882BB}" dt="2026-06-26T17:20:28.825" v="396" actId="20577"/>
          <ac:spMkLst>
            <pc:docMk/>
            <pc:sldMk cId="510618319" sldId="495"/>
            <ac:spMk id="37" creationId="{9C6739E2-C86E-B0E4-5C7C-1F7E155F7160}"/>
          </ac:spMkLst>
        </pc:spChg>
        <pc:spChg chg="mod">
          <ac:chgData name="Yady Valentina Muenala Peña" userId="e0d2382f-d03f-43e4-bafc-7bacdef4fb83" providerId="ADAL" clId="{A7C85AD5-F624-4DE7-910A-10A81EA882BB}" dt="2026-06-26T17:21:25.454" v="460" actId="122"/>
          <ac:spMkLst>
            <pc:docMk/>
            <pc:sldMk cId="510618319" sldId="495"/>
            <ac:spMk id="38" creationId="{4FB8149C-F270-883B-2342-3F2E5FD420A9}"/>
          </ac:spMkLst>
        </pc:spChg>
        <pc:spChg chg="mod">
          <ac:chgData name="Yady Valentina Muenala Peña" userId="e0d2382f-d03f-43e4-bafc-7bacdef4fb83" providerId="ADAL" clId="{A7C85AD5-F624-4DE7-910A-10A81EA882BB}" dt="2026-06-26T17:25:05.021" v="506" actId="122"/>
          <ac:spMkLst>
            <pc:docMk/>
            <pc:sldMk cId="510618319" sldId="495"/>
            <ac:spMk id="39" creationId="{33E8CA55-2C53-F436-4D07-8DD959768A5E}"/>
          </ac:spMkLst>
        </pc:spChg>
        <pc:spChg chg="mod">
          <ac:chgData name="Yady Valentina Muenala Peña" userId="e0d2382f-d03f-43e4-bafc-7bacdef4fb83" providerId="ADAL" clId="{A7C85AD5-F624-4DE7-910A-10A81EA882BB}" dt="2026-06-26T17:21:08.286" v="434" actId="20577"/>
          <ac:spMkLst>
            <pc:docMk/>
            <pc:sldMk cId="510618319" sldId="495"/>
            <ac:spMk id="40" creationId="{7DA06A5D-2F84-48C3-3108-4E69CCC76D0A}"/>
          </ac:spMkLst>
        </pc:spChg>
        <pc:spChg chg="add mod">
          <ac:chgData name="Yady Valentina Muenala Peña" userId="e0d2382f-d03f-43e4-bafc-7bacdef4fb83" providerId="ADAL" clId="{A7C85AD5-F624-4DE7-910A-10A81EA882BB}" dt="2026-06-26T17:19:53.887" v="388" actId="20577"/>
          <ac:spMkLst>
            <pc:docMk/>
            <pc:sldMk cId="510618319" sldId="495"/>
            <ac:spMk id="41" creationId="{539524AC-6721-0ECD-C3A6-60A8F492AF67}"/>
          </ac:spMkLst>
        </pc:spChg>
        <pc:spChg chg="add mod">
          <ac:chgData name="Yady Valentina Muenala Peña" userId="e0d2382f-d03f-43e4-bafc-7bacdef4fb83" providerId="ADAL" clId="{A7C85AD5-F624-4DE7-910A-10A81EA882BB}" dt="2026-06-26T19:06:25.407" v="802" actId="207"/>
          <ac:spMkLst>
            <pc:docMk/>
            <pc:sldMk cId="510618319" sldId="495"/>
            <ac:spMk id="42" creationId="{CF83A50F-8EB5-8A40-08E5-5C3A721B714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85B4739-9E32-4E84-D8A6-663D4789D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B06C4100-6C81-06BC-FBAD-CBEDB04380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3C81C-2A0B-6345-8DC1-486845094AA6}" type="datetimeFigureOut">
              <a:rPr lang="es-CO" smtClean="0"/>
              <a:t>01/07/2026</a:t>
            </a:fld>
            <a:endParaRPr lang="es-CO"/>
          </a:p>
        </p:txBody>
      </p:sp>
      <p:sp>
        <p:nvSpPr>
          <p:cNvPr id="4" name="Marcador de pie de página 3">
            <a:extLst>
              <a:ext uri="{FF2B5EF4-FFF2-40B4-BE49-F238E27FC236}">
                <a16:creationId xmlns:a16="http://schemas.microsoft.com/office/drawing/2014/main" id="{E6F1AC5C-6734-0F0D-6028-A212CBCFE9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BA8E7D9A-AD8D-7232-9839-A107EB3E35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1E65CD-08A0-C04E-859D-2693FB8A377F}" type="slidenum">
              <a:rPr lang="es-CO" smtClean="0"/>
              <a:t>‹Nº›</a:t>
            </a:fld>
            <a:endParaRPr lang="es-CO"/>
          </a:p>
        </p:txBody>
      </p:sp>
    </p:spTree>
    <p:extLst>
      <p:ext uri="{BB962C8B-B14F-4D97-AF65-F5344CB8AC3E}">
        <p14:creationId xmlns:p14="http://schemas.microsoft.com/office/powerpoint/2010/main" val="223462618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F4E384-3266-4A96-99B9-44D581538683}" type="datetimeFigureOut">
              <a:rPr lang="es-CO" smtClean="0"/>
              <a:t>01/07/2026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9EDFC6-4B4A-49E2-A6B8-B25A61612D6E}" type="slidenum">
              <a:rPr lang="es-CO" smtClean="0"/>
              <a:t>‹Nº›</a:t>
            </a:fld>
            <a:endParaRPr lang="es-CO"/>
          </a:p>
        </p:txBody>
      </p:sp>
    </p:spTree>
    <p:extLst>
      <p:ext uri="{BB962C8B-B14F-4D97-AF65-F5344CB8AC3E}">
        <p14:creationId xmlns:p14="http://schemas.microsoft.com/office/powerpoint/2010/main" val="411071229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a:p>
        </p:txBody>
      </p:sp>
    </p:spTree>
    <p:extLst>
      <p:ext uri="{BB962C8B-B14F-4D97-AF65-F5344CB8AC3E}">
        <p14:creationId xmlns:p14="http://schemas.microsoft.com/office/powerpoint/2010/main" val="1611820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F65E-4A17-8EBC-9A8D-105CAD6BC7F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1AE4ED2-3D0B-72DC-8718-A07B20503196}"/>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CB68D283-2B90-84AE-7EF1-FF72F581ECA7}"/>
              </a:ext>
            </a:extLst>
          </p:cNvPr>
          <p:cNvSpPr>
            <a:spLocks noGrp="1"/>
          </p:cNvSpPr>
          <p:nvPr>
            <p:ph type="body" idx="1"/>
          </p:nvPr>
        </p:nvSpPr>
        <p:spPr/>
        <p:txBody>
          <a:bodyPr/>
          <a:lstStyle/>
          <a:p>
            <a:endParaRPr lang="es-CO"/>
          </a:p>
        </p:txBody>
      </p:sp>
    </p:spTree>
    <p:extLst>
      <p:ext uri="{BB962C8B-B14F-4D97-AF65-F5344CB8AC3E}">
        <p14:creationId xmlns:p14="http://schemas.microsoft.com/office/powerpoint/2010/main" val="372156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64B52-8944-AFE9-9300-499F41D0476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832B92B-ADC7-87D6-AC2D-EA8E7DBEE56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52DCD7C4-3BAE-6E46-FC64-084B77138525}"/>
              </a:ext>
            </a:extLst>
          </p:cNvPr>
          <p:cNvSpPr>
            <a:spLocks noGrp="1"/>
          </p:cNvSpPr>
          <p:nvPr>
            <p:ph type="body" idx="1"/>
          </p:nvPr>
        </p:nvSpPr>
        <p:spPr/>
        <p:txBody>
          <a:bodyPr/>
          <a:lstStyle/>
          <a:p>
            <a:endParaRPr lang="es-CO"/>
          </a:p>
        </p:txBody>
      </p:sp>
    </p:spTree>
    <p:extLst>
      <p:ext uri="{BB962C8B-B14F-4D97-AF65-F5344CB8AC3E}">
        <p14:creationId xmlns:p14="http://schemas.microsoft.com/office/powerpoint/2010/main" val="2944232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9C85A-FBD4-B1B5-F495-EDCC8D14C30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596B7EE-7E24-1896-B0FE-2F8F08B203A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7B6AB84B-F671-35F9-CCF9-88CFA30AA202}"/>
              </a:ext>
            </a:extLst>
          </p:cNvPr>
          <p:cNvSpPr>
            <a:spLocks noGrp="1"/>
          </p:cNvSpPr>
          <p:nvPr>
            <p:ph type="body" idx="1"/>
          </p:nvPr>
        </p:nvSpPr>
        <p:spPr/>
        <p:txBody>
          <a:bodyPr/>
          <a:lstStyle/>
          <a:p>
            <a:endParaRPr lang="es-CO"/>
          </a:p>
        </p:txBody>
      </p:sp>
    </p:spTree>
    <p:extLst>
      <p:ext uri="{BB962C8B-B14F-4D97-AF65-F5344CB8AC3E}">
        <p14:creationId xmlns:p14="http://schemas.microsoft.com/office/powerpoint/2010/main" val="3204242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DB477-203D-C3B1-0E2D-F091C6DC3E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DA8B42A-8D82-D94E-4526-621A760871B2}"/>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0C9A024F-484D-B218-DC6A-7AC673B2434F}"/>
              </a:ext>
            </a:extLst>
          </p:cNvPr>
          <p:cNvSpPr>
            <a:spLocks noGrp="1"/>
          </p:cNvSpPr>
          <p:nvPr>
            <p:ph type="body" idx="1"/>
          </p:nvPr>
        </p:nvSpPr>
        <p:spPr/>
        <p:txBody>
          <a:bodyPr/>
          <a:lstStyle/>
          <a:p>
            <a:endParaRPr lang="es-CO"/>
          </a:p>
        </p:txBody>
      </p:sp>
    </p:spTree>
    <p:extLst>
      <p:ext uri="{BB962C8B-B14F-4D97-AF65-F5344CB8AC3E}">
        <p14:creationId xmlns:p14="http://schemas.microsoft.com/office/powerpoint/2010/main" val="752582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s-CO"/>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9627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Tree>
    <p:extLst>
      <p:ext uri="{BB962C8B-B14F-4D97-AF65-F5344CB8AC3E}">
        <p14:creationId xmlns:p14="http://schemas.microsoft.com/office/powerpoint/2010/main" val="952607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sv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483A2203-4B62-4C10-8EFC-65CA5DDF4476}"/>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53619" y="2705482"/>
            <a:ext cx="3151681" cy="3118330"/>
          </a:xfrm>
          <a:prstGeom prst="rect">
            <a:avLst/>
          </a:prstGeom>
        </p:spPr>
      </p:pic>
      <p:sp>
        <p:nvSpPr>
          <p:cNvPr id="10" name="Diagrama de flujo: conector 9">
            <a:extLst>
              <a:ext uri="{FF2B5EF4-FFF2-40B4-BE49-F238E27FC236}">
                <a16:creationId xmlns:a16="http://schemas.microsoft.com/office/drawing/2014/main" id="{CE3AD0C8-A690-4951-974F-AA70D0EEBEE1}"/>
              </a:ext>
            </a:extLst>
          </p:cNvPr>
          <p:cNvSpPr/>
          <p:nvPr userDrawn="1"/>
        </p:nvSpPr>
        <p:spPr>
          <a:xfrm>
            <a:off x="5766519" y="1455201"/>
            <a:ext cx="7774480" cy="7774480"/>
          </a:xfrm>
          <a:prstGeom prst="flowChartConnector">
            <a:avLst/>
          </a:prstGeom>
          <a:noFill/>
          <a:ln w="57150">
            <a:solidFill>
              <a:srgbClr val="B28A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Marcador de posición de imagen 12">
            <a:extLst>
              <a:ext uri="{FF2B5EF4-FFF2-40B4-BE49-F238E27FC236}">
                <a16:creationId xmlns:a16="http://schemas.microsoft.com/office/drawing/2014/main" id="{D39373E1-4788-4E83-9CCF-73C99790E0B8}"/>
              </a:ext>
            </a:extLst>
          </p:cNvPr>
          <p:cNvSpPr>
            <a:spLocks noGrp="1"/>
          </p:cNvSpPr>
          <p:nvPr>
            <p:ph type="pic" sz="quarter" idx="10"/>
          </p:nvPr>
        </p:nvSpPr>
        <p:spPr>
          <a:xfrm>
            <a:off x="6095999" y="1838571"/>
            <a:ext cx="7127543" cy="7128456"/>
          </a:xfrm>
          <a:prstGeom prst="flowChartConnector">
            <a:avLst/>
          </a:prstGeom>
          <a:solidFill>
            <a:schemeClr val="bg1">
              <a:lumMod val="95000"/>
            </a:schemeClr>
          </a:solidFill>
        </p:spPr>
        <p:txBody>
          <a:bodyPr/>
          <a:lstStyle/>
          <a:p>
            <a:endParaRPr lang="es-CO"/>
          </a:p>
        </p:txBody>
      </p:sp>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835355" y="1833207"/>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849869" y="3425824"/>
            <a:ext cx="4214588" cy="2648953"/>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5" name="Imagen 4">
            <a:extLst>
              <a:ext uri="{FF2B5EF4-FFF2-40B4-BE49-F238E27FC236}">
                <a16:creationId xmlns:a16="http://schemas.microsoft.com/office/drawing/2014/main" id="{92A0A790-F2F8-48EA-DCEA-6424E9AA24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69676" y="166651"/>
            <a:ext cx="4452645" cy="1467905"/>
          </a:xfrm>
          <a:prstGeom prst="rect">
            <a:avLst/>
          </a:prstGeom>
        </p:spPr>
      </p:pic>
    </p:spTree>
    <p:extLst>
      <p:ext uri="{BB962C8B-B14F-4D97-AF65-F5344CB8AC3E}">
        <p14:creationId xmlns:p14="http://schemas.microsoft.com/office/powerpoint/2010/main" val="407050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6" name="Marcador de texto 2">
            <a:extLst>
              <a:ext uri="{FF2B5EF4-FFF2-40B4-BE49-F238E27FC236}">
                <a16:creationId xmlns:a16="http://schemas.microsoft.com/office/drawing/2014/main" id="{428C91D1-80A8-4225-88D2-E489987BA89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9" name="Rectángulo: esquinas redondeadas 18">
            <a:extLst>
              <a:ext uri="{FF2B5EF4-FFF2-40B4-BE49-F238E27FC236}">
                <a16:creationId xmlns:a16="http://schemas.microsoft.com/office/drawing/2014/main" id="{40881EC0-4358-4EBC-8A75-DE9E596E1B7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6C628959-2FC4-B058-39BA-B9AF7CBA53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2665463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
    <p:spTree>
      <p:nvGrpSpPr>
        <p:cNvPr id="1" name=""/>
        <p:cNvGrpSpPr/>
        <p:nvPr/>
      </p:nvGrpSpPr>
      <p:grpSpPr>
        <a:xfrm>
          <a:off x="0" y="0"/>
          <a:ext cx="0" cy="0"/>
          <a:chOff x="0" y="0"/>
          <a:chExt cx="0" cy="0"/>
        </a:xfrm>
      </p:grpSpPr>
      <p:sp>
        <p:nvSpPr>
          <p:cNvPr id="11" name="Rectángulo: esquinas redondeadas 10">
            <a:extLst>
              <a:ext uri="{FF2B5EF4-FFF2-40B4-BE49-F238E27FC236}">
                <a16:creationId xmlns:a16="http://schemas.microsoft.com/office/drawing/2014/main" id="{BA536149-5AB4-48F1-9EA7-D9B0DECF7BF5}"/>
              </a:ext>
            </a:extLst>
          </p:cNvPr>
          <p:cNvSpPr/>
          <p:nvPr userDrawn="1"/>
        </p:nvSpPr>
        <p:spPr>
          <a:xfrm>
            <a:off x="530086" y="338137"/>
            <a:ext cx="50165" cy="651989"/>
          </a:xfrm>
          <a:prstGeom prst="roundRect">
            <a:avLst>
              <a:gd name="adj" fmla="val 50000"/>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0E4070"/>
              </a:solidFill>
            </a:endParaRPr>
          </a:p>
        </p:txBody>
      </p:sp>
      <p:sp>
        <p:nvSpPr>
          <p:cNvPr id="14" name="Marcador de texto 2">
            <a:extLst>
              <a:ext uri="{FF2B5EF4-FFF2-40B4-BE49-F238E27FC236}">
                <a16:creationId xmlns:a16="http://schemas.microsoft.com/office/drawing/2014/main" id="{9634BF03-CD1A-4FD5-8390-24B97D96CC3F}"/>
              </a:ext>
            </a:extLst>
          </p:cNvPr>
          <p:cNvSpPr>
            <a:spLocks noGrp="1"/>
          </p:cNvSpPr>
          <p:nvPr>
            <p:ph type="body" idx="13" hasCustomPrompt="1"/>
          </p:nvPr>
        </p:nvSpPr>
        <p:spPr>
          <a:xfrm>
            <a:off x="901700" y="1735370"/>
            <a:ext cx="10274300" cy="3620468"/>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15" name="Gráfico 14">
            <a:extLst>
              <a:ext uri="{FF2B5EF4-FFF2-40B4-BE49-F238E27FC236}">
                <a16:creationId xmlns:a16="http://schemas.microsoft.com/office/drawing/2014/main" id="{87FAC8D6-7788-4105-A70B-B7FCB41C78F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9" name="Rectángulo: esquinas redondeadas 18">
            <a:extLst>
              <a:ext uri="{FF2B5EF4-FFF2-40B4-BE49-F238E27FC236}">
                <a16:creationId xmlns:a16="http://schemas.microsoft.com/office/drawing/2014/main" id="{4EAE0003-7B0C-4E06-9677-E5DE8C77D6D9}"/>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F10911C9-74DD-BECF-3552-7715684599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843683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65679-853C-4480-AD0D-FA2FBC60DD3C}"/>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0165CA6-1E05-4739-B103-B6A17F7735EA}"/>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49DD0CA-36D8-48C3-959E-31A537452224}"/>
              </a:ext>
            </a:extLst>
          </p:cNvPr>
          <p:cNvSpPr>
            <a:spLocks noGrp="1"/>
          </p:cNvSpPr>
          <p:nvPr>
            <p:ph type="dt" sz="half" idx="10"/>
          </p:nvPr>
        </p:nvSpPr>
        <p:spPr>
          <a:xfrm>
            <a:off x="838200" y="6356350"/>
            <a:ext cx="2743200" cy="365125"/>
          </a:xfrm>
          <a:prstGeom prst="rect">
            <a:avLst/>
          </a:prstGeom>
        </p:spPr>
        <p:txBody>
          <a:bodyPr/>
          <a:lstStyle/>
          <a:p>
            <a:fld id="{89CC755B-18F7-4B3D-BF2E-D5EF19176138}" type="datetimeFigureOut">
              <a:rPr lang="es-CO" smtClean="0"/>
              <a:t>01/07/2026</a:t>
            </a:fld>
            <a:endParaRPr lang="es-CO"/>
          </a:p>
        </p:txBody>
      </p:sp>
      <p:sp>
        <p:nvSpPr>
          <p:cNvPr id="5" name="Marcador de pie de página 4">
            <a:extLst>
              <a:ext uri="{FF2B5EF4-FFF2-40B4-BE49-F238E27FC236}">
                <a16:creationId xmlns:a16="http://schemas.microsoft.com/office/drawing/2014/main" id="{363D17A0-A2D5-4FDB-9826-70A238EF360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ECD0B767-DF28-4120-B698-2C0960DF2399}"/>
              </a:ext>
            </a:extLst>
          </p:cNvPr>
          <p:cNvSpPr>
            <a:spLocks noGrp="1"/>
          </p:cNvSpPr>
          <p:nvPr>
            <p:ph type="sldNum" sz="quarter" idx="12"/>
          </p:nvPr>
        </p:nvSpPr>
        <p:spPr>
          <a:xfrm>
            <a:off x="8610600" y="6356350"/>
            <a:ext cx="2743200" cy="365125"/>
          </a:xfrm>
          <a:prstGeom prst="rect">
            <a:avLst/>
          </a:prstGeom>
        </p:spPr>
        <p:txBody>
          <a:bodyPr/>
          <a:lstStyle/>
          <a:p>
            <a:fld id="{37043296-7ECA-4F6D-A027-B04BC89C4200}" type="slidenum">
              <a:rPr lang="es-CO" smtClean="0"/>
              <a:t>‹Nº›</a:t>
            </a:fld>
            <a:endParaRPr lang="es-CO"/>
          </a:p>
        </p:txBody>
      </p:sp>
      <p:sp>
        <p:nvSpPr>
          <p:cNvPr id="7" name="Rectángulo 6">
            <a:extLst>
              <a:ext uri="{FF2B5EF4-FFF2-40B4-BE49-F238E27FC236}">
                <a16:creationId xmlns:a16="http://schemas.microsoft.com/office/drawing/2014/main" id="{F9C1DD56-C58E-430A-99F2-B18F06FB64D3}"/>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87BCB645-7763-4627-AFFE-331A4CE4E09A}"/>
              </a:ext>
            </a:extLst>
          </p:cNvPr>
          <p:cNvSpPr/>
          <p:nvPr userDrawn="1"/>
        </p:nvSpPr>
        <p:spPr>
          <a:xfrm>
            <a:off x="530086" y="338137"/>
            <a:ext cx="50165" cy="65198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Marcador de texto 2">
            <a:extLst>
              <a:ext uri="{FF2B5EF4-FFF2-40B4-BE49-F238E27FC236}">
                <a16:creationId xmlns:a16="http://schemas.microsoft.com/office/drawing/2014/main" id="{FA92F655-BE1E-4BBF-A4FC-371EF7F6DE6E}"/>
              </a:ext>
            </a:extLst>
          </p:cNvPr>
          <p:cNvSpPr>
            <a:spLocks noGrp="1"/>
          </p:cNvSpPr>
          <p:nvPr>
            <p:ph type="body" idx="13" hasCustomPrompt="1"/>
          </p:nvPr>
        </p:nvSpPr>
        <p:spPr>
          <a:xfrm>
            <a:off x="838200" y="1576282"/>
            <a:ext cx="10642682" cy="3620468"/>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pic>
        <p:nvPicPr>
          <p:cNvPr id="21" name="Gráfico 20">
            <a:extLst>
              <a:ext uri="{FF2B5EF4-FFF2-40B4-BE49-F238E27FC236}">
                <a16:creationId xmlns:a16="http://schemas.microsoft.com/office/drawing/2014/main" id="{3800C0AB-FC41-4B40-AE3A-4B773E7735F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pic>
        <p:nvPicPr>
          <p:cNvPr id="10" name="Imagen 9">
            <a:extLst>
              <a:ext uri="{FF2B5EF4-FFF2-40B4-BE49-F238E27FC236}">
                <a16:creationId xmlns:a16="http://schemas.microsoft.com/office/drawing/2014/main" id="{B2C178F0-6614-612C-769A-7B617D3C2B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3038910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F773B5C4-84CE-4AB6-9FFC-55280B681F4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0830" y="706705"/>
            <a:ext cx="6271170" cy="5393634"/>
          </a:xfrm>
          <a:prstGeom prst="rect">
            <a:avLst/>
          </a:prstGeom>
        </p:spPr>
      </p:pic>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88694" y="1388701"/>
            <a:ext cx="3750000" cy="3697332"/>
          </a:xfrm>
          <a:prstGeom prst="rect">
            <a:avLst/>
          </a:prstGeom>
        </p:spPr>
      </p:pic>
      <p:sp>
        <p:nvSpPr>
          <p:cNvPr id="10" name="Marcador de posición de imagen 12">
            <a:extLst>
              <a:ext uri="{FF2B5EF4-FFF2-40B4-BE49-F238E27FC236}">
                <a16:creationId xmlns:a16="http://schemas.microsoft.com/office/drawing/2014/main" id="{497B6177-D8E7-48AC-9B3C-46042B2F7D83}"/>
              </a:ext>
            </a:extLst>
          </p:cNvPr>
          <p:cNvSpPr>
            <a:spLocks noGrp="1"/>
          </p:cNvSpPr>
          <p:nvPr>
            <p:ph type="pic" sz="quarter" idx="10"/>
          </p:nvPr>
        </p:nvSpPr>
        <p:spPr>
          <a:xfrm>
            <a:off x="6515100" y="1269586"/>
            <a:ext cx="4318274" cy="4318827"/>
          </a:xfrm>
          <a:prstGeom prst="flowChartConnector">
            <a:avLst/>
          </a:prstGeom>
          <a:solidFill>
            <a:schemeClr val="bg1"/>
          </a:solidFill>
        </p:spPr>
        <p:txBody>
          <a:bodyPr/>
          <a:lstStyle/>
          <a:p>
            <a:endParaRPr lang="es-CO"/>
          </a:p>
        </p:txBody>
      </p:sp>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AF15B8D6-7D15-89CD-9344-6C747CF338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802982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10" name="Gráfico 9">
            <a:extLst>
              <a:ext uri="{FF2B5EF4-FFF2-40B4-BE49-F238E27FC236}">
                <a16:creationId xmlns:a16="http://schemas.microsoft.com/office/drawing/2014/main" id="{F2C0BCDA-A511-4E37-AFE4-FB72E2274A4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062766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15">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1747229" y="1097555"/>
            <a:ext cx="8851436" cy="571610"/>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770414B5-C77D-4595-93C8-768683437BC9}"/>
              </a:ext>
            </a:extLst>
          </p:cNvPr>
          <p:cNvSpPr>
            <a:spLocks noGrp="1"/>
          </p:cNvSpPr>
          <p:nvPr>
            <p:ph type="body" idx="1"/>
          </p:nvPr>
        </p:nvSpPr>
        <p:spPr>
          <a:xfrm>
            <a:off x="1761743"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Marcador de texto 2">
            <a:extLst>
              <a:ext uri="{FF2B5EF4-FFF2-40B4-BE49-F238E27FC236}">
                <a16:creationId xmlns:a16="http://schemas.microsoft.com/office/drawing/2014/main" id="{56992BC9-7468-4FE2-8251-A875A76E55C5}"/>
              </a:ext>
            </a:extLst>
          </p:cNvPr>
          <p:cNvSpPr>
            <a:spLocks noGrp="1"/>
          </p:cNvSpPr>
          <p:nvPr>
            <p:ph type="body" idx="10"/>
          </p:nvPr>
        </p:nvSpPr>
        <p:spPr>
          <a:xfrm>
            <a:off x="6384077" y="1912691"/>
            <a:ext cx="4214588" cy="3428528"/>
          </a:xfrm>
          <a:prstGeom prst="rect">
            <a:avLst/>
          </a:prstGeom>
        </p:spPr>
        <p:txBody>
          <a:bodyPr>
            <a:normAutofit/>
          </a:bodyPr>
          <a:lstStyle>
            <a:lvl1pPr marL="0" indent="0" algn="l">
              <a:buNone/>
              <a:defRPr sz="1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073CF72C-E651-E32E-4197-8DBF30AC2D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47216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A4F0AFD-C9B0-4D41-8171-96145E47BFA1}"/>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8" name="Rectángulo: esquinas redondeadas 7">
            <a:extLst>
              <a:ext uri="{FF2B5EF4-FFF2-40B4-BE49-F238E27FC236}">
                <a16:creationId xmlns:a16="http://schemas.microsoft.com/office/drawing/2014/main" id="{44DB28E2-F19E-41F2-9331-64E02BEA8DC7}"/>
              </a:ext>
            </a:extLst>
          </p:cNvPr>
          <p:cNvSpPr/>
          <p:nvPr userDrawn="1"/>
        </p:nvSpPr>
        <p:spPr>
          <a:xfrm>
            <a:off x="1039584"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8E7F0A89-E3DC-49F3-9466-E8D8A7043099}"/>
              </a:ext>
            </a:extLst>
          </p:cNvPr>
          <p:cNvSpPr/>
          <p:nvPr userDrawn="1"/>
        </p:nvSpPr>
        <p:spPr>
          <a:xfrm>
            <a:off x="4469053"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89DA87E3-1E68-4021-8D44-196C43DE04BF}"/>
              </a:ext>
            </a:extLst>
          </p:cNvPr>
          <p:cNvSpPr/>
          <p:nvPr userDrawn="1"/>
        </p:nvSpPr>
        <p:spPr>
          <a:xfrm>
            <a:off x="7912531" y="1451429"/>
            <a:ext cx="3239883" cy="414507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C2F36180-0976-4F96-A175-0A15983ECE62}"/>
              </a:ext>
            </a:extLst>
          </p:cNvPr>
          <p:cNvSpPr/>
          <p:nvPr userDrawn="1"/>
        </p:nvSpPr>
        <p:spPr>
          <a:xfrm>
            <a:off x="530086" y="338137"/>
            <a:ext cx="50165" cy="651989"/>
          </a:xfrm>
          <a:prstGeom prst="roundRect">
            <a:avLst>
              <a:gd name="adj" fmla="val 5000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bg1"/>
              </a:solidFill>
            </a:endParaRPr>
          </a:p>
        </p:txBody>
      </p:sp>
      <p:sp>
        <p:nvSpPr>
          <p:cNvPr id="14" name="Marcador de texto 2">
            <a:extLst>
              <a:ext uri="{FF2B5EF4-FFF2-40B4-BE49-F238E27FC236}">
                <a16:creationId xmlns:a16="http://schemas.microsoft.com/office/drawing/2014/main" id="{D71E4FE0-34BE-4802-95F2-BE7E5889A2E4}"/>
              </a:ext>
            </a:extLst>
          </p:cNvPr>
          <p:cNvSpPr>
            <a:spLocks noGrp="1"/>
          </p:cNvSpPr>
          <p:nvPr>
            <p:ph type="body" idx="13" hasCustomPrompt="1"/>
          </p:nvPr>
        </p:nvSpPr>
        <p:spPr>
          <a:xfrm>
            <a:off x="1322841" y="246742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5" name="Marcador de texto 2">
            <a:extLst>
              <a:ext uri="{FF2B5EF4-FFF2-40B4-BE49-F238E27FC236}">
                <a16:creationId xmlns:a16="http://schemas.microsoft.com/office/drawing/2014/main" id="{CBDA24A3-B2CB-4985-A312-16F426B03B33}"/>
              </a:ext>
            </a:extLst>
          </p:cNvPr>
          <p:cNvSpPr>
            <a:spLocks noGrp="1"/>
          </p:cNvSpPr>
          <p:nvPr>
            <p:ph type="body" idx="14" hasCustomPrompt="1"/>
          </p:nvPr>
        </p:nvSpPr>
        <p:spPr>
          <a:xfrm>
            <a:off x="4756174" y="2469859"/>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6" name="Marcador de texto 2">
            <a:extLst>
              <a:ext uri="{FF2B5EF4-FFF2-40B4-BE49-F238E27FC236}">
                <a16:creationId xmlns:a16="http://schemas.microsoft.com/office/drawing/2014/main" id="{BC57874A-CCD4-4218-AC64-F2975F4972EF}"/>
              </a:ext>
            </a:extLst>
          </p:cNvPr>
          <p:cNvSpPr>
            <a:spLocks noGrp="1"/>
          </p:cNvSpPr>
          <p:nvPr>
            <p:ph type="body" idx="15" hasCustomPrompt="1"/>
          </p:nvPr>
        </p:nvSpPr>
        <p:spPr>
          <a:xfrm>
            <a:off x="8199652" y="2438111"/>
            <a:ext cx="2665639" cy="2827505"/>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17" name="Marcador de texto 2">
            <a:extLst>
              <a:ext uri="{FF2B5EF4-FFF2-40B4-BE49-F238E27FC236}">
                <a16:creationId xmlns:a16="http://schemas.microsoft.com/office/drawing/2014/main" id="{23031889-E5A1-482C-BD5A-3950A9CC0FC7}"/>
              </a:ext>
            </a:extLst>
          </p:cNvPr>
          <p:cNvSpPr>
            <a:spLocks noGrp="1"/>
          </p:cNvSpPr>
          <p:nvPr>
            <p:ph type="body" idx="16" hasCustomPrompt="1"/>
          </p:nvPr>
        </p:nvSpPr>
        <p:spPr>
          <a:xfrm>
            <a:off x="1322840" y="1887237"/>
            <a:ext cx="2726645" cy="527645"/>
          </a:xfrm>
          <a:prstGeom prst="rect">
            <a:avLst/>
          </a:prstGeom>
        </p:spPr>
        <p:txBody>
          <a:bodyPr>
            <a:normAutofit/>
          </a:bodyPr>
          <a:lstStyle>
            <a:lvl1pPr marL="0" indent="0" algn="l">
              <a:buNone/>
              <a:defRPr sz="18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18" name="Marcador de texto 2">
            <a:extLst>
              <a:ext uri="{FF2B5EF4-FFF2-40B4-BE49-F238E27FC236}">
                <a16:creationId xmlns:a16="http://schemas.microsoft.com/office/drawing/2014/main" id="{82125490-73F6-447C-8EB8-8F213D1F3A5D}"/>
              </a:ext>
            </a:extLst>
          </p:cNvPr>
          <p:cNvSpPr>
            <a:spLocks noGrp="1"/>
          </p:cNvSpPr>
          <p:nvPr>
            <p:ph type="body" idx="17" hasCustomPrompt="1"/>
          </p:nvPr>
        </p:nvSpPr>
        <p:spPr>
          <a:xfrm>
            <a:off x="4745648" y="1903276"/>
            <a:ext cx="2665638" cy="527645"/>
          </a:xfrm>
          <a:prstGeom prst="rect">
            <a:avLst/>
          </a:prstGeom>
        </p:spPr>
        <p:txBody>
          <a:bodyPr>
            <a:normAutofit/>
          </a:bodyPr>
          <a:lstStyle>
            <a:lvl1pPr marL="0" indent="0" algn="l">
              <a:buNone/>
              <a:defRPr sz="18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a:t>
            </a:r>
          </a:p>
        </p:txBody>
      </p:sp>
      <p:sp>
        <p:nvSpPr>
          <p:cNvPr id="19" name="Marcador de texto 2">
            <a:extLst>
              <a:ext uri="{FF2B5EF4-FFF2-40B4-BE49-F238E27FC236}">
                <a16:creationId xmlns:a16="http://schemas.microsoft.com/office/drawing/2014/main" id="{DD62642F-CB79-4FE8-9D14-ADDA260837E3}"/>
              </a:ext>
            </a:extLst>
          </p:cNvPr>
          <p:cNvSpPr>
            <a:spLocks noGrp="1"/>
          </p:cNvSpPr>
          <p:nvPr>
            <p:ph type="body" idx="18" hasCustomPrompt="1"/>
          </p:nvPr>
        </p:nvSpPr>
        <p:spPr>
          <a:xfrm>
            <a:off x="8199652" y="1887237"/>
            <a:ext cx="2640134" cy="527645"/>
          </a:xfrm>
          <a:prstGeom prst="rect">
            <a:avLst/>
          </a:prstGeom>
        </p:spPr>
        <p:txBody>
          <a:bodyPr>
            <a:normAutofit/>
          </a:bodyPr>
          <a:lstStyle>
            <a:lvl1pPr marL="0" indent="0" algn="l">
              <a:buNone/>
              <a:defRPr sz="18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3" name="Rectángulo: esquinas redondeadas 22">
            <a:extLst>
              <a:ext uri="{FF2B5EF4-FFF2-40B4-BE49-F238E27FC236}">
                <a16:creationId xmlns:a16="http://schemas.microsoft.com/office/drawing/2014/main" id="{CBC2D46B-991D-455C-8911-0FCFD445D116}"/>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9668E045-3BA1-052D-CD6A-7539613B41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2591131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p:spTree>
      <p:nvGrpSpPr>
        <p:cNvPr id="1" name=""/>
        <p:cNvGrpSpPr/>
        <p:nvPr/>
      </p:nvGrpSpPr>
      <p:grpSpPr>
        <a:xfrm>
          <a:off x="0" y="0"/>
          <a:ext cx="0" cy="0"/>
          <a:chOff x="0" y="0"/>
          <a:chExt cx="0" cy="0"/>
        </a:xfrm>
      </p:grpSpPr>
      <p:sp>
        <p:nvSpPr>
          <p:cNvPr id="2" name="Elipse 1">
            <a:extLst>
              <a:ext uri="{FF2B5EF4-FFF2-40B4-BE49-F238E27FC236}">
                <a16:creationId xmlns:a16="http://schemas.microsoft.com/office/drawing/2014/main" id="{664676F2-E131-4438-8DF5-4302D86ECD30}"/>
              </a:ext>
            </a:extLst>
          </p:cNvPr>
          <p:cNvSpPr/>
          <p:nvPr userDrawn="1"/>
        </p:nvSpPr>
        <p:spPr>
          <a:xfrm>
            <a:off x="6638912" y="5686178"/>
            <a:ext cx="3752850" cy="4211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9" name="Group 62">
            <a:extLst>
              <a:ext uri="{FF2B5EF4-FFF2-40B4-BE49-F238E27FC236}">
                <a16:creationId xmlns:a16="http://schemas.microsoft.com/office/drawing/2014/main" id="{BCF9A532-7721-46EF-A277-89339B9C312E}"/>
              </a:ext>
            </a:extLst>
          </p:cNvPr>
          <p:cNvGrpSpPr/>
          <p:nvPr userDrawn="1"/>
        </p:nvGrpSpPr>
        <p:grpSpPr>
          <a:xfrm>
            <a:off x="5817627" y="1481682"/>
            <a:ext cx="5432487" cy="4409161"/>
            <a:chOff x="5774538" y="1133933"/>
            <a:chExt cx="5655462" cy="4590134"/>
          </a:xfrm>
        </p:grpSpPr>
        <p:sp>
          <p:nvSpPr>
            <p:cNvPr id="23" name="Freeform 52">
              <a:extLst>
                <a:ext uri="{FF2B5EF4-FFF2-40B4-BE49-F238E27FC236}">
                  <a16:creationId xmlns:a16="http://schemas.microsoft.com/office/drawing/2014/main" id="{449905F2-4946-4FCC-8125-DC87829518CA}"/>
                </a:ext>
              </a:extLst>
            </p:cNvPr>
            <p:cNvSpPr>
              <a:spLocks/>
            </p:cNvSpPr>
            <p:nvPr/>
          </p:nvSpPr>
          <p:spPr bwMode="auto">
            <a:xfrm>
              <a:off x="7682061" y="56536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53">
              <a:extLst>
                <a:ext uri="{FF2B5EF4-FFF2-40B4-BE49-F238E27FC236}">
                  <a16:creationId xmlns:a16="http://schemas.microsoft.com/office/drawing/2014/main" id="{A20C5CD1-AD63-4B6A-895E-7DB01B1A7F3C}"/>
                </a:ext>
              </a:extLst>
            </p:cNvPr>
            <p:cNvSpPr>
              <a:spLocks/>
            </p:cNvSpPr>
            <p:nvPr/>
          </p:nvSpPr>
          <p:spPr bwMode="auto">
            <a:xfrm>
              <a:off x="7671995" y="5667026"/>
              <a:ext cx="1848804" cy="57041"/>
            </a:xfrm>
            <a:custGeom>
              <a:avLst/>
              <a:gdLst>
                <a:gd name="T0" fmla="*/ 5504 w 5511"/>
                <a:gd name="T1" fmla="*/ 8 h 171"/>
                <a:gd name="T2" fmla="*/ 5502 w 5511"/>
                <a:gd name="T3" fmla="*/ 23 h 171"/>
                <a:gd name="T4" fmla="*/ 5494 w 5511"/>
                <a:gd name="T5" fmla="*/ 34 h 171"/>
                <a:gd name="T6" fmla="*/ 5479 w 5511"/>
                <a:gd name="T7" fmla="*/ 43 h 171"/>
                <a:gd name="T8" fmla="*/ 5455 w 5511"/>
                <a:gd name="T9" fmla="*/ 52 h 171"/>
                <a:gd name="T10" fmla="*/ 5435 w 5511"/>
                <a:gd name="T11" fmla="*/ 56 h 171"/>
                <a:gd name="T12" fmla="*/ 5379 w 5511"/>
                <a:gd name="T13" fmla="*/ 67 h 171"/>
                <a:gd name="T14" fmla="*/ 5257 w 5511"/>
                <a:gd name="T15" fmla="*/ 77 h 171"/>
                <a:gd name="T16" fmla="*/ 5028 w 5511"/>
                <a:gd name="T17" fmla="*/ 89 h 171"/>
                <a:gd name="T18" fmla="*/ 4086 w 5511"/>
                <a:gd name="T19" fmla="*/ 106 h 171"/>
                <a:gd name="T20" fmla="*/ 3968 w 5511"/>
                <a:gd name="T21" fmla="*/ 106 h 171"/>
                <a:gd name="T22" fmla="*/ 3032 w 5511"/>
                <a:gd name="T23" fmla="*/ 107 h 171"/>
                <a:gd name="T24" fmla="*/ 2900 w 5511"/>
                <a:gd name="T25" fmla="*/ 109 h 171"/>
                <a:gd name="T26" fmla="*/ 2785 w 5511"/>
                <a:gd name="T27" fmla="*/ 109 h 171"/>
                <a:gd name="T28" fmla="*/ 2684 w 5511"/>
                <a:gd name="T29" fmla="*/ 109 h 171"/>
                <a:gd name="T30" fmla="*/ 2562 w 5511"/>
                <a:gd name="T31" fmla="*/ 108 h 171"/>
                <a:gd name="T32" fmla="*/ 2427 w 5511"/>
                <a:gd name="T33" fmla="*/ 106 h 171"/>
                <a:gd name="T34" fmla="*/ 1497 w 5511"/>
                <a:gd name="T35" fmla="*/ 106 h 171"/>
                <a:gd name="T36" fmla="*/ 1416 w 5511"/>
                <a:gd name="T37" fmla="*/ 106 h 171"/>
                <a:gd name="T38" fmla="*/ 1188 w 5511"/>
                <a:gd name="T39" fmla="*/ 104 h 171"/>
                <a:gd name="T40" fmla="*/ 971 w 5511"/>
                <a:gd name="T41" fmla="*/ 100 h 171"/>
                <a:gd name="T42" fmla="*/ 784 w 5511"/>
                <a:gd name="T43" fmla="*/ 96 h 171"/>
                <a:gd name="T44" fmla="*/ 645 w 5511"/>
                <a:gd name="T45" fmla="*/ 93 h 171"/>
                <a:gd name="T46" fmla="*/ 574 w 5511"/>
                <a:gd name="T47" fmla="*/ 92 h 171"/>
                <a:gd name="T48" fmla="*/ 392 w 5511"/>
                <a:gd name="T49" fmla="*/ 86 h 171"/>
                <a:gd name="T50" fmla="*/ 193 w 5511"/>
                <a:gd name="T51" fmla="*/ 73 h 171"/>
                <a:gd name="T52" fmla="*/ 117 w 5511"/>
                <a:gd name="T53" fmla="*/ 66 h 171"/>
                <a:gd name="T54" fmla="*/ 61 w 5511"/>
                <a:gd name="T55" fmla="*/ 54 h 171"/>
                <a:gd name="T56" fmla="*/ 38 w 5511"/>
                <a:gd name="T57" fmla="*/ 48 h 171"/>
                <a:gd name="T58" fmla="*/ 16 w 5511"/>
                <a:gd name="T59" fmla="*/ 37 h 171"/>
                <a:gd name="T60" fmla="*/ 4 w 5511"/>
                <a:gd name="T61" fmla="*/ 25 h 171"/>
                <a:gd name="T62" fmla="*/ 1 w 5511"/>
                <a:gd name="T63" fmla="*/ 43 h 171"/>
                <a:gd name="T64" fmla="*/ 2 w 5511"/>
                <a:gd name="T65" fmla="*/ 74 h 171"/>
                <a:gd name="T66" fmla="*/ 15 w 5511"/>
                <a:gd name="T67" fmla="*/ 100 h 171"/>
                <a:gd name="T68" fmla="*/ 34 w 5511"/>
                <a:gd name="T69" fmla="*/ 112 h 171"/>
                <a:gd name="T70" fmla="*/ 75 w 5511"/>
                <a:gd name="T71" fmla="*/ 127 h 171"/>
                <a:gd name="T72" fmla="*/ 125 w 5511"/>
                <a:gd name="T73" fmla="*/ 137 h 171"/>
                <a:gd name="T74" fmla="*/ 198 w 5511"/>
                <a:gd name="T75" fmla="*/ 144 h 171"/>
                <a:gd name="T76" fmla="*/ 319 w 5511"/>
                <a:gd name="T77" fmla="*/ 152 h 171"/>
                <a:gd name="T78" fmla="*/ 578 w 5511"/>
                <a:gd name="T79" fmla="*/ 166 h 171"/>
                <a:gd name="T80" fmla="*/ 2075 w 5511"/>
                <a:gd name="T81" fmla="*/ 171 h 171"/>
                <a:gd name="T82" fmla="*/ 4761 w 5511"/>
                <a:gd name="T83" fmla="*/ 167 h 171"/>
                <a:gd name="T84" fmla="*/ 5026 w 5511"/>
                <a:gd name="T85" fmla="*/ 156 h 171"/>
                <a:gd name="T86" fmla="*/ 5257 w 5511"/>
                <a:gd name="T87" fmla="*/ 144 h 171"/>
                <a:gd name="T88" fmla="*/ 5341 w 5511"/>
                <a:gd name="T89" fmla="*/ 138 h 171"/>
                <a:gd name="T90" fmla="*/ 5405 w 5511"/>
                <a:gd name="T91" fmla="*/ 130 h 171"/>
                <a:gd name="T92" fmla="*/ 5450 w 5511"/>
                <a:gd name="T93" fmla="*/ 119 h 171"/>
                <a:gd name="T94" fmla="*/ 5489 w 5511"/>
                <a:gd name="T95" fmla="*/ 101 h 171"/>
                <a:gd name="T96" fmla="*/ 5501 w 5511"/>
                <a:gd name="T97" fmla="*/ 91 h 171"/>
                <a:gd name="T98" fmla="*/ 5509 w 5511"/>
                <a:gd name="T99" fmla="*/ 72 h 171"/>
                <a:gd name="T100" fmla="*/ 5509 w 5511"/>
                <a:gd name="T101" fmla="*/ 30 h 171"/>
                <a:gd name="T102" fmla="*/ 5502 w 5511"/>
                <a:gd name="T10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511" h="171">
                  <a:moveTo>
                    <a:pt x="5502" y="0"/>
                  </a:moveTo>
                  <a:lnTo>
                    <a:pt x="5502" y="0"/>
                  </a:lnTo>
                  <a:lnTo>
                    <a:pt x="5504" y="8"/>
                  </a:lnTo>
                  <a:lnTo>
                    <a:pt x="5504" y="15"/>
                  </a:lnTo>
                  <a:lnTo>
                    <a:pt x="5503" y="19"/>
                  </a:lnTo>
                  <a:lnTo>
                    <a:pt x="5502" y="23"/>
                  </a:lnTo>
                  <a:lnTo>
                    <a:pt x="5500" y="27"/>
                  </a:lnTo>
                  <a:lnTo>
                    <a:pt x="5497" y="31"/>
                  </a:lnTo>
                  <a:lnTo>
                    <a:pt x="5494" y="34"/>
                  </a:lnTo>
                  <a:lnTo>
                    <a:pt x="5489" y="37"/>
                  </a:lnTo>
                  <a:lnTo>
                    <a:pt x="5484" y="40"/>
                  </a:lnTo>
                  <a:lnTo>
                    <a:pt x="5479" y="43"/>
                  </a:lnTo>
                  <a:lnTo>
                    <a:pt x="5471" y="47"/>
                  </a:lnTo>
                  <a:lnTo>
                    <a:pt x="5464" y="49"/>
                  </a:lnTo>
                  <a:lnTo>
                    <a:pt x="5455" y="52"/>
                  </a:lnTo>
                  <a:lnTo>
                    <a:pt x="5445" y="54"/>
                  </a:lnTo>
                  <a:lnTo>
                    <a:pt x="5443" y="54"/>
                  </a:lnTo>
                  <a:lnTo>
                    <a:pt x="5435" y="56"/>
                  </a:lnTo>
                  <a:lnTo>
                    <a:pt x="5417" y="60"/>
                  </a:lnTo>
                  <a:lnTo>
                    <a:pt x="5387" y="66"/>
                  </a:lnTo>
                  <a:lnTo>
                    <a:pt x="5379" y="67"/>
                  </a:lnTo>
                  <a:lnTo>
                    <a:pt x="5352" y="70"/>
                  </a:lnTo>
                  <a:lnTo>
                    <a:pt x="5311" y="73"/>
                  </a:lnTo>
                  <a:lnTo>
                    <a:pt x="5257" y="77"/>
                  </a:lnTo>
                  <a:lnTo>
                    <a:pt x="5190" y="81"/>
                  </a:lnTo>
                  <a:lnTo>
                    <a:pt x="5113" y="86"/>
                  </a:lnTo>
                  <a:lnTo>
                    <a:pt x="5028" y="89"/>
                  </a:lnTo>
                  <a:lnTo>
                    <a:pt x="4935" y="91"/>
                  </a:lnTo>
                  <a:lnTo>
                    <a:pt x="4431" y="106"/>
                  </a:lnTo>
                  <a:lnTo>
                    <a:pt x="4086" y="106"/>
                  </a:lnTo>
                  <a:lnTo>
                    <a:pt x="4046" y="106"/>
                  </a:lnTo>
                  <a:lnTo>
                    <a:pt x="4007" y="106"/>
                  </a:lnTo>
                  <a:lnTo>
                    <a:pt x="3968" y="106"/>
                  </a:lnTo>
                  <a:lnTo>
                    <a:pt x="3929" y="106"/>
                  </a:lnTo>
                  <a:lnTo>
                    <a:pt x="3077" y="106"/>
                  </a:lnTo>
                  <a:lnTo>
                    <a:pt x="3032" y="107"/>
                  </a:lnTo>
                  <a:lnTo>
                    <a:pt x="2986" y="108"/>
                  </a:lnTo>
                  <a:lnTo>
                    <a:pt x="2942" y="108"/>
                  </a:lnTo>
                  <a:lnTo>
                    <a:pt x="2900" y="109"/>
                  </a:lnTo>
                  <a:lnTo>
                    <a:pt x="2859" y="109"/>
                  </a:lnTo>
                  <a:lnTo>
                    <a:pt x="2821" y="109"/>
                  </a:lnTo>
                  <a:lnTo>
                    <a:pt x="2785" y="109"/>
                  </a:lnTo>
                  <a:lnTo>
                    <a:pt x="2752" y="108"/>
                  </a:lnTo>
                  <a:lnTo>
                    <a:pt x="2720" y="109"/>
                  </a:lnTo>
                  <a:lnTo>
                    <a:pt x="2684" y="109"/>
                  </a:lnTo>
                  <a:lnTo>
                    <a:pt x="2645" y="109"/>
                  </a:lnTo>
                  <a:lnTo>
                    <a:pt x="2604" y="109"/>
                  </a:lnTo>
                  <a:lnTo>
                    <a:pt x="2562" y="108"/>
                  </a:lnTo>
                  <a:lnTo>
                    <a:pt x="2518" y="108"/>
                  </a:lnTo>
                  <a:lnTo>
                    <a:pt x="2472" y="107"/>
                  </a:lnTo>
                  <a:lnTo>
                    <a:pt x="2427" y="106"/>
                  </a:lnTo>
                  <a:lnTo>
                    <a:pt x="1575" y="106"/>
                  </a:lnTo>
                  <a:lnTo>
                    <a:pt x="1536" y="106"/>
                  </a:lnTo>
                  <a:lnTo>
                    <a:pt x="1497" y="106"/>
                  </a:lnTo>
                  <a:lnTo>
                    <a:pt x="1458" y="106"/>
                  </a:lnTo>
                  <a:lnTo>
                    <a:pt x="1418" y="106"/>
                  </a:lnTo>
                  <a:lnTo>
                    <a:pt x="1416" y="106"/>
                  </a:lnTo>
                  <a:lnTo>
                    <a:pt x="1340" y="106"/>
                  </a:lnTo>
                  <a:lnTo>
                    <a:pt x="1264" y="105"/>
                  </a:lnTo>
                  <a:lnTo>
                    <a:pt x="1188" y="104"/>
                  </a:lnTo>
                  <a:lnTo>
                    <a:pt x="1114" y="102"/>
                  </a:lnTo>
                  <a:lnTo>
                    <a:pt x="1042" y="101"/>
                  </a:lnTo>
                  <a:lnTo>
                    <a:pt x="971" y="100"/>
                  </a:lnTo>
                  <a:lnTo>
                    <a:pt x="905" y="99"/>
                  </a:lnTo>
                  <a:lnTo>
                    <a:pt x="842" y="98"/>
                  </a:lnTo>
                  <a:lnTo>
                    <a:pt x="784" y="96"/>
                  </a:lnTo>
                  <a:lnTo>
                    <a:pt x="731" y="95"/>
                  </a:lnTo>
                  <a:lnTo>
                    <a:pt x="685" y="94"/>
                  </a:lnTo>
                  <a:lnTo>
                    <a:pt x="645" y="93"/>
                  </a:lnTo>
                  <a:lnTo>
                    <a:pt x="613" y="93"/>
                  </a:lnTo>
                  <a:lnTo>
                    <a:pt x="589" y="92"/>
                  </a:lnTo>
                  <a:lnTo>
                    <a:pt x="574" y="92"/>
                  </a:lnTo>
                  <a:lnTo>
                    <a:pt x="569" y="91"/>
                  </a:lnTo>
                  <a:lnTo>
                    <a:pt x="477" y="89"/>
                  </a:lnTo>
                  <a:lnTo>
                    <a:pt x="392" y="86"/>
                  </a:lnTo>
                  <a:lnTo>
                    <a:pt x="315" y="81"/>
                  </a:lnTo>
                  <a:lnTo>
                    <a:pt x="247" y="77"/>
                  </a:lnTo>
                  <a:lnTo>
                    <a:pt x="193" y="73"/>
                  </a:lnTo>
                  <a:lnTo>
                    <a:pt x="152" y="70"/>
                  </a:lnTo>
                  <a:lnTo>
                    <a:pt x="125" y="67"/>
                  </a:lnTo>
                  <a:lnTo>
                    <a:pt x="117" y="66"/>
                  </a:lnTo>
                  <a:lnTo>
                    <a:pt x="87" y="60"/>
                  </a:lnTo>
                  <a:lnTo>
                    <a:pt x="69" y="56"/>
                  </a:lnTo>
                  <a:lnTo>
                    <a:pt x="61" y="54"/>
                  </a:lnTo>
                  <a:lnTo>
                    <a:pt x="59" y="54"/>
                  </a:lnTo>
                  <a:lnTo>
                    <a:pt x="47" y="51"/>
                  </a:lnTo>
                  <a:lnTo>
                    <a:pt x="38" y="48"/>
                  </a:lnTo>
                  <a:lnTo>
                    <a:pt x="28" y="45"/>
                  </a:lnTo>
                  <a:lnTo>
                    <a:pt x="21" y="41"/>
                  </a:lnTo>
                  <a:lnTo>
                    <a:pt x="16" y="37"/>
                  </a:lnTo>
                  <a:lnTo>
                    <a:pt x="10" y="33"/>
                  </a:lnTo>
                  <a:lnTo>
                    <a:pt x="6" y="29"/>
                  </a:lnTo>
                  <a:lnTo>
                    <a:pt x="4" y="25"/>
                  </a:lnTo>
                  <a:lnTo>
                    <a:pt x="4" y="25"/>
                  </a:lnTo>
                  <a:lnTo>
                    <a:pt x="2" y="34"/>
                  </a:lnTo>
                  <a:lnTo>
                    <a:pt x="1" y="43"/>
                  </a:lnTo>
                  <a:lnTo>
                    <a:pt x="0" y="53"/>
                  </a:lnTo>
                  <a:lnTo>
                    <a:pt x="1" y="64"/>
                  </a:lnTo>
                  <a:lnTo>
                    <a:pt x="2" y="74"/>
                  </a:lnTo>
                  <a:lnTo>
                    <a:pt x="4" y="84"/>
                  </a:lnTo>
                  <a:lnTo>
                    <a:pt x="8" y="92"/>
                  </a:lnTo>
                  <a:lnTo>
                    <a:pt x="15" y="100"/>
                  </a:lnTo>
                  <a:lnTo>
                    <a:pt x="17" y="101"/>
                  </a:lnTo>
                  <a:lnTo>
                    <a:pt x="22" y="107"/>
                  </a:lnTo>
                  <a:lnTo>
                    <a:pt x="34" y="112"/>
                  </a:lnTo>
                  <a:lnTo>
                    <a:pt x="50" y="119"/>
                  </a:lnTo>
                  <a:lnTo>
                    <a:pt x="61" y="124"/>
                  </a:lnTo>
                  <a:lnTo>
                    <a:pt x="75" y="127"/>
                  </a:lnTo>
                  <a:lnTo>
                    <a:pt x="89" y="131"/>
                  </a:lnTo>
                  <a:lnTo>
                    <a:pt x="106" y="134"/>
                  </a:lnTo>
                  <a:lnTo>
                    <a:pt x="125" y="137"/>
                  </a:lnTo>
                  <a:lnTo>
                    <a:pt x="147" y="140"/>
                  </a:lnTo>
                  <a:lnTo>
                    <a:pt x="172" y="143"/>
                  </a:lnTo>
                  <a:lnTo>
                    <a:pt x="198" y="144"/>
                  </a:lnTo>
                  <a:lnTo>
                    <a:pt x="213" y="145"/>
                  </a:lnTo>
                  <a:lnTo>
                    <a:pt x="255" y="148"/>
                  </a:lnTo>
                  <a:lnTo>
                    <a:pt x="319" y="152"/>
                  </a:lnTo>
                  <a:lnTo>
                    <a:pt x="397" y="156"/>
                  </a:lnTo>
                  <a:lnTo>
                    <a:pt x="485" y="160"/>
                  </a:lnTo>
                  <a:lnTo>
                    <a:pt x="578" y="166"/>
                  </a:lnTo>
                  <a:lnTo>
                    <a:pt x="668" y="169"/>
                  </a:lnTo>
                  <a:lnTo>
                    <a:pt x="750" y="171"/>
                  </a:lnTo>
                  <a:lnTo>
                    <a:pt x="2075" y="171"/>
                  </a:lnTo>
                  <a:lnTo>
                    <a:pt x="2755" y="171"/>
                  </a:lnTo>
                  <a:lnTo>
                    <a:pt x="3436" y="167"/>
                  </a:lnTo>
                  <a:lnTo>
                    <a:pt x="4761" y="167"/>
                  </a:lnTo>
                  <a:lnTo>
                    <a:pt x="4844" y="165"/>
                  </a:lnTo>
                  <a:lnTo>
                    <a:pt x="4934" y="162"/>
                  </a:lnTo>
                  <a:lnTo>
                    <a:pt x="5026" y="156"/>
                  </a:lnTo>
                  <a:lnTo>
                    <a:pt x="5114" y="152"/>
                  </a:lnTo>
                  <a:lnTo>
                    <a:pt x="5193" y="148"/>
                  </a:lnTo>
                  <a:lnTo>
                    <a:pt x="5257" y="144"/>
                  </a:lnTo>
                  <a:lnTo>
                    <a:pt x="5299" y="140"/>
                  </a:lnTo>
                  <a:lnTo>
                    <a:pt x="5313" y="139"/>
                  </a:lnTo>
                  <a:lnTo>
                    <a:pt x="5341" y="138"/>
                  </a:lnTo>
                  <a:lnTo>
                    <a:pt x="5364" y="136"/>
                  </a:lnTo>
                  <a:lnTo>
                    <a:pt x="5386" y="133"/>
                  </a:lnTo>
                  <a:lnTo>
                    <a:pt x="5405" y="130"/>
                  </a:lnTo>
                  <a:lnTo>
                    <a:pt x="5422" y="127"/>
                  </a:lnTo>
                  <a:lnTo>
                    <a:pt x="5437" y="123"/>
                  </a:lnTo>
                  <a:lnTo>
                    <a:pt x="5450" y="119"/>
                  </a:lnTo>
                  <a:lnTo>
                    <a:pt x="5461" y="115"/>
                  </a:lnTo>
                  <a:lnTo>
                    <a:pt x="5478" y="108"/>
                  </a:lnTo>
                  <a:lnTo>
                    <a:pt x="5489" y="101"/>
                  </a:lnTo>
                  <a:lnTo>
                    <a:pt x="5495" y="97"/>
                  </a:lnTo>
                  <a:lnTo>
                    <a:pt x="5497" y="96"/>
                  </a:lnTo>
                  <a:lnTo>
                    <a:pt x="5501" y="91"/>
                  </a:lnTo>
                  <a:lnTo>
                    <a:pt x="5504" y="85"/>
                  </a:lnTo>
                  <a:lnTo>
                    <a:pt x="5507" y="78"/>
                  </a:lnTo>
                  <a:lnTo>
                    <a:pt x="5509" y="72"/>
                  </a:lnTo>
                  <a:lnTo>
                    <a:pt x="5511" y="57"/>
                  </a:lnTo>
                  <a:lnTo>
                    <a:pt x="5511" y="43"/>
                  </a:lnTo>
                  <a:lnTo>
                    <a:pt x="5509" y="30"/>
                  </a:lnTo>
                  <a:lnTo>
                    <a:pt x="5507" y="17"/>
                  </a:lnTo>
                  <a:lnTo>
                    <a:pt x="5504" y="8"/>
                  </a:lnTo>
                  <a:lnTo>
                    <a:pt x="5502" y="0"/>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54">
              <a:extLst>
                <a:ext uri="{FF2B5EF4-FFF2-40B4-BE49-F238E27FC236}">
                  <a16:creationId xmlns:a16="http://schemas.microsoft.com/office/drawing/2014/main" id="{3C58E12B-947D-4829-972B-ACF55B77900C}"/>
                </a:ext>
              </a:extLst>
            </p:cNvPr>
            <p:cNvSpPr>
              <a:spLocks/>
            </p:cNvSpPr>
            <p:nvPr/>
          </p:nvSpPr>
          <p:spPr bwMode="auto">
            <a:xfrm>
              <a:off x="9517444" y="5665349"/>
              <a:ext cx="0" cy="0"/>
            </a:xfrm>
            <a:custGeom>
              <a:avLst/>
              <a:gdLst>
                <a:gd name="T0" fmla="*/ 1 w 1"/>
                <a:gd name="T1" fmla="*/ 2 h 2"/>
                <a:gd name="T2" fmla="*/ 1 w 1"/>
                <a:gd name="T3" fmla="*/ 0 h 2"/>
                <a:gd name="T4" fmla="*/ 0 w 1"/>
                <a:gd name="T5" fmla="*/ 0 h 2"/>
                <a:gd name="T6" fmla="*/ 1 w 1"/>
                <a:gd name="T7" fmla="*/ 1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lnTo>
                    <a:pt x="1" y="0"/>
                  </a:lnTo>
                  <a:lnTo>
                    <a:pt x="0" y="0"/>
                  </a:lnTo>
                  <a:lnTo>
                    <a:pt x="1" y="1"/>
                  </a:lnTo>
                  <a:lnTo>
                    <a:pt x="1" y="2"/>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55">
              <a:extLst>
                <a:ext uri="{FF2B5EF4-FFF2-40B4-BE49-F238E27FC236}">
                  <a16:creationId xmlns:a16="http://schemas.microsoft.com/office/drawing/2014/main" id="{E856073D-69B8-4B52-AF89-7F8BBB67AC54}"/>
                </a:ext>
              </a:extLst>
            </p:cNvPr>
            <p:cNvSpPr>
              <a:spLocks/>
            </p:cNvSpPr>
            <p:nvPr/>
          </p:nvSpPr>
          <p:spPr bwMode="auto">
            <a:xfrm>
              <a:off x="7682061" y="5653604"/>
              <a:ext cx="0" cy="0"/>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lnTo>
                    <a:pt x="1" y="0"/>
                  </a:lnTo>
                  <a:lnTo>
                    <a:pt x="0" y="1"/>
                  </a:lnTo>
                  <a:close/>
                </a:path>
              </a:pathLst>
            </a:custGeom>
            <a:solidFill>
              <a:srgbClr val="43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56">
              <a:extLst>
                <a:ext uri="{FF2B5EF4-FFF2-40B4-BE49-F238E27FC236}">
                  <a16:creationId xmlns:a16="http://schemas.microsoft.com/office/drawing/2014/main" id="{11E18481-2E67-4591-A45F-7DA6C55CF905}"/>
                </a:ext>
              </a:extLst>
            </p:cNvPr>
            <p:cNvSpPr>
              <a:spLocks/>
            </p:cNvSpPr>
            <p:nvPr/>
          </p:nvSpPr>
          <p:spPr bwMode="auto">
            <a:xfrm>
              <a:off x="7671995" y="5032863"/>
              <a:ext cx="1847127" cy="671072"/>
            </a:xfrm>
            <a:custGeom>
              <a:avLst/>
              <a:gdLst>
                <a:gd name="T0" fmla="*/ 5323 w 5504"/>
                <a:gd name="T1" fmla="*/ 1736 h 1998"/>
                <a:gd name="T2" fmla="*/ 5137 w 5504"/>
                <a:gd name="T3" fmla="*/ 1596 h 1998"/>
                <a:gd name="T4" fmla="*/ 4956 w 5504"/>
                <a:gd name="T5" fmla="*/ 1439 h 1998"/>
                <a:gd name="T6" fmla="*/ 4864 w 5504"/>
                <a:gd name="T7" fmla="*/ 1348 h 1998"/>
                <a:gd name="T8" fmla="*/ 4802 w 5504"/>
                <a:gd name="T9" fmla="*/ 1243 h 1998"/>
                <a:gd name="T10" fmla="*/ 4741 w 5504"/>
                <a:gd name="T11" fmla="*/ 1062 h 1998"/>
                <a:gd name="T12" fmla="*/ 4694 w 5504"/>
                <a:gd name="T13" fmla="*/ 847 h 1998"/>
                <a:gd name="T14" fmla="*/ 4659 w 5504"/>
                <a:gd name="T15" fmla="*/ 619 h 1998"/>
                <a:gd name="T16" fmla="*/ 4622 w 5504"/>
                <a:gd name="T17" fmla="*/ 254 h 1998"/>
                <a:gd name="T18" fmla="*/ 4609 w 5504"/>
                <a:gd name="T19" fmla="*/ 12 h 1998"/>
                <a:gd name="T20" fmla="*/ 895 w 5504"/>
                <a:gd name="T21" fmla="*/ 11 h 1998"/>
                <a:gd name="T22" fmla="*/ 882 w 5504"/>
                <a:gd name="T23" fmla="*/ 254 h 1998"/>
                <a:gd name="T24" fmla="*/ 845 w 5504"/>
                <a:gd name="T25" fmla="*/ 619 h 1998"/>
                <a:gd name="T26" fmla="*/ 810 w 5504"/>
                <a:gd name="T27" fmla="*/ 847 h 1998"/>
                <a:gd name="T28" fmla="*/ 763 w 5504"/>
                <a:gd name="T29" fmla="*/ 1062 h 1998"/>
                <a:gd name="T30" fmla="*/ 701 w 5504"/>
                <a:gd name="T31" fmla="*/ 1243 h 1998"/>
                <a:gd name="T32" fmla="*/ 640 w 5504"/>
                <a:gd name="T33" fmla="*/ 1348 h 1998"/>
                <a:gd name="T34" fmla="*/ 548 w 5504"/>
                <a:gd name="T35" fmla="*/ 1439 h 1998"/>
                <a:gd name="T36" fmla="*/ 366 w 5504"/>
                <a:gd name="T37" fmla="*/ 1596 h 1998"/>
                <a:gd name="T38" fmla="*/ 181 w 5504"/>
                <a:gd name="T39" fmla="*/ 1736 h 1998"/>
                <a:gd name="T40" fmla="*/ 27 w 5504"/>
                <a:gd name="T41" fmla="*/ 1852 h 1998"/>
                <a:gd name="T42" fmla="*/ 5 w 5504"/>
                <a:gd name="T43" fmla="*/ 1880 h 1998"/>
                <a:gd name="T44" fmla="*/ 1 w 5504"/>
                <a:gd name="T45" fmla="*/ 1907 h 1998"/>
                <a:gd name="T46" fmla="*/ 10 w 5504"/>
                <a:gd name="T47" fmla="*/ 1923 h 1998"/>
                <a:gd name="T48" fmla="*/ 33 w 5504"/>
                <a:gd name="T49" fmla="*/ 1936 h 1998"/>
                <a:gd name="T50" fmla="*/ 61 w 5504"/>
                <a:gd name="T51" fmla="*/ 1943 h 1998"/>
                <a:gd name="T52" fmla="*/ 125 w 5504"/>
                <a:gd name="T53" fmla="*/ 1957 h 1998"/>
                <a:gd name="T54" fmla="*/ 317 w 5504"/>
                <a:gd name="T55" fmla="*/ 1976 h 1998"/>
                <a:gd name="T56" fmla="*/ 577 w 5504"/>
                <a:gd name="T57" fmla="*/ 1987 h 1998"/>
                <a:gd name="T58" fmla="*/ 687 w 5504"/>
                <a:gd name="T59" fmla="*/ 1988 h 1998"/>
                <a:gd name="T60" fmla="*/ 906 w 5504"/>
                <a:gd name="T61" fmla="*/ 1990 h 1998"/>
                <a:gd name="T62" fmla="*/ 1189 w 5504"/>
                <a:gd name="T63" fmla="*/ 1994 h 1998"/>
                <a:gd name="T64" fmla="*/ 1418 w 5504"/>
                <a:gd name="T65" fmla="*/ 1995 h 1998"/>
                <a:gd name="T66" fmla="*/ 1575 w 5504"/>
                <a:gd name="T67" fmla="*/ 1995 h 1998"/>
                <a:gd name="T68" fmla="*/ 2562 w 5504"/>
                <a:gd name="T69" fmla="*/ 1997 h 1998"/>
                <a:gd name="T70" fmla="*/ 2720 w 5504"/>
                <a:gd name="T71" fmla="*/ 1998 h 1998"/>
                <a:gd name="T72" fmla="*/ 2859 w 5504"/>
                <a:gd name="T73" fmla="*/ 1998 h 1998"/>
                <a:gd name="T74" fmla="*/ 3032 w 5504"/>
                <a:gd name="T75" fmla="*/ 1996 h 1998"/>
                <a:gd name="T76" fmla="*/ 4007 w 5504"/>
                <a:gd name="T77" fmla="*/ 1995 h 1998"/>
                <a:gd name="T78" fmla="*/ 4937 w 5504"/>
                <a:gd name="T79" fmla="*/ 1987 h 1998"/>
                <a:gd name="T80" fmla="*/ 5258 w 5504"/>
                <a:gd name="T81" fmla="*/ 1969 h 1998"/>
                <a:gd name="T82" fmla="*/ 5387 w 5504"/>
                <a:gd name="T83" fmla="*/ 1955 h 1998"/>
                <a:gd name="T84" fmla="*/ 5445 w 5504"/>
                <a:gd name="T85" fmla="*/ 1943 h 1998"/>
                <a:gd name="T86" fmla="*/ 5479 w 5504"/>
                <a:gd name="T87" fmla="*/ 1932 h 1998"/>
                <a:gd name="T88" fmla="*/ 5498 w 5504"/>
                <a:gd name="T89" fmla="*/ 1919 h 1998"/>
                <a:gd name="T90" fmla="*/ 5504 w 5504"/>
                <a:gd name="T91" fmla="*/ 1904 h 1998"/>
                <a:gd name="T92" fmla="*/ 5495 w 5504"/>
                <a:gd name="T93" fmla="*/ 1873 h 1998"/>
                <a:gd name="T94" fmla="*/ 5474 w 5504"/>
                <a:gd name="T95" fmla="*/ 1849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504" h="1998">
                  <a:moveTo>
                    <a:pt x="5474" y="1849"/>
                  </a:moveTo>
                  <a:lnTo>
                    <a:pt x="5423" y="1811"/>
                  </a:lnTo>
                  <a:lnTo>
                    <a:pt x="5373" y="1773"/>
                  </a:lnTo>
                  <a:lnTo>
                    <a:pt x="5323" y="1736"/>
                  </a:lnTo>
                  <a:lnTo>
                    <a:pt x="5274" y="1701"/>
                  </a:lnTo>
                  <a:lnTo>
                    <a:pt x="5227" y="1665"/>
                  </a:lnTo>
                  <a:lnTo>
                    <a:pt x="5181" y="1630"/>
                  </a:lnTo>
                  <a:lnTo>
                    <a:pt x="5137" y="1596"/>
                  </a:lnTo>
                  <a:lnTo>
                    <a:pt x="5097" y="1564"/>
                  </a:lnTo>
                  <a:lnTo>
                    <a:pt x="5044" y="1518"/>
                  </a:lnTo>
                  <a:lnTo>
                    <a:pt x="4997" y="1477"/>
                  </a:lnTo>
                  <a:lnTo>
                    <a:pt x="4956" y="1439"/>
                  </a:lnTo>
                  <a:lnTo>
                    <a:pt x="4923" y="1407"/>
                  </a:lnTo>
                  <a:lnTo>
                    <a:pt x="4896" y="1380"/>
                  </a:lnTo>
                  <a:lnTo>
                    <a:pt x="4876" y="1360"/>
                  </a:lnTo>
                  <a:lnTo>
                    <a:pt x="4864" y="1348"/>
                  </a:lnTo>
                  <a:lnTo>
                    <a:pt x="4859" y="1343"/>
                  </a:lnTo>
                  <a:lnTo>
                    <a:pt x="4839" y="1314"/>
                  </a:lnTo>
                  <a:lnTo>
                    <a:pt x="4820" y="1280"/>
                  </a:lnTo>
                  <a:lnTo>
                    <a:pt x="4802" y="1243"/>
                  </a:lnTo>
                  <a:lnTo>
                    <a:pt x="4786" y="1202"/>
                  </a:lnTo>
                  <a:lnTo>
                    <a:pt x="4770" y="1158"/>
                  </a:lnTo>
                  <a:lnTo>
                    <a:pt x="4755" y="1112"/>
                  </a:lnTo>
                  <a:lnTo>
                    <a:pt x="4741" y="1062"/>
                  </a:lnTo>
                  <a:lnTo>
                    <a:pt x="4728" y="1011"/>
                  </a:lnTo>
                  <a:lnTo>
                    <a:pt x="4716" y="958"/>
                  </a:lnTo>
                  <a:lnTo>
                    <a:pt x="4705" y="903"/>
                  </a:lnTo>
                  <a:lnTo>
                    <a:pt x="4694" y="847"/>
                  </a:lnTo>
                  <a:lnTo>
                    <a:pt x="4684" y="791"/>
                  </a:lnTo>
                  <a:lnTo>
                    <a:pt x="4675" y="734"/>
                  </a:lnTo>
                  <a:lnTo>
                    <a:pt x="4667" y="676"/>
                  </a:lnTo>
                  <a:lnTo>
                    <a:pt x="4659" y="619"/>
                  </a:lnTo>
                  <a:lnTo>
                    <a:pt x="4652" y="562"/>
                  </a:lnTo>
                  <a:lnTo>
                    <a:pt x="4640" y="453"/>
                  </a:lnTo>
                  <a:lnTo>
                    <a:pt x="4631" y="349"/>
                  </a:lnTo>
                  <a:lnTo>
                    <a:pt x="4622" y="254"/>
                  </a:lnTo>
                  <a:lnTo>
                    <a:pt x="4617" y="169"/>
                  </a:lnTo>
                  <a:lnTo>
                    <a:pt x="4613" y="99"/>
                  </a:lnTo>
                  <a:lnTo>
                    <a:pt x="4611" y="46"/>
                  </a:lnTo>
                  <a:lnTo>
                    <a:pt x="4609" y="12"/>
                  </a:lnTo>
                  <a:lnTo>
                    <a:pt x="4609" y="0"/>
                  </a:lnTo>
                  <a:lnTo>
                    <a:pt x="2752" y="1"/>
                  </a:lnTo>
                  <a:lnTo>
                    <a:pt x="895" y="0"/>
                  </a:lnTo>
                  <a:lnTo>
                    <a:pt x="895" y="11"/>
                  </a:lnTo>
                  <a:lnTo>
                    <a:pt x="894" y="46"/>
                  </a:lnTo>
                  <a:lnTo>
                    <a:pt x="891" y="99"/>
                  </a:lnTo>
                  <a:lnTo>
                    <a:pt x="887" y="169"/>
                  </a:lnTo>
                  <a:lnTo>
                    <a:pt x="882" y="254"/>
                  </a:lnTo>
                  <a:lnTo>
                    <a:pt x="874" y="349"/>
                  </a:lnTo>
                  <a:lnTo>
                    <a:pt x="864" y="453"/>
                  </a:lnTo>
                  <a:lnTo>
                    <a:pt x="852" y="562"/>
                  </a:lnTo>
                  <a:lnTo>
                    <a:pt x="845" y="619"/>
                  </a:lnTo>
                  <a:lnTo>
                    <a:pt x="837" y="676"/>
                  </a:lnTo>
                  <a:lnTo>
                    <a:pt x="829" y="734"/>
                  </a:lnTo>
                  <a:lnTo>
                    <a:pt x="820" y="791"/>
                  </a:lnTo>
                  <a:lnTo>
                    <a:pt x="810" y="847"/>
                  </a:lnTo>
                  <a:lnTo>
                    <a:pt x="799" y="903"/>
                  </a:lnTo>
                  <a:lnTo>
                    <a:pt x="788" y="958"/>
                  </a:lnTo>
                  <a:lnTo>
                    <a:pt x="776" y="1011"/>
                  </a:lnTo>
                  <a:lnTo>
                    <a:pt x="763" y="1062"/>
                  </a:lnTo>
                  <a:lnTo>
                    <a:pt x="749" y="1112"/>
                  </a:lnTo>
                  <a:lnTo>
                    <a:pt x="734" y="1158"/>
                  </a:lnTo>
                  <a:lnTo>
                    <a:pt x="718" y="1202"/>
                  </a:lnTo>
                  <a:lnTo>
                    <a:pt x="701" y="1243"/>
                  </a:lnTo>
                  <a:lnTo>
                    <a:pt x="684" y="1280"/>
                  </a:lnTo>
                  <a:lnTo>
                    <a:pt x="665" y="1314"/>
                  </a:lnTo>
                  <a:lnTo>
                    <a:pt x="645" y="1343"/>
                  </a:lnTo>
                  <a:lnTo>
                    <a:pt x="640" y="1348"/>
                  </a:lnTo>
                  <a:lnTo>
                    <a:pt x="628" y="1360"/>
                  </a:lnTo>
                  <a:lnTo>
                    <a:pt x="609" y="1380"/>
                  </a:lnTo>
                  <a:lnTo>
                    <a:pt x="581" y="1407"/>
                  </a:lnTo>
                  <a:lnTo>
                    <a:pt x="548" y="1439"/>
                  </a:lnTo>
                  <a:lnTo>
                    <a:pt x="507" y="1477"/>
                  </a:lnTo>
                  <a:lnTo>
                    <a:pt x="460" y="1518"/>
                  </a:lnTo>
                  <a:lnTo>
                    <a:pt x="408" y="1564"/>
                  </a:lnTo>
                  <a:lnTo>
                    <a:pt x="366" y="1596"/>
                  </a:lnTo>
                  <a:lnTo>
                    <a:pt x="323" y="1630"/>
                  </a:lnTo>
                  <a:lnTo>
                    <a:pt x="277" y="1665"/>
                  </a:lnTo>
                  <a:lnTo>
                    <a:pt x="230" y="1701"/>
                  </a:lnTo>
                  <a:lnTo>
                    <a:pt x="181" y="1736"/>
                  </a:lnTo>
                  <a:lnTo>
                    <a:pt x="130" y="1773"/>
                  </a:lnTo>
                  <a:lnTo>
                    <a:pt x="81" y="1811"/>
                  </a:lnTo>
                  <a:lnTo>
                    <a:pt x="30" y="1849"/>
                  </a:lnTo>
                  <a:lnTo>
                    <a:pt x="27" y="1852"/>
                  </a:lnTo>
                  <a:lnTo>
                    <a:pt x="19" y="1861"/>
                  </a:lnTo>
                  <a:lnTo>
                    <a:pt x="15" y="1866"/>
                  </a:lnTo>
                  <a:lnTo>
                    <a:pt x="9" y="1873"/>
                  </a:lnTo>
                  <a:lnTo>
                    <a:pt x="5" y="1880"/>
                  </a:lnTo>
                  <a:lnTo>
                    <a:pt x="2" y="1888"/>
                  </a:lnTo>
                  <a:lnTo>
                    <a:pt x="1" y="1896"/>
                  </a:lnTo>
                  <a:lnTo>
                    <a:pt x="0" y="1904"/>
                  </a:lnTo>
                  <a:lnTo>
                    <a:pt x="1" y="1907"/>
                  </a:lnTo>
                  <a:lnTo>
                    <a:pt x="2" y="1911"/>
                  </a:lnTo>
                  <a:lnTo>
                    <a:pt x="4" y="1916"/>
                  </a:lnTo>
                  <a:lnTo>
                    <a:pt x="7" y="1919"/>
                  </a:lnTo>
                  <a:lnTo>
                    <a:pt x="10" y="1923"/>
                  </a:lnTo>
                  <a:lnTo>
                    <a:pt x="15" y="1926"/>
                  </a:lnTo>
                  <a:lnTo>
                    <a:pt x="20" y="1929"/>
                  </a:lnTo>
                  <a:lnTo>
                    <a:pt x="25" y="1932"/>
                  </a:lnTo>
                  <a:lnTo>
                    <a:pt x="33" y="1936"/>
                  </a:lnTo>
                  <a:lnTo>
                    <a:pt x="40" y="1938"/>
                  </a:lnTo>
                  <a:lnTo>
                    <a:pt x="49" y="1940"/>
                  </a:lnTo>
                  <a:lnTo>
                    <a:pt x="59" y="1943"/>
                  </a:lnTo>
                  <a:lnTo>
                    <a:pt x="61" y="1943"/>
                  </a:lnTo>
                  <a:lnTo>
                    <a:pt x="69" y="1945"/>
                  </a:lnTo>
                  <a:lnTo>
                    <a:pt x="87" y="1949"/>
                  </a:lnTo>
                  <a:lnTo>
                    <a:pt x="117" y="1955"/>
                  </a:lnTo>
                  <a:lnTo>
                    <a:pt x="125" y="1957"/>
                  </a:lnTo>
                  <a:lnTo>
                    <a:pt x="152" y="1960"/>
                  </a:lnTo>
                  <a:lnTo>
                    <a:pt x="194" y="1964"/>
                  </a:lnTo>
                  <a:lnTo>
                    <a:pt x="250" y="1969"/>
                  </a:lnTo>
                  <a:lnTo>
                    <a:pt x="317" y="1976"/>
                  </a:lnTo>
                  <a:lnTo>
                    <a:pt x="394" y="1981"/>
                  </a:lnTo>
                  <a:lnTo>
                    <a:pt x="479" y="1984"/>
                  </a:lnTo>
                  <a:lnTo>
                    <a:pt x="572" y="1987"/>
                  </a:lnTo>
                  <a:lnTo>
                    <a:pt x="577" y="1987"/>
                  </a:lnTo>
                  <a:lnTo>
                    <a:pt x="592" y="1987"/>
                  </a:lnTo>
                  <a:lnTo>
                    <a:pt x="615" y="1987"/>
                  </a:lnTo>
                  <a:lnTo>
                    <a:pt x="648" y="1988"/>
                  </a:lnTo>
                  <a:lnTo>
                    <a:pt x="687" y="1988"/>
                  </a:lnTo>
                  <a:lnTo>
                    <a:pt x="733" y="1989"/>
                  </a:lnTo>
                  <a:lnTo>
                    <a:pt x="786" y="1989"/>
                  </a:lnTo>
                  <a:lnTo>
                    <a:pt x="844" y="1990"/>
                  </a:lnTo>
                  <a:lnTo>
                    <a:pt x="906" y="1990"/>
                  </a:lnTo>
                  <a:lnTo>
                    <a:pt x="972" y="1991"/>
                  </a:lnTo>
                  <a:lnTo>
                    <a:pt x="1042" y="1993"/>
                  </a:lnTo>
                  <a:lnTo>
                    <a:pt x="1114" y="1993"/>
                  </a:lnTo>
                  <a:lnTo>
                    <a:pt x="1189" y="1994"/>
                  </a:lnTo>
                  <a:lnTo>
                    <a:pt x="1264" y="1994"/>
                  </a:lnTo>
                  <a:lnTo>
                    <a:pt x="1340" y="1995"/>
                  </a:lnTo>
                  <a:lnTo>
                    <a:pt x="1416" y="1995"/>
                  </a:lnTo>
                  <a:lnTo>
                    <a:pt x="1418" y="1995"/>
                  </a:lnTo>
                  <a:lnTo>
                    <a:pt x="1458" y="1995"/>
                  </a:lnTo>
                  <a:lnTo>
                    <a:pt x="1497" y="1995"/>
                  </a:lnTo>
                  <a:lnTo>
                    <a:pt x="1536" y="1995"/>
                  </a:lnTo>
                  <a:lnTo>
                    <a:pt x="1575" y="1995"/>
                  </a:lnTo>
                  <a:lnTo>
                    <a:pt x="2427" y="1995"/>
                  </a:lnTo>
                  <a:lnTo>
                    <a:pt x="2472" y="1996"/>
                  </a:lnTo>
                  <a:lnTo>
                    <a:pt x="2518" y="1997"/>
                  </a:lnTo>
                  <a:lnTo>
                    <a:pt x="2562" y="1997"/>
                  </a:lnTo>
                  <a:lnTo>
                    <a:pt x="2604" y="1998"/>
                  </a:lnTo>
                  <a:lnTo>
                    <a:pt x="2645" y="1998"/>
                  </a:lnTo>
                  <a:lnTo>
                    <a:pt x="2684" y="1998"/>
                  </a:lnTo>
                  <a:lnTo>
                    <a:pt x="2720" y="1998"/>
                  </a:lnTo>
                  <a:lnTo>
                    <a:pt x="2752" y="1997"/>
                  </a:lnTo>
                  <a:lnTo>
                    <a:pt x="2785" y="1998"/>
                  </a:lnTo>
                  <a:lnTo>
                    <a:pt x="2821" y="1998"/>
                  </a:lnTo>
                  <a:lnTo>
                    <a:pt x="2859" y="1998"/>
                  </a:lnTo>
                  <a:lnTo>
                    <a:pt x="2900" y="1998"/>
                  </a:lnTo>
                  <a:lnTo>
                    <a:pt x="2942" y="1997"/>
                  </a:lnTo>
                  <a:lnTo>
                    <a:pt x="2986" y="1997"/>
                  </a:lnTo>
                  <a:lnTo>
                    <a:pt x="3032" y="1996"/>
                  </a:lnTo>
                  <a:lnTo>
                    <a:pt x="3077" y="1995"/>
                  </a:lnTo>
                  <a:lnTo>
                    <a:pt x="3929" y="1995"/>
                  </a:lnTo>
                  <a:lnTo>
                    <a:pt x="3968" y="1995"/>
                  </a:lnTo>
                  <a:lnTo>
                    <a:pt x="4007" y="1995"/>
                  </a:lnTo>
                  <a:lnTo>
                    <a:pt x="4046" y="1995"/>
                  </a:lnTo>
                  <a:lnTo>
                    <a:pt x="4086" y="1995"/>
                  </a:lnTo>
                  <a:lnTo>
                    <a:pt x="4431" y="1995"/>
                  </a:lnTo>
                  <a:lnTo>
                    <a:pt x="4937" y="1987"/>
                  </a:lnTo>
                  <a:lnTo>
                    <a:pt x="5029" y="1984"/>
                  </a:lnTo>
                  <a:lnTo>
                    <a:pt x="5114" y="1981"/>
                  </a:lnTo>
                  <a:lnTo>
                    <a:pt x="5191" y="1976"/>
                  </a:lnTo>
                  <a:lnTo>
                    <a:pt x="5258" y="1969"/>
                  </a:lnTo>
                  <a:lnTo>
                    <a:pt x="5311" y="1964"/>
                  </a:lnTo>
                  <a:lnTo>
                    <a:pt x="5352" y="1960"/>
                  </a:lnTo>
                  <a:lnTo>
                    <a:pt x="5379" y="1957"/>
                  </a:lnTo>
                  <a:lnTo>
                    <a:pt x="5387" y="1955"/>
                  </a:lnTo>
                  <a:lnTo>
                    <a:pt x="5417" y="1949"/>
                  </a:lnTo>
                  <a:lnTo>
                    <a:pt x="5435" y="1945"/>
                  </a:lnTo>
                  <a:lnTo>
                    <a:pt x="5443" y="1943"/>
                  </a:lnTo>
                  <a:lnTo>
                    <a:pt x="5445" y="1943"/>
                  </a:lnTo>
                  <a:lnTo>
                    <a:pt x="5456" y="1940"/>
                  </a:lnTo>
                  <a:lnTo>
                    <a:pt x="5464" y="1938"/>
                  </a:lnTo>
                  <a:lnTo>
                    <a:pt x="5471" y="1936"/>
                  </a:lnTo>
                  <a:lnTo>
                    <a:pt x="5479" y="1932"/>
                  </a:lnTo>
                  <a:lnTo>
                    <a:pt x="5485" y="1929"/>
                  </a:lnTo>
                  <a:lnTo>
                    <a:pt x="5489" y="1926"/>
                  </a:lnTo>
                  <a:lnTo>
                    <a:pt x="5494" y="1923"/>
                  </a:lnTo>
                  <a:lnTo>
                    <a:pt x="5498" y="1919"/>
                  </a:lnTo>
                  <a:lnTo>
                    <a:pt x="5500" y="1916"/>
                  </a:lnTo>
                  <a:lnTo>
                    <a:pt x="5502" y="1911"/>
                  </a:lnTo>
                  <a:lnTo>
                    <a:pt x="5503" y="1907"/>
                  </a:lnTo>
                  <a:lnTo>
                    <a:pt x="5504" y="1904"/>
                  </a:lnTo>
                  <a:lnTo>
                    <a:pt x="5504" y="1896"/>
                  </a:lnTo>
                  <a:lnTo>
                    <a:pt x="5502" y="1888"/>
                  </a:lnTo>
                  <a:lnTo>
                    <a:pt x="5499" y="1880"/>
                  </a:lnTo>
                  <a:lnTo>
                    <a:pt x="5495" y="1873"/>
                  </a:lnTo>
                  <a:lnTo>
                    <a:pt x="5489" y="1866"/>
                  </a:lnTo>
                  <a:lnTo>
                    <a:pt x="5485" y="1861"/>
                  </a:lnTo>
                  <a:lnTo>
                    <a:pt x="5477" y="1852"/>
                  </a:lnTo>
                  <a:lnTo>
                    <a:pt x="5474" y="1849"/>
                  </a:lnTo>
                  <a:close/>
                </a:path>
              </a:pathLst>
            </a:custGeom>
            <a:solidFill>
              <a:srgbClr val="E2E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57">
              <a:extLst>
                <a:ext uri="{FF2B5EF4-FFF2-40B4-BE49-F238E27FC236}">
                  <a16:creationId xmlns:a16="http://schemas.microsoft.com/office/drawing/2014/main" id="{0FE49C78-B760-4CBF-B1C8-D67ED8A3957E}"/>
                </a:ext>
              </a:extLst>
            </p:cNvPr>
            <p:cNvSpPr>
              <a:spLocks/>
            </p:cNvSpPr>
            <p:nvPr/>
          </p:nvSpPr>
          <p:spPr bwMode="auto">
            <a:xfrm>
              <a:off x="7671995" y="5511002"/>
              <a:ext cx="1847127" cy="192934"/>
            </a:xfrm>
            <a:custGeom>
              <a:avLst/>
              <a:gdLst>
                <a:gd name="T0" fmla="*/ 323 w 5504"/>
                <a:gd name="T1" fmla="*/ 204 h 572"/>
                <a:gd name="T2" fmla="*/ 181 w 5504"/>
                <a:gd name="T3" fmla="*/ 310 h 572"/>
                <a:gd name="T4" fmla="*/ 30 w 5504"/>
                <a:gd name="T5" fmla="*/ 423 h 572"/>
                <a:gd name="T6" fmla="*/ 15 w 5504"/>
                <a:gd name="T7" fmla="*/ 440 h 572"/>
                <a:gd name="T8" fmla="*/ 2 w 5504"/>
                <a:gd name="T9" fmla="*/ 462 h 572"/>
                <a:gd name="T10" fmla="*/ 1 w 5504"/>
                <a:gd name="T11" fmla="*/ 481 h 572"/>
                <a:gd name="T12" fmla="*/ 7 w 5504"/>
                <a:gd name="T13" fmla="*/ 493 h 572"/>
                <a:gd name="T14" fmla="*/ 20 w 5504"/>
                <a:gd name="T15" fmla="*/ 503 h 572"/>
                <a:gd name="T16" fmla="*/ 40 w 5504"/>
                <a:gd name="T17" fmla="*/ 512 h 572"/>
                <a:gd name="T18" fmla="*/ 61 w 5504"/>
                <a:gd name="T19" fmla="*/ 517 h 572"/>
                <a:gd name="T20" fmla="*/ 117 w 5504"/>
                <a:gd name="T21" fmla="*/ 529 h 572"/>
                <a:gd name="T22" fmla="*/ 194 w 5504"/>
                <a:gd name="T23" fmla="*/ 538 h 572"/>
                <a:gd name="T24" fmla="*/ 394 w 5504"/>
                <a:gd name="T25" fmla="*/ 555 h 572"/>
                <a:gd name="T26" fmla="*/ 577 w 5504"/>
                <a:gd name="T27" fmla="*/ 561 h 572"/>
                <a:gd name="T28" fmla="*/ 648 w 5504"/>
                <a:gd name="T29" fmla="*/ 562 h 572"/>
                <a:gd name="T30" fmla="*/ 786 w 5504"/>
                <a:gd name="T31" fmla="*/ 563 h 572"/>
                <a:gd name="T32" fmla="*/ 972 w 5504"/>
                <a:gd name="T33" fmla="*/ 565 h 572"/>
                <a:gd name="T34" fmla="*/ 1189 w 5504"/>
                <a:gd name="T35" fmla="*/ 568 h 572"/>
                <a:gd name="T36" fmla="*/ 1416 w 5504"/>
                <a:gd name="T37" fmla="*/ 569 h 572"/>
                <a:gd name="T38" fmla="*/ 1497 w 5504"/>
                <a:gd name="T39" fmla="*/ 569 h 572"/>
                <a:gd name="T40" fmla="*/ 2427 w 5504"/>
                <a:gd name="T41" fmla="*/ 569 h 572"/>
                <a:gd name="T42" fmla="*/ 2562 w 5504"/>
                <a:gd name="T43" fmla="*/ 571 h 572"/>
                <a:gd name="T44" fmla="*/ 2684 w 5504"/>
                <a:gd name="T45" fmla="*/ 572 h 572"/>
                <a:gd name="T46" fmla="*/ 2785 w 5504"/>
                <a:gd name="T47" fmla="*/ 572 h 572"/>
                <a:gd name="T48" fmla="*/ 2900 w 5504"/>
                <a:gd name="T49" fmla="*/ 572 h 572"/>
                <a:gd name="T50" fmla="*/ 3032 w 5504"/>
                <a:gd name="T51" fmla="*/ 570 h 572"/>
                <a:gd name="T52" fmla="*/ 3968 w 5504"/>
                <a:gd name="T53" fmla="*/ 569 h 572"/>
                <a:gd name="T54" fmla="*/ 4086 w 5504"/>
                <a:gd name="T55" fmla="*/ 569 h 572"/>
                <a:gd name="T56" fmla="*/ 5029 w 5504"/>
                <a:gd name="T57" fmla="*/ 558 h 572"/>
                <a:gd name="T58" fmla="*/ 5258 w 5504"/>
                <a:gd name="T59" fmla="*/ 543 h 572"/>
                <a:gd name="T60" fmla="*/ 5379 w 5504"/>
                <a:gd name="T61" fmla="*/ 531 h 572"/>
                <a:gd name="T62" fmla="*/ 5435 w 5504"/>
                <a:gd name="T63" fmla="*/ 519 h 572"/>
                <a:gd name="T64" fmla="*/ 5456 w 5504"/>
                <a:gd name="T65" fmla="*/ 514 h 572"/>
                <a:gd name="T66" fmla="*/ 5479 w 5504"/>
                <a:gd name="T67" fmla="*/ 506 h 572"/>
                <a:gd name="T68" fmla="*/ 5494 w 5504"/>
                <a:gd name="T69" fmla="*/ 497 h 572"/>
                <a:gd name="T70" fmla="*/ 5502 w 5504"/>
                <a:gd name="T71" fmla="*/ 485 h 572"/>
                <a:gd name="T72" fmla="*/ 5504 w 5504"/>
                <a:gd name="T73" fmla="*/ 470 h 572"/>
                <a:gd name="T74" fmla="*/ 5495 w 5504"/>
                <a:gd name="T75" fmla="*/ 447 h 572"/>
                <a:gd name="T76" fmla="*/ 5477 w 5504"/>
                <a:gd name="T77" fmla="*/ 426 h 572"/>
                <a:gd name="T78" fmla="*/ 5373 w 5504"/>
                <a:gd name="T79" fmla="*/ 347 h 572"/>
                <a:gd name="T80" fmla="*/ 5227 w 5504"/>
                <a:gd name="T81" fmla="*/ 239 h 572"/>
                <a:gd name="T82" fmla="*/ 5097 w 5504"/>
                <a:gd name="T83" fmla="*/ 138 h 572"/>
                <a:gd name="T84" fmla="*/ 4974 w 5504"/>
                <a:gd name="T85" fmla="*/ 29 h 572"/>
                <a:gd name="T86" fmla="*/ 530 w 5504"/>
                <a:gd name="T87" fmla="*/ 29 h 572"/>
                <a:gd name="T88" fmla="*/ 408 w 5504"/>
                <a:gd name="T89" fmla="*/ 138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04" h="572">
                  <a:moveTo>
                    <a:pt x="408" y="138"/>
                  </a:moveTo>
                  <a:lnTo>
                    <a:pt x="366" y="170"/>
                  </a:lnTo>
                  <a:lnTo>
                    <a:pt x="323" y="204"/>
                  </a:lnTo>
                  <a:lnTo>
                    <a:pt x="277" y="239"/>
                  </a:lnTo>
                  <a:lnTo>
                    <a:pt x="230" y="275"/>
                  </a:lnTo>
                  <a:lnTo>
                    <a:pt x="181" y="310"/>
                  </a:lnTo>
                  <a:lnTo>
                    <a:pt x="130" y="347"/>
                  </a:lnTo>
                  <a:lnTo>
                    <a:pt x="81" y="385"/>
                  </a:lnTo>
                  <a:lnTo>
                    <a:pt x="30" y="423"/>
                  </a:lnTo>
                  <a:lnTo>
                    <a:pt x="27" y="426"/>
                  </a:lnTo>
                  <a:lnTo>
                    <a:pt x="19" y="435"/>
                  </a:lnTo>
                  <a:lnTo>
                    <a:pt x="15" y="440"/>
                  </a:lnTo>
                  <a:lnTo>
                    <a:pt x="9" y="447"/>
                  </a:lnTo>
                  <a:lnTo>
                    <a:pt x="5" y="454"/>
                  </a:lnTo>
                  <a:lnTo>
                    <a:pt x="2" y="462"/>
                  </a:lnTo>
                  <a:lnTo>
                    <a:pt x="1" y="470"/>
                  </a:lnTo>
                  <a:lnTo>
                    <a:pt x="0" y="478"/>
                  </a:lnTo>
                  <a:lnTo>
                    <a:pt x="1" y="481"/>
                  </a:lnTo>
                  <a:lnTo>
                    <a:pt x="2" y="485"/>
                  </a:lnTo>
                  <a:lnTo>
                    <a:pt x="4" y="490"/>
                  </a:lnTo>
                  <a:lnTo>
                    <a:pt x="7" y="493"/>
                  </a:lnTo>
                  <a:lnTo>
                    <a:pt x="10" y="497"/>
                  </a:lnTo>
                  <a:lnTo>
                    <a:pt x="15" y="500"/>
                  </a:lnTo>
                  <a:lnTo>
                    <a:pt x="20" y="503"/>
                  </a:lnTo>
                  <a:lnTo>
                    <a:pt x="25" y="506"/>
                  </a:lnTo>
                  <a:lnTo>
                    <a:pt x="33" y="510"/>
                  </a:lnTo>
                  <a:lnTo>
                    <a:pt x="40" y="512"/>
                  </a:lnTo>
                  <a:lnTo>
                    <a:pt x="49" y="514"/>
                  </a:lnTo>
                  <a:lnTo>
                    <a:pt x="59" y="517"/>
                  </a:lnTo>
                  <a:lnTo>
                    <a:pt x="61" y="517"/>
                  </a:lnTo>
                  <a:lnTo>
                    <a:pt x="69" y="519"/>
                  </a:lnTo>
                  <a:lnTo>
                    <a:pt x="87" y="523"/>
                  </a:lnTo>
                  <a:lnTo>
                    <a:pt x="117" y="529"/>
                  </a:lnTo>
                  <a:lnTo>
                    <a:pt x="125" y="531"/>
                  </a:lnTo>
                  <a:lnTo>
                    <a:pt x="152" y="534"/>
                  </a:lnTo>
                  <a:lnTo>
                    <a:pt x="194" y="538"/>
                  </a:lnTo>
                  <a:lnTo>
                    <a:pt x="250" y="543"/>
                  </a:lnTo>
                  <a:lnTo>
                    <a:pt x="317" y="550"/>
                  </a:lnTo>
                  <a:lnTo>
                    <a:pt x="394" y="555"/>
                  </a:lnTo>
                  <a:lnTo>
                    <a:pt x="479" y="558"/>
                  </a:lnTo>
                  <a:lnTo>
                    <a:pt x="572" y="561"/>
                  </a:lnTo>
                  <a:lnTo>
                    <a:pt x="577" y="561"/>
                  </a:lnTo>
                  <a:lnTo>
                    <a:pt x="592" y="561"/>
                  </a:lnTo>
                  <a:lnTo>
                    <a:pt x="615" y="561"/>
                  </a:lnTo>
                  <a:lnTo>
                    <a:pt x="648" y="562"/>
                  </a:lnTo>
                  <a:lnTo>
                    <a:pt x="687" y="562"/>
                  </a:lnTo>
                  <a:lnTo>
                    <a:pt x="733" y="563"/>
                  </a:lnTo>
                  <a:lnTo>
                    <a:pt x="786" y="563"/>
                  </a:lnTo>
                  <a:lnTo>
                    <a:pt x="844" y="564"/>
                  </a:lnTo>
                  <a:lnTo>
                    <a:pt x="906" y="564"/>
                  </a:lnTo>
                  <a:lnTo>
                    <a:pt x="972" y="565"/>
                  </a:lnTo>
                  <a:lnTo>
                    <a:pt x="1042" y="567"/>
                  </a:lnTo>
                  <a:lnTo>
                    <a:pt x="1114" y="567"/>
                  </a:lnTo>
                  <a:lnTo>
                    <a:pt x="1189" y="568"/>
                  </a:lnTo>
                  <a:lnTo>
                    <a:pt x="1264" y="568"/>
                  </a:lnTo>
                  <a:lnTo>
                    <a:pt x="1340" y="569"/>
                  </a:lnTo>
                  <a:lnTo>
                    <a:pt x="1416" y="569"/>
                  </a:lnTo>
                  <a:lnTo>
                    <a:pt x="1418" y="569"/>
                  </a:lnTo>
                  <a:lnTo>
                    <a:pt x="1458" y="569"/>
                  </a:lnTo>
                  <a:lnTo>
                    <a:pt x="1497" y="569"/>
                  </a:lnTo>
                  <a:lnTo>
                    <a:pt x="1536" y="569"/>
                  </a:lnTo>
                  <a:lnTo>
                    <a:pt x="1575" y="569"/>
                  </a:lnTo>
                  <a:lnTo>
                    <a:pt x="2427" y="569"/>
                  </a:lnTo>
                  <a:lnTo>
                    <a:pt x="2472" y="570"/>
                  </a:lnTo>
                  <a:lnTo>
                    <a:pt x="2518" y="571"/>
                  </a:lnTo>
                  <a:lnTo>
                    <a:pt x="2562" y="571"/>
                  </a:lnTo>
                  <a:lnTo>
                    <a:pt x="2604" y="572"/>
                  </a:lnTo>
                  <a:lnTo>
                    <a:pt x="2645" y="572"/>
                  </a:lnTo>
                  <a:lnTo>
                    <a:pt x="2684" y="572"/>
                  </a:lnTo>
                  <a:lnTo>
                    <a:pt x="2720" y="572"/>
                  </a:lnTo>
                  <a:lnTo>
                    <a:pt x="2752" y="571"/>
                  </a:lnTo>
                  <a:lnTo>
                    <a:pt x="2785" y="572"/>
                  </a:lnTo>
                  <a:lnTo>
                    <a:pt x="2821" y="572"/>
                  </a:lnTo>
                  <a:lnTo>
                    <a:pt x="2859" y="572"/>
                  </a:lnTo>
                  <a:lnTo>
                    <a:pt x="2900" y="572"/>
                  </a:lnTo>
                  <a:lnTo>
                    <a:pt x="2942" y="571"/>
                  </a:lnTo>
                  <a:lnTo>
                    <a:pt x="2986" y="571"/>
                  </a:lnTo>
                  <a:lnTo>
                    <a:pt x="3032" y="570"/>
                  </a:lnTo>
                  <a:lnTo>
                    <a:pt x="3077" y="569"/>
                  </a:lnTo>
                  <a:lnTo>
                    <a:pt x="3929" y="569"/>
                  </a:lnTo>
                  <a:lnTo>
                    <a:pt x="3968" y="569"/>
                  </a:lnTo>
                  <a:lnTo>
                    <a:pt x="4007" y="569"/>
                  </a:lnTo>
                  <a:lnTo>
                    <a:pt x="4046" y="569"/>
                  </a:lnTo>
                  <a:lnTo>
                    <a:pt x="4086" y="569"/>
                  </a:lnTo>
                  <a:lnTo>
                    <a:pt x="4431" y="569"/>
                  </a:lnTo>
                  <a:lnTo>
                    <a:pt x="4937" y="561"/>
                  </a:lnTo>
                  <a:lnTo>
                    <a:pt x="5029" y="558"/>
                  </a:lnTo>
                  <a:lnTo>
                    <a:pt x="5114" y="555"/>
                  </a:lnTo>
                  <a:lnTo>
                    <a:pt x="5191" y="550"/>
                  </a:lnTo>
                  <a:lnTo>
                    <a:pt x="5258" y="543"/>
                  </a:lnTo>
                  <a:lnTo>
                    <a:pt x="5311" y="538"/>
                  </a:lnTo>
                  <a:lnTo>
                    <a:pt x="5352" y="534"/>
                  </a:lnTo>
                  <a:lnTo>
                    <a:pt x="5379" y="531"/>
                  </a:lnTo>
                  <a:lnTo>
                    <a:pt x="5387" y="529"/>
                  </a:lnTo>
                  <a:lnTo>
                    <a:pt x="5417" y="523"/>
                  </a:lnTo>
                  <a:lnTo>
                    <a:pt x="5435" y="519"/>
                  </a:lnTo>
                  <a:lnTo>
                    <a:pt x="5443" y="517"/>
                  </a:lnTo>
                  <a:lnTo>
                    <a:pt x="5445" y="517"/>
                  </a:lnTo>
                  <a:lnTo>
                    <a:pt x="5456" y="514"/>
                  </a:lnTo>
                  <a:lnTo>
                    <a:pt x="5464" y="512"/>
                  </a:lnTo>
                  <a:lnTo>
                    <a:pt x="5471" y="510"/>
                  </a:lnTo>
                  <a:lnTo>
                    <a:pt x="5479" y="506"/>
                  </a:lnTo>
                  <a:lnTo>
                    <a:pt x="5485" y="503"/>
                  </a:lnTo>
                  <a:lnTo>
                    <a:pt x="5489" y="500"/>
                  </a:lnTo>
                  <a:lnTo>
                    <a:pt x="5494" y="497"/>
                  </a:lnTo>
                  <a:lnTo>
                    <a:pt x="5498" y="493"/>
                  </a:lnTo>
                  <a:lnTo>
                    <a:pt x="5500" y="490"/>
                  </a:lnTo>
                  <a:lnTo>
                    <a:pt x="5502" y="485"/>
                  </a:lnTo>
                  <a:lnTo>
                    <a:pt x="5503" y="481"/>
                  </a:lnTo>
                  <a:lnTo>
                    <a:pt x="5504" y="478"/>
                  </a:lnTo>
                  <a:lnTo>
                    <a:pt x="5504" y="470"/>
                  </a:lnTo>
                  <a:lnTo>
                    <a:pt x="5502" y="462"/>
                  </a:lnTo>
                  <a:lnTo>
                    <a:pt x="5499" y="454"/>
                  </a:lnTo>
                  <a:lnTo>
                    <a:pt x="5495" y="447"/>
                  </a:lnTo>
                  <a:lnTo>
                    <a:pt x="5489" y="440"/>
                  </a:lnTo>
                  <a:lnTo>
                    <a:pt x="5485" y="435"/>
                  </a:lnTo>
                  <a:lnTo>
                    <a:pt x="5477" y="426"/>
                  </a:lnTo>
                  <a:lnTo>
                    <a:pt x="5474" y="423"/>
                  </a:lnTo>
                  <a:lnTo>
                    <a:pt x="5423" y="385"/>
                  </a:lnTo>
                  <a:lnTo>
                    <a:pt x="5373" y="347"/>
                  </a:lnTo>
                  <a:lnTo>
                    <a:pt x="5323" y="310"/>
                  </a:lnTo>
                  <a:lnTo>
                    <a:pt x="5274" y="275"/>
                  </a:lnTo>
                  <a:lnTo>
                    <a:pt x="5227" y="239"/>
                  </a:lnTo>
                  <a:lnTo>
                    <a:pt x="5181" y="204"/>
                  </a:lnTo>
                  <a:lnTo>
                    <a:pt x="5137" y="170"/>
                  </a:lnTo>
                  <a:lnTo>
                    <a:pt x="5097" y="138"/>
                  </a:lnTo>
                  <a:lnTo>
                    <a:pt x="5051" y="99"/>
                  </a:lnTo>
                  <a:lnTo>
                    <a:pt x="5010" y="63"/>
                  </a:lnTo>
                  <a:lnTo>
                    <a:pt x="4974" y="29"/>
                  </a:lnTo>
                  <a:lnTo>
                    <a:pt x="4942" y="0"/>
                  </a:lnTo>
                  <a:lnTo>
                    <a:pt x="562" y="0"/>
                  </a:lnTo>
                  <a:lnTo>
                    <a:pt x="530" y="29"/>
                  </a:lnTo>
                  <a:lnTo>
                    <a:pt x="494" y="63"/>
                  </a:lnTo>
                  <a:lnTo>
                    <a:pt x="453" y="100"/>
                  </a:lnTo>
                  <a:lnTo>
                    <a:pt x="408" y="138"/>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58">
              <a:extLst>
                <a:ext uri="{FF2B5EF4-FFF2-40B4-BE49-F238E27FC236}">
                  <a16:creationId xmlns:a16="http://schemas.microsoft.com/office/drawing/2014/main" id="{BA302552-DD4D-4111-8963-74B8D7F2D26E}"/>
                </a:ext>
              </a:extLst>
            </p:cNvPr>
            <p:cNvSpPr>
              <a:spLocks/>
            </p:cNvSpPr>
            <p:nvPr/>
          </p:nvSpPr>
          <p:spPr bwMode="auto">
            <a:xfrm>
              <a:off x="5774538" y="1133933"/>
              <a:ext cx="5655462" cy="3383882"/>
            </a:xfrm>
            <a:custGeom>
              <a:avLst/>
              <a:gdLst>
                <a:gd name="T0" fmla="*/ 16855 w 16855"/>
                <a:gd name="T1" fmla="*/ 403 h 10085"/>
                <a:gd name="T2" fmla="*/ 16853 w 16855"/>
                <a:gd name="T3" fmla="*/ 361 h 10085"/>
                <a:gd name="T4" fmla="*/ 16847 w 16855"/>
                <a:gd name="T5" fmla="*/ 321 h 10085"/>
                <a:gd name="T6" fmla="*/ 16837 w 16855"/>
                <a:gd name="T7" fmla="*/ 283 h 10085"/>
                <a:gd name="T8" fmla="*/ 16823 w 16855"/>
                <a:gd name="T9" fmla="*/ 247 h 10085"/>
                <a:gd name="T10" fmla="*/ 16807 w 16855"/>
                <a:gd name="T11" fmla="*/ 211 h 10085"/>
                <a:gd name="T12" fmla="*/ 16787 w 16855"/>
                <a:gd name="T13" fmla="*/ 178 h 10085"/>
                <a:gd name="T14" fmla="*/ 16763 w 16855"/>
                <a:gd name="T15" fmla="*/ 146 h 10085"/>
                <a:gd name="T16" fmla="*/ 16737 w 16855"/>
                <a:gd name="T17" fmla="*/ 118 h 10085"/>
                <a:gd name="T18" fmla="*/ 16709 w 16855"/>
                <a:gd name="T19" fmla="*/ 92 h 10085"/>
                <a:gd name="T20" fmla="*/ 16677 w 16855"/>
                <a:gd name="T21" fmla="*/ 69 h 10085"/>
                <a:gd name="T22" fmla="*/ 16644 w 16855"/>
                <a:gd name="T23" fmla="*/ 48 h 10085"/>
                <a:gd name="T24" fmla="*/ 16608 w 16855"/>
                <a:gd name="T25" fmla="*/ 32 h 10085"/>
                <a:gd name="T26" fmla="*/ 16572 w 16855"/>
                <a:gd name="T27" fmla="*/ 18 h 10085"/>
                <a:gd name="T28" fmla="*/ 16534 w 16855"/>
                <a:gd name="T29" fmla="*/ 8 h 10085"/>
                <a:gd name="T30" fmla="*/ 16494 w 16855"/>
                <a:gd name="T31" fmla="*/ 2 h 10085"/>
                <a:gd name="T32" fmla="*/ 16453 w 16855"/>
                <a:gd name="T33" fmla="*/ 0 h 10085"/>
                <a:gd name="T34" fmla="*/ 382 w 16855"/>
                <a:gd name="T35" fmla="*/ 0 h 10085"/>
                <a:gd name="T36" fmla="*/ 341 w 16855"/>
                <a:gd name="T37" fmla="*/ 4 h 10085"/>
                <a:gd name="T38" fmla="*/ 302 w 16855"/>
                <a:gd name="T39" fmla="*/ 13 h 10085"/>
                <a:gd name="T40" fmla="*/ 264 w 16855"/>
                <a:gd name="T41" fmla="*/ 24 h 10085"/>
                <a:gd name="T42" fmla="*/ 229 w 16855"/>
                <a:gd name="T43" fmla="*/ 40 h 10085"/>
                <a:gd name="T44" fmla="*/ 194 w 16855"/>
                <a:gd name="T45" fmla="*/ 58 h 10085"/>
                <a:gd name="T46" fmla="*/ 162 w 16855"/>
                <a:gd name="T47" fmla="*/ 80 h 10085"/>
                <a:gd name="T48" fmla="*/ 132 w 16855"/>
                <a:gd name="T49" fmla="*/ 104 h 10085"/>
                <a:gd name="T50" fmla="*/ 104 w 16855"/>
                <a:gd name="T51" fmla="*/ 132 h 10085"/>
                <a:gd name="T52" fmla="*/ 80 w 16855"/>
                <a:gd name="T53" fmla="*/ 162 h 10085"/>
                <a:gd name="T54" fmla="*/ 58 w 16855"/>
                <a:gd name="T55" fmla="*/ 194 h 10085"/>
                <a:gd name="T56" fmla="*/ 40 w 16855"/>
                <a:gd name="T57" fmla="*/ 229 h 10085"/>
                <a:gd name="T58" fmla="*/ 24 w 16855"/>
                <a:gd name="T59" fmla="*/ 265 h 10085"/>
                <a:gd name="T60" fmla="*/ 13 w 16855"/>
                <a:gd name="T61" fmla="*/ 302 h 10085"/>
                <a:gd name="T62" fmla="*/ 4 w 16855"/>
                <a:gd name="T63" fmla="*/ 341 h 10085"/>
                <a:gd name="T64" fmla="*/ 0 w 16855"/>
                <a:gd name="T65" fmla="*/ 383 h 10085"/>
                <a:gd name="T66" fmla="*/ 0 w 16855"/>
                <a:gd name="T67" fmla="*/ 10085 h 10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0085">
                  <a:moveTo>
                    <a:pt x="16855" y="10085"/>
                  </a:moveTo>
                  <a:lnTo>
                    <a:pt x="16855" y="403"/>
                  </a:lnTo>
                  <a:lnTo>
                    <a:pt x="16854" y="383"/>
                  </a:lnTo>
                  <a:lnTo>
                    <a:pt x="16853" y="361"/>
                  </a:lnTo>
                  <a:lnTo>
                    <a:pt x="16851" y="341"/>
                  </a:lnTo>
                  <a:lnTo>
                    <a:pt x="16847" y="321"/>
                  </a:lnTo>
                  <a:lnTo>
                    <a:pt x="16842" y="302"/>
                  </a:lnTo>
                  <a:lnTo>
                    <a:pt x="16837" y="283"/>
                  </a:lnTo>
                  <a:lnTo>
                    <a:pt x="16831" y="265"/>
                  </a:lnTo>
                  <a:lnTo>
                    <a:pt x="16823" y="247"/>
                  </a:lnTo>
                  <a:lnTo>
                    <a:pt x="16815" y="229"/>
                  </a:lnTo>
                  <a:lnTo>
                    <a:pt x="16807" y="211"/>
                  </a:lnTo>
                  <a:lnTo>
                    <a:pt x="16797" y="194"/>
                  </a:lnTo>
                  <a:lnTo>
                    <a:pt x="16787" y="178"/>
                  </a:lnTo>
                  <a:lnTo>
                    <a:pt x="16775" y="162"/>
                  </a:lnTo>
                  <a:lnTo>
                    <a:pt x="16763" y="146"/>
                  </a:lnTo>
                  <a:lnTo>
                    <a:pt x="16751" y="132"/>
                  </a:lnTo>
                  <a:lnTo>
                    <a:pt x="16737" y="118"/>
                  </a:lnTo>
                  <a:lnTo>
                    <a:pt x="16723" y="104"/>
                  </a:lnTo>
                  <a:lnTo>
                    <a:pt x="16709" y="92"/>
                  </a:lnTo>
                  <a:lnTo>
                    <a:pt x="16693" y="80"/>
                  </a:lnTo>
                  <a:lnTo>
                    <a:pt x="16677" y="69"/>
                  </a:lnTo>
                  <a:lnTo>
                    <a:pt x="16661" y="58"/>
                  </a:lnTo>
                  <a:lnTo>
                    <a:pt x="16644" y="48"/>
                  </a:lnTo>
                  <a:lnTo>
                    <a:pt x="16626" y="40"/>
                  </a:lnTo>
                  <a:lnTo>
                    <a:pt x="16608" y="32"/>
                  </a:lnTo>
                  <a:lnTo>
                    <a:pt x="16591" y="24"/>
                  </a:lnTo>
                  <a:lnTo>
                    <a:pt x="16572" y="18"/>
                  </a:lnTo>
                  <a:lnTo>
                    <a:pt x="16553" y="13"/>
                  </a:lnTo>
                  <a:lnTo>
                    <a:pt x="16534" y="8"/>
                  </a:lnTo>
                  <a:lnTo>
                    <a:pt x="16514" y="4"/>
                  </a:lnTo>
                  <a:lnTo>
                    <a:pt x="16494" y="2"/>
                  </a:lnTo>
                  <a:lnTo>
                    <a:pt x="16473" y="1"/>
                  </a:lnTo>
                  <a:lnTo>
                    <a:pt x="16453" y="0"/>
                  </a:lnTo>
                  <a:lnTo>
                    <a:pt x="402" y="0"/>
                  </a:lnTo>
                  <a:lnTo>
                    <a:pt x="382" y="0"/>
                  </a:lnTo>
                  <a:lnTo>
                    <a:pt x="361" y="2"/>
                  </a:lnTo>
                  <a:lnTo>
                    <a:pt x="341" y="4"/>
                  </a:lnTo>
                  <a:lnTo>
                    <a:pt x="321" y="8"/>
                  </a:lnTo>
                  <a:lnTo>
                    <a:pt x="302" y="13"/>
                  </a:lnTo>
                  <a:lnTo>
                    <a:pt x="283" y="18"/>
                  </a:lnTo>
                  <a:lnTo>
                    <a:pt x="264" y="24"/>
                  </a:lnTo>
                  <a:lnTo>
                    <a:pt x="247" y="32"/>
                  </a:lnTo>
                  <a:lnTo>
                    <a:pt x="229" y="40"/>
                  </a:lnTo>
                  <a:lnTo>
                    <a:pt x="211" y="48"/>
                  </a:lnTo>
                  <a:lnTo>
                    <a:pt x="194" y="58"/>
                  </a:lnTo>
                  <a:lnTo>
                    <a:pt x="178" y="69"/>
                  </a:lnTo>
                  <a:lnTo>
                    <a:pt x="162" y="80"/>
                  </a:lnTo>
                  <a:lnTo>
                    <a:pt x="146" y="92"/>
                  </a:lnTo>
                  <a:lnTo>
                    <a:pt x="132" y="104"/>
                  </a:lnTo>
                  <a:lnTo>
                    <a:pt x="118" y="118"/>
                  </a:lnTo>
                  <a:lnTo>
                    <a:pt x="104" y="132"/>
                  </a:lnTo>
                  <a:lnTo>
                    <a:pt x="92" y="146"/>
                  </a:lnTo>
                  <a:lnTo>
                    <a:pt x="80" y="162"/>
                  </a:lnTo>
                  <a:lnTo>
                    <a:pt x="68" y="178"/>
                  </a:lnTo>
                  <a:lnTo>
                    <a:pt x="58" y="194"/>
                  </a:lnTo>
                  <a:lnTo>
                    <a:pt x="48" y="211"/>
                  </a:lnTo>
                  <a:lnTo>
                    <a:pt x="40" y="229"/>
                  </a:lnTo>
                  <a:lnTo>
                    <a:pt x="32" y="247"/>
                  </a:lnTo>
                  <a:lnTo>
                    <a:pt x="24" y="265"/>
                  </a:lnTo>
                  <a:lnTo>
                    <a:pt x="18" y="283"/>
                  </a:lnTo>
                  <a:lnTo>
                    <a:pt x="13" y="302"/>
                  </a:lnTo>
                  <a:lnTo>
                    <a:pt x="8" y="321"/>
                  </a:lnTo>
                  <a:lnTo>
                    <a:pt x="4" y="341"/>
                  </a:lnTo>
                  <a:lnTo>
                    <a:pt x="2" y="361"/>
                  </a:lnTo>
                  <a:lnTo>
                    <a:pt x="0" y="383"/>
                  </a:lnTo>
                  <a:lnTo>
                    <a:pt x="0" y="403"/>
                  </a:lnTo>
                  <a:lnTo>
                    <a:pt x="0" y="10085"/>
                  </a:lnTo>
                  <a:lnTo>
                    <a:pt x="16855" y="100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59">
              <a:extLst>
                <a:ext uri="{FF2B5EF4-FFF2-40B4-BE49-F238E27FC236}">
                  <a16:creationId xmlns:a16="http://schemas.microsoft.com/office/drawing/2014/main" id="{D9A32EF7-7191-4D53-B51F-0830A0EE6DEC}"/>
                </a:ext>
              </a:extLst>
            </p:cNvPr>
            <p:cNvSpPr>
              <a:spLocks/>
            </p:cNvSpPr>
            <p:nvPr/>
          </p:nvSpPr>
          <p:spPr bwMode="auto">
            <a:xfrm>
              <a:off x="5774538" y="4517815"/>
              <a:ext cx="5655462" cy="521759"/>
            </a:xfrm>
            <a:custGeom>
              <a:avLst/>
              <a:gdLst>
                <a:gd name="T0" fmla="*/ 0 w 16855"/>
                <a:gd name="T1" fmla="*/ 1151 h 1555"/>
                <a:gd name="T2" fmla="*/ 2 w 16855"/>
                <a:gd name="T3" fmla="*/ 1193 h 1555"/>
                <a:gd name="T4" fmla="*/ 8 w 16855"/>
                <a:gd name="T5" fmla="*/ 1232 h 1555"/>
                <a:gd name="T6" fmla="*/ 18 w 16855"/>
                <a:gd name="T7" fmla="*/ 1271 h 1555"/>
                <a:gd name="T8" fmla="*/ 32 w 16855"/>
                <a:gd name="T9" fmla="*/ 1308 h 1555"/>
                <a:gd name="T10" fmla="*/ 48 w 16855"/>
                <a:gd name="T11" fmla="*/ 1344 h 1555"/>
                <a:gd name="T12" fmla="*/ 68 w 16855"/>
                <a:gd name="T13" fmla="*/ 1377 h 1555"/>
                <a:gd name="T14" fmla="*/ 92 w 16855"/>
                <a:gd name="T15" fmla="*/ 1408 h 1555"/>
                <a:gd name="T16" fmla="*/ 118 w 16855"/>
                <a:gd name="T17" fmla="*/ 1437 h 1555"/>
                <a:gd name="T18" fmla="*/ 146 w 16855"/>
                <a:gd name="T19" fmla="*/ 1462 h 1555"/>
                <a:gd name="T20" fmla="*/ 178 w 16855"/>
                <a:gd name="T21" fmla="*/ 1485 h 1555"/>
                <a:gd name="T22" fmla="*/ 211 w 16855"/>
                <a:gd name="T23" fmla="*/ 1506 h 1555"/>
                <a:gd name="T24" fmla="*/ 247 w 16855"/>
                <a:gd name="T25" fmla="*/ 1523 h 1555"/>
                <a:gd name="T26" fmla="*/ 283 w 16855"/>
                <a:gd name="T27" fmla="*/ 1537 h 1555"/>
                <a:gd name="T28" fmla="*/ 321 w 16855"/>
                <a:gd name="T29" fmla="*/ 1546 h 1555"/>
                <a:gd name="T30" fmla="*/ 361 w 16855"/>
                <a:gd name="T31" fmla="*/ 1553 h 1555"/>
                <a:gd name="T32" fmla="*/ 402 w 16855"/>
                <a:gd name="T33" fmla="*/ 1555 h 1555"/>
                <a:gd name="T34" fmla="*/ 16473 w 16855"/>
                <a:gd name="T35" fmla="*/ 1554 h 1555"/>
                <a:gd name="T36" fmla="*/ 16514 w 16855"/>
                <a:gd name="T37" fmla="*/ 1549 h 1555"/>
                <a:gd name="T38" fmla="*/ 16553 w 16855"/>
                <a:gd name="T39" fmla="*/ 1542 h 1555"/>
                <a:gd name="T40" fmla="*/ 16591 w 16855"/>
                <a:gd name="T41" fmla="*/ 1531 h 1555"/>
                <a:gd name="T42" fmla="*/ 16626 w 16855"/>
                <a:gd name="T43" fmla="*/ 1515 h 1555"/>
                <a:gd name="T44" fmla="*/ 16661 w 16855"/>
                <a:gd name="T45" fmla="*/ 1496 h 1555"/>
                <a:gd name="T46" fmla="*/ 16693 w 16855"/>
                <a:gd name="T47" fmla="*/ 1475 h 1555"/>
                <a:gd name="T48" fmla="*/ 16723 w 16855"/>
                <a:gd name="T49" fmla="*/ 1449 h 1555"/>
                <a:gd name="T50" fmla="*/ 16751 w 16855"/>
                <a:gd name="T51" fmla="*/ 1423 h 1555"/>
                <a:gd name="T52" fmla="*/ 16775 w 16855"/>
                <a:gd name="T53" fmla="*/ 1392 h 1555"/>
                <a:gd name="T54" fmla="*/ 16797 w 16855"/>
                <a:gd name="T55" fmla="*/ 1361 h 1555"/>
                <a:gd name="T56" fmla="*/ 16815 w 16855"/>
                <a:gd name="T57" fmla="*/ 1326 h 1555"/>
                <a:gd name="T58" fmla="*/ 16831 w 16855"/>
                <a:gd name="T59" fmla="*/ 1290 h 1555"/>
                <a:gd name="T60" fmla="*/ 16842 w 16855"/>
                <a:gd name="T61" fmla="*/ 1252 h 1555"/>
                <a:gd name="T62" fmla="*/ 16851 w 16855"/>
                <a:gd name="T63" fmla="*/ 1213 h 1555"/>
                <a:gd name="T64" fmla="*/ 16854 w 16855"/>
                <a:gd name="T65" fmla="*/ 1172 h 1555"/>
                <a:gd name="T66" fmla="*/ 16855 w 16855"/>
                <a:gd name="T67" fmla="*/ 0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855" h="1555">
                  <a:moveTo>
                    <a:pt x="0" y="0"/>
                  </a:moveTo>
                  <a:lnTo>
                    <a:pt x="0" y="1151"/>
                  </a:lnTo>
                  <a:lnTo>
                    <a:pt x="0" y="1172"/>
                  </a:lnTo>
                  <a:lnTo>
                    <a:pt x="2" y="1193"/>
                  </a:lnTo>
                  <a:lnTo>
                    <a:pt x="4" y="1213"/>
                  </a:lnTo>
                  <a:lnTo>
                    <a:pt x="8" y="1232"/>
                  </a:lnTo>
                  <a:lnTo>
                    <a:pt x="13" y="1252"/>
                  </a:lnTo>
                  <a:lnTo>
                    <a:pt x="18" y="1271"/>
                  </a:lnTo>
                  <a:lnTo>
                    <a:pt x="24" y="1290"/>
                  </a:lnTo>
                  <a:lnTo>
                    <a:pt x="32" y="1308"/>
                  </a:lnTo>
                  <a:lnTo>
                    <a:pt x="40" y="1326"/>
                  </a:lnTo>
                  <a:lnTo>
                    <a:pt x="48" y="1344"/>
                  </a:lnTo>
                  <a:lnTo>
                    <a:pt x="58" y="1361"/>
                  </a:lnTo>
                  <a:lnTo>
                    <a:pt x="68" y="1377"/>
                  </a:lnTo>
                  <a:lnTo>
                    <a:pt x="80" y="1392"/>
                  </a:lnTo>
                  <a:lnTo>
                    <a:pt x="92" y="1408"/>
                  </a:lnTo>
                  <a:lnTo>
                    <a:pt x="104" y="1423"/>
                  </a:lnTo>
                  <a:lnTo>
                    <a:pt x="118" y="1437"/>
                  </a:lnTo>
                  <a:lnTo>
                    <a:pt x="132" y="1449"/>
                  </a:lnTo>
                  <a:lnTo>
                    <a:pt x="146" y="1462"/>
                  </a:lnTo>
                  <a:lnTo>
                    <a:pt x="162" y="1475"/>
                  </a:lnTo>
                  <a:lnTo>
                    <a:pt x="178" y="1485"/>
                  </a:lnTo>
                  <a:lnTo>
                    <a:pt x="194" y="1496"/>
                  </a:lnTo>
                  <a:lnTo>
                    <a:pt x="211" y="1506"/>
                  </a:lnTo>
                  <a:lnTo>
                    <a:pt x="229" y="1515"/>
                  </a:lnTo>
                  <a:lnTo>
                    <a:pt x="247" y="1523"/>
                  </a:lnTo>
                  <a:lnTo>
                    <a:pt x="264" y="1531"/>
                  </a:lnTo>
                  <a:lnTo>
                    <a:pt x="283" y="1537"/>
                  </a:lnTo>
                  <a:lnTo>
                    <a:pt x="302" y="1542"/>
                  </a:lnTo>
                  <a:lnTo>
                    <a:pt x="321" y="1546"/>
                  </a:lnTo>
                  <a:lnTo>
                    <a:pt x="341" y="1549"/>
                  </a:lnTo>
                  <a:lnTo>
                    <a:pt x="361" y="1553"/>
                  </a:lnTo>
                  <a:lnTo>
                    <a:pt x="382" y="1554"/>
                  </a:lnTo>
                  <a:lnTo>
                    <a:pt x="402" y="1555"/>
                  </a:lnTo>
                  <a:lnTo>
                    <a:pt x="16453" y="1555"/>
                  </a:lnTo>
                  <a:lnTo>
                    <a:pt x="16473" y="1554"/>
                  </a:lnTo>
                  <a:lnTo>
                    <a:pt x="16494" y="1553"/>
                  </a:lnTo>
                  <a:lnTo>
                    <a:pt x="16514" y="1549"/>
                  </a:lnTo>
                  <a:lnTo>
                    <a:pt x="16534" y="1546"/>
                  </a:lnTo>
                  <a:lnTo>
                    <a:pt x="16553" y="1542"/>
                  </a:lnTo>
                  <a:lnTo>
                    <a:pt x="16572" y="1537"/>
                  </a:lnTo>
                  <a:lnTo>
                    <a:pt x="16591" y="1531"/>
                  </a:lnTo>
                  <a:lnTo>
                    <a:pt x="16608" y="1523"/>
                  </a:lnTo>
                  <a:lnTo>
                    <a:pt x="16626" y="1515"/>
                  </a:lnTo>
                  <a:lnTo>
                    <a:pt x="16644" y="1506"/>
                  </a:lnTo>
                  <a:lnTo>
                    <a:pt x="16661" y="1496"/>
                  </a:lnTo>
                  <a:lnTo>
                    <a:pt x="16677" y="1485"/>
                  </a:lnTo>
                  <a:lnTo>
                    <a:pt x="16693" y="1475"/>
                  </a:lnTo>
                  <a:lnTo>
                    <a:pt x="16709" y="1462"/>
                  </a:lnTo>
                  <a:lnTo>
                    <a:pt x="16723" y="1449"/>
                  </a:lnTo>
                  <a:lnTo>
                    <a:pt x="16737" y="1437"/>
                  </a:lnTo>
                  <a:lnTo>
                    <a:pt x="16751" y="1423"/>
                  </a:lnTo>
                  <a:lnTo>
                    <a:pt x="16763" y="1408"/>
                  </a:lnTo>
                  <a:lnTo>
                    <a:pt x="16775" y="1392"/>
                  </a:lnTo>
                  <a:lnTo>
                    <a:pt x="16787" y="1377"/>
                  </a:lnTo>
                  <a:lnTo>
                    <a:pt x="16797" y="1361"/>
                  </a:lnTo>
                  <a:lnTo>
                    <a:pt x="16807" y="1344"/>
                  </a:lnTo>
                  <a:lnTo>
                    <a:pt x="16815" y="1326"/>
                  </a:lnTo>
                  <a:lnTo>
                    <a:pt x="16823" y="1308"/>
                  </a:lnTo>
                  <a:lnTo>
                    <a:pt x="16831" y="1290"/>
                  </a:lnTo>
                  <a:lnTo>
                    <a:pt x="16837" y="1271"/>
                  </a:lnTo>
                  <a:lnTo>
                    <a:pt x="16842" y="1252"/>
                  </a:lnTo>
                  <a:lnTo>
                    <a:pt x="16847" y="1233"/>
                  </a:lnTo>
                  <a:lnTo>
                    <a:pt x="16851" y="1213"/>
                  </a:lnTo>
                  <a:lnTo>
                    <a:pt x="16853" y="1193"/>
                  </a:lnTo>
                  <a:lnTo>
                    <a:pt x="16854" y="1172"/>
                  </a:lnTo>
                  <a:lnTo>
                    <a:pt x="16855" y="1151"/>
                  </a:lnTo>
                  <a:lnTo>
                    <a:pt x="16855" y="0"/>
                  </a:lnTo>
                  <a:lnTo>
                    <a:pt x="0"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Rectangle 60">
              <a:extLst>
                <a:ext uri="{FF2B5EF4-FFF2-40B4-BE49-F238E27FC236}">
                  <a16:creationId xmlns:a16="http://schemas.microsoft.com/office/drawing/2014/main" id="{3F533EA5-D028-443D-A406-83D1FEB8256E}"/>
                </a:ext>
              </a:extLst>
            </p:cNvPr>
            <p:cNvSpPr>
              <a:spLocks noChangeArrowheads="1"/>
            </p:cNvSpPr>
            <p:nvPr/>
          </p:nvSpPr>
          <p:spPr bwMode="auto">
            <a:xfrm>
              <a:off x="5984249" y="1345321"/>
              <a:ext cx="5225976" cy="2964462"/>
            </a:xfrm>
            <a:prstGeom prst="rect">
              <a:avLst/>
            </a:prstGeom>
            <a:solidFill>
              <a:srgbClr val="035A93"/>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rgbClr val="035A93"/>
                </a:solidFill>
              </a:endParaRPr>
            </a:p>
          </p:txBody>
        </p:sp>
        <p:sp>
          <p:nvSpPr>
            <p:cNvPr id="34" name="Freeform 61">
              <a:extLst>
                <a:ext uri="{FF2B5EF4-FFF2-40B4-BE49-F238E27FC236}">
                  <a16:creationId xmlns:a16="http://schemas.microsoft.com/office/drawing/2014/main" id="{8313F63B-AD3B-4AF4-9A70-F6853EC03F63}"/>
                </a:ext>
              </a:extLst>
            </p:cNvPr>
            <p:cNvSpPr>
              <a:spLocks/>
            </p:cNvSpPr>
            <p:nvPr/>
          </p:nvSpPr>
          <p:spPr bwMode="auto">
            <a:xfrm>
              <a:off x="8582975" y="1219495"/>
              <a:ext cx="43620" cy="43620"/>
            </a:xfrm>
            <a:custGeom>
              <a:avLst/>
              <a:gdLst>
                <a:gd name="T0" fmla="*/ 59 w 131"/>
                <a:gd name="T1" fmla="*/ 132 h 132"/>
                <a:gd name="T2" fmla="*/ 46 w 131"/>
                <a:gd name="T3" fmla="*/ 128 h 132"/>
                <a:gd name="T4" fmla="*/ 34 w 131"/>
                <a:gd name="T5" fmla="*/ 123 h 132"/>
                <a:gd name="T6" fmla="*/ 24 w 131"/>
                <a:gd name="T7" fmla="*/ 117 h 132"/>
                <a:gd name="T8" fmla="*/ 14 w 131"/>
                <a:gd name="T9" fmla="*/ 107 h 132"/>
                <a:gd name="T10" fmla="*/ 7 w 131"/>
                <a:gd name="T11" fmla="*/ 97 h 132"/>
                <a:gd name="T12" fmla="*/ 3 w 131"/>
                <a:gd name="T13" fmla="*/ 85 h 132"/>
                <a:gd name="T14" fmla="*/ 0 w 131"/>
                <a:gd name="T15" fmla="*/ 73 h 132"/>
                <a:gd name="T16" fmla="*/ 0 w 131"/>
                <a:gd name="T17" fmla="*/ 59 h 132"/>
                <a:gd name="T18" fmla="*/ 3 w 131"/>
                <a:gd name="T19" fmla="*/ 46 h 132"/>
                <a:gd name="T20" fmla="*/ 7 w 131"/>
                <a:gd name="T21" fmla="*/ 35 h 132"/>
                <a:gd name="T22" fmla="*/ 14 w 131"/>
                <a:gd name="T23" fmla="*/ 24 h 132"/>
                <a:gd name="T24" fmla="*/ 24 w 131"/>
                <a:gd name="T25" fmla="*/ 15 h 132"/>
                <a:gd name="T26" fmla="*/ 34 w 131"/>
                <a:gd name="T27" fmla="*/ 7 h 132"/>
                <a:gd name="T28" fmla="*/ 46 w 131"/>
                <a:gd name="T29" fmla="*/ 3 h 132"/>
                <a:gd name="T30" fmla="*/ 59 w 131"/>
                <a:gd name="T31" fmla="*/ 0 h 132"/>
                <a:gd name="T32" fmla="*/ 72 w 131"/>
                <a:gd name="T33" fmla="*/ 0 h 132"/>
                <a:gd name="T34" fmla="*/ 85 w 131"/>
                <a:gd name="T35" fmla="*/ 3 h 132"/>
                <a:gd name="T36" fmla="*/ 96 w 131"/>
                <a:gd name="T37" fmla="*/ 7 h 132"/>
                <a:gd name="T38" fmla="*/ 107 w 131"/>
                <a:gd name="T39" fmla="*/ 15 h 132"/>
                <a:gd name="T40" fmla="*/ 116 w 131"/>
                <a:gd name="T41" fmla="*/ 24 h 132"/>
                <a:gd name="T42" fmla="*/ 123 w 131"/>
                <a:gd name="T43" fmla="*/ 35 h 132"/>
                <a:gd name="T44" fmla="*/ 128 w 131"/>
                <a:gd name="T45" fmla="*/ 46 h 132"/>
                <a:gd name="T46" fmla="*/ 131 w 131"/>
                <a:gd name="T47" fmla="*/ 59 h 132"/>
                <a:gd name="T48" fmla="*/ 131 w 131"/>
                <a:gd name="T49" fmla="*/ 73 h 132"/>
                <a:gd name="T50" fmla="*/ 128 w 131"/>
                <a:gd name="T51" fmla="*/ 85 h 132"/>
                <a:gd name="T52" fmla="*/ 123 w 131"/>
                <a:gd name="T53" fmla="*/ 97 h 132"/>
                <a:gd name="T54" fmla="*/ 116 w 131"/>
                <a:gd name="T55" fmla="*/ 107 h 132"/>
                <a:gd name="T56" fmla="*/ 107 w 131"/>
                <a:gd name="T57" fmla="*/ 117 h 132"/>
                <a:gd name="T58" fmla="*/ 96 w 131"/>
                <a:gd name="T59" fmla="*/ 123 h 132"/>
                <a:gd name="T60" fmla="*/ 85 w 131"/>
                <a:gd name="T61" fmla="*/ 128 h 132"/>
                <a:gd name="T62" fmla="*/ 72 w 131"/>
                <a:gd name="T63"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132">
                  <a:moveTo>
                    <a:pt x="65" y="132"/>
                  </a:moveTo>
                  <a:lnTo>
                    <a:pt x="59" y="132"/>
                  </a:lnTo>
                  <a:lnTo>
                    <a:pt x="52" y="131"/>
                  </a:lnTo>
                  <a:lnTo>
                    <a:pt x="46" y="128"/>
                  </a:lnTo>
                  <a:lnTo>
                    <a:pt x="40" y="126"/>
                  </a:lnTo>
                  <a:lnTo>
                    <a:pt x="34" y="123"/>
                  </a:lnTo>
                  <a:lnTo>
                    <a:pt x="28" y="120"/>
                  </a:lnTo>
                  <a:lnTo>
                    <a:pt x="24" y="117"/>
                  </a:lnTo>
                  <a:lnTo>
                    <a:pt x="18" y="113"/>
                  </a:lnTo>
                  <a:lnTo>
                    <a:pt x="14" y="107"/>
                  </a:lnTo>
                  <a:lnTo>
                    <a:pt x="10" y="102"/>
                  </a:lnTo>
                  <a:lnTo>
                    <a:pt x="7" y="97"/>
                  </a:lnTo>
                  <a:lnTo>
                    <a:pt x="5" y="92"/>
                  </a:lnTo>
                  <a:lnTo>
                    <a:pt x="3" y="85"/>
                  </a:lnTo>
                  <a:lnTo>
                    <a:pt x="1" y="79"/>
                  </a:lnTo>
                  <a:lnTo>
                    <a:pt x="0" y="73"/>
                  </a:lnTo>
                  <a:lnTo>
                    <a:pt x="0" y="65"/>
                  </a:lnTo>
                  <a:lnTo>
                    <a:pt x="0" y="59"/>
                  </a:lnTo>
                  <a:lnTo>
                    <a:pt x="1" y="53"/>
                  </a:lnTo>
                  <a:lnTo>
                    <a:pt x="3" y="46"/>
                  </a:lnTo>
                  <a:lnTo>
                    <a:pt x="5" y="40"/>
                  </a:lnTo>
                  <a:lnTo>
                    <a:pt x="7" y="35"/>
                  </a:lnTo>
                  <a:lnTo>
                    <a:pt x="10" y="28"/>
                  </a:lnTo>
                  <a:lnTo>
                    <a:pt x="14" y="24"/>
                  </a:lnTo>
                  <a:lnTo>
                    <a:pt x="18" y="19"/>
                  </a:lnTo>
                  <a:lnTo>
                    <a:pt x="24" y="15"/>
                  </a:lnTo>
                  <a:lnTo>
                    <a:pt x="28" y="10"/>
                  </a:lnTo>
                  <a:lnTo>
                    <a:pt x="34" y="7"/>
                  </a:lnTo>
                  <a:lnTo>
                    <a:pt x="40" y="5"/>
                  </a:lnTo>
                  <a:lnTo>
                    <a:pt x="46" y="3"/>
                  </a:lnTo>
                  <a:lnTo>
                    <a:pt x="52" y="1"/>
                  </a:lnTo>
                  <a:lnTo>
                    <a:pt x="59" y="0"/>
                  </a:lnTo>
                  <a:lnTo>
                    <a:pt x="65" y="0"/>
                  </a:lnTo>
                  <a:lnTo>
                    <a:pt x="72" y="0"/>
                  </a:lnTo>
                  <a:lnTo>
                    <a:pt x="79" y="1"/>
                  </a:lnTo>
                  <a:lnTo>
                    <a:pt x="85" y="3"/>
                  </a:lnTo>
                  <a:lnTo>
                    <a:pt x="91" y="5"/>
                  </a:lnTo>
                  <a:lnTo>
                    <a:pt x="96" y="7"/>
                  </a:lnTo>
                  <a:lnTo>
                    <a:pt x="102" y="10"/>
                  </a:lnTo>
                  <a:lnTo>
                    <a:pt x="107" y="15"/>
                  </a:lnTo>
                  <a:lnTo>
                    <a:pt x="112" y="19"/>
                  </a:lnTo>
                  <a:lnTo>
                    <a:pt x="116" y="24"/>
                  </a:lnTo>
                  <a:lnTo>
                    <a:pt x="120" y="28"/>
                  </a:lnTo>
                  <a:lnTo>
                    <a:pt x="123" y="35"/>
                  </a:lnTo>
                  <a:lnTo>
                    <a:pt x="126" y="40"/>
                  </a:lnTo>
                  <a:lnTo>
                    <a:pt x="128" y="46"/>
                  </a:lnTo>
                  <a:lnTo>
                    <a:pt x="130" y="53"/>
                  </a:lnTo>
                  <a:lnTo>
                    <a:pt x="131" y="59"/>
                  </a:lnTo>
                  <a:lnTo>
                    <a:pt x="131" y="65"/>
                  </a:lnTo>
                  <a:lnTo>
                    <a:pt x="131" y="73"/>
                  </a:lnTo>
                  <a:lnTo>
                    <a:pt x="130" y="79"/>
                  </a:lnTo>
                  <a:lnTo>
                    <a:pt x="128" y="85"/>
                  </a:lnTo>
                  <a:lnTo>
                    <a:pt x="126" y="92"/>
                  </a:lnTo>
                  <a:lnTo>
                    <a:pt x="123" y="97"/>
                  </a:lnTo>
                  <a:lnTo>
                    <a:pt x="120" y="102"/>
                  </a:lnTo>
                  <a:lnTo>
                    <a:pt x="116" y="107"/>
                  </a:lnTo>
                  <a:lnTo>
                    <a:pt x="112" y="113"/>
                  </a:lnTo>
                  <a:lnTo>
                    <a:pt x="107" y="117"/>
                  </a:lnTo>
                  <a:lnTo>
                    <a:pt x="102" y="120"/>
                  </a:lnTo>
                  <a:lnTo>
                    <a:pt x="96" y="123"/>
                  </a:lnTo>
                  <a:lnTo>
                    <a:pt x="91" y="126"/>
                  </a:lnTo>
                  <a:lnTo>
                    <a:pt x="85" y="128"/>
                  </a:lnTo>
                  <a:lnTo>
                    <a:pt x="79" y="131"/>
                  </a:lnTo>
                  <a:lnTo>
                    <a:pt x="72" y="132"/>
                  </a:lnTo>
                  <a:lnTo>
                    <a:pt x="65" y="132"/>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35" name="Picture Placeholder 2">
            <a:extLst>
              <a:ext uri="{FF2B5EF4-FFF2-40B4-BE49-F238E27FC236}">
                <a16:creationId xmlns:a16="http://schemas.microsoft.com/office/drawing/2014/main" id="{5DF27304-7CE7-4786-B2E0-C7E982CFE267}"/>
              </a:ext>
            </a:extLst>
          </p:cNvPr>
          <p:cNvSpPr>
            <a:spLocks noGrp="1"/>
          </p:cNvSpPr>
          <p:nvPr>
            <p:ph type="pic" sz="quarter" idx="10"/>
          </p:nvPr>
        </p:nvSpPr>
        <p:spPr>
          <a:xfrm>
            <a:off x="6019070" y="1694405"/>
            <a:ext cx="5019934" cy="2847584"/>
          </a:xfrm>
          <a:custGeom>
            <a:avLst/>
            <a:gdLst>
              <a:gd name="connsiteX0" fmla="*/ 0 w 5225976"/>
              <a:gd name="connsiteY0" fmla="*/ 0 h 2964462"/>
              <a:gd name="connsiteX1" fmla="*/ 5225976 w 5225976"/>
              <a:gd name="connsiteY1" fmla="*/ 0 h 2964462"/>
              <a:gd name="connsiteX2" fmla="*/ 5225976 w 5225976"/>
              <a:gd name="connsiteY2" fmla="*/ 2964462 h 2964462"/>
              <a:gd name="connsiteX3" fmla="*/ 0 w 5225976"/>
              <a:gd name="connsiteY3" fmla="*/ 2964462 h 2964462"/>
            </a:gdLst>
            <a:ahLst/>
            <a:cxnLst>
              <a:cxn ang="0">
                <a:pos x="connsiteX0" y="connsiteY0"/>
              </a:cxn>
              <a:cxn ang="0">
                <a:pos x="connsiteX1" y="connsiteY1"/>
              </a:cxn>
              <a:cxn ang="0">
                <a:pos x="connsiteX2" y="connsiteY2"/>
              </a:cxn>
              <a:cxn ang="0">
                <a:pos x="connsiteX3" y="connsiteY3"/>
              </a:cxn>
            </a:cxnLst>
            <a:rect l="l" t="t" r="r" b="b"/>
            <a:pathLst>
              <a:path w="5225976" h="2964462">
                <a:moveTo>
                  <a:pt x="0" y="0"/>
                </a:moveTo>
                <a:lnTo>
                  <a:pt x="5225976" y="0"/>
                </a:lnTo>
                <a:lnTo>
                  <a:pt x="5225976" y="2964462"/>
                </a:lnTo>
                <a:lnTo>
                  <a:pt x="0" y="2964462"/>
                </a:lnTo>
                <a:close/>
              </a:path>
            </a:pathLst>
          </a:custGeom>
        </p:spPr>
        <p:txBody>
          <a:bodyPr/>
          <a:lstStyle/>
          <a:p>
            <a:endParaRPr lang="es-CO"/>
          </a:p>
        </p:txBody>
      </p:sp>
      <p:pic>
        <p:nvPicPr>
          <p:cNvPr id="36" name="Gráfico 35">
            <a:extLst>
              <a:ext uri="{FF2B5EF4-FFF2-40B4-BE49-F238E27FC236}">
                <a16:creationId xmlns:a16="http://schemas.microsoft.com/office/drawing/2014/main" id="{4EAE63EA-3568-4CAD-BD40-5C0F28B33E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88694" y="1388701"/>
            <a:ext cx="3750000" cy="3697332"/>
          </a:xfrm>
          <a:prstGeom prst="rect">
            <a:avLst/>
          </a:prstGeom>
        </p:spPr>
      </p:pic>
      <p:sp>
        <p:nvSpPr>
          <p:cNvPr id="37" name="Título 1">
            <a:extLst>
              <a:ext uri="{FF2B5EF4-FFF2-40B4-BE49-F238E27FC236}">
                <a16:creationId xmlns:a16="http://schemas.microsoft.com/office/drawing/2014/main" id="{01ADA778-40EF-4D44-BC65-0F48B8CAD4D0}"/>
              </a:ext>
            </a:extLst>
          </p:cNvPr>
          <p:cNvSpPr>
            <a:spLocks noGrp="1"/>
          </p:cNvSpPr>
          <p:nvPr>
            <p:ph type="title" hasCustomPrompt="1"/>
          </p:nvPr>
        </p:nvSpPr>
        <p:spPr>
          <a:xfrm>
            <a:off x="941886" y="1072387"/>
            <a:ext cx="4214588" cy="1284225"/>
          </a:xfrm>
          <a:prstGeom prst="rect">
            <a:avLst/>
          </a:prstGeom>
        </p:spPr>
        <p:txBody>
          <a:bodyPr anchor="b">
            <a:normAutofit/>
          </a:bodyPr>
          <a:lstStyle>
            <a:lvl1pPr algn="l">
              <a:defRPr sz="3600">
                <a:solidFill>
                  <a:srgbClr val="00609C"/>
                </a:solidFill>
              </a:defRPr>
            </a:lvl1pPr>
          </a:lstStyle>
          <a:p>
            <a:r>
              <a:rPr lang="es-ES"/>
              <a:t>Haga clic para título del patrón</a:t>
            </a:r>
            <a:endParaRPr lang="es-CO"/>
          </a:p>
        </p:txBody>
      </p:sp>
      <p:sp>
        <p:nvSpPr>
          <p:cNvPr id="40" name="Marcador de texto 2">
            <a:extLst>
              <a:ext uri="{FF2B5EF4-FFF2-40B4-BE49-F238E27FC236}">
                <a16:creationId xmlns:a16="http://schemas.microsoft.com/office/drawing/2014/main" id="{198E2D7E-6C37-4719-AB75-6E91A53617F6}"/>
              </a:ext>
            </a:extLst>
          </p:cNvPr>
          <p:cNvSpPr>
            <a:spLocks noGrp="1"/>
          </p:cNvSpPr>
          <p:nvPr>
            <p:ph type="body" idx="1"/>
          </p:nvPr>
        </p:nvSpPr>
        <p:spPr>
          <a:xfrm>
            <a:off x="956400" y="2665004"/>
            <a:ext cx="4214588" cy="2651047"/>
          </a:xfrm>
          <a:prstGeom prst="rect">
            <a:avLst/>
          </a:prstGeom>
        </p:spPr>
        <p:txBody>
          <a:bodyPr>
            <a:normAutofit/>
          </a:bodyPr>
          <a:lstStyle>
            <a:lvl1pPr marL="0" indent="0" algn="l">
              <a:buNone/>
              <a:defRPr sz="1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29" name="Rectángulo: esquinas redondeadas 28">
            <a:extLst>
              <a:ext uri="{FF2B5EF4-FFF2-40B4-BE49-F238E27FC236}">
                <a16:creationId xmlns:a16="http://schemas.microsoft.com/office/drawing/2014/main" id="{1A1605CE-6D5C-4771-8EBB-AD68E73FD82B}"/>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0E635218-EAF8-C47A-21FE-7606073859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283896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
    <p:spTree>
      <p:nvGrpSpPr>
        <p:cNvPr id="1" name=""/>
        <p:cNvGrpSpPr/>
        <p:nvPr/>
      </p:nvGrpSpPr>
      <p:grpSpPr>
        <a:xfrm>
          <a:off x="0" y="0"/>
          <a:ext cx="0" cy="0"/>
          <a:chOff x="0" y="0"/>
          <a:chExt cx="0" cy="0"/>
        </a:xfrm>
      </p:grpSpPr>
      <p:grpSp>
        <p:nvGrpSpPr>
          <p:cNvPr id="27" name="Grupo 26">
            <a:extLst>
              <a:ext uri="{FF2B5EF4-FFF2-40B4-BE49-F238E27FC236}">
                <a16:creationId xmlns:a16="http://schemas.microsoft.com/office/drawing/2014/main" id="{C593883D-AF54-4EE3-A4D5-78851DC0D30C}"/>
              </a:ext>
            </a:extLst>
          </p:cNvPr>
          <p:cNvGrpSpPr/>
          <p:nvPr userDrawn="1"/>
        </p:nvGrpSpPr>
        <p:grpSpPr>
          <a:xfrm>
            <a:off x="2909519" y="5026156"/>
            <a:ext cx="6372961" cy="644694"/>
            <a:chOff x="2014538" y="2471737"/>
            <a:chExt cx="6372961" cy="644694"/>
          </a:xfrm>
        </p:grpSpPr>
        <p:pic>
          <p:nvPicPr>
            <p:cNvPr id="14" name="Gráfico 13">
              <a:extLst>
                <a:ext uri="{FF2B5EF4-FFF2-40B4-BE49-F238E27FC236}">
                  <a16:creationId xmlns:a16="http://schemas.microsoft.com/office/drawing/2014/main" id="{ECA4A0D4-D339-440A-817C-EB376CEFAC1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014538" y="2471737"/>
              <a:ext cx="590550" cy="638175"/>
            </a:xfrm>
            <a:prstGeom prst="rect">
              <a:avLst/>
            </a:prstGeom>
          </p:spPr>
        </p:pic>
        <p:pic>
          <p:nvPicPr>
            <p:cNvPr id="16" name="Gráfico 15">
              <a:extLst>
                <a:ext uri="{FF2B5EF4-FFF2-40B4-BE49-F238E27FC236}">
                  <a16:creationId xmlns:a16="http://schemas.microsoft.com/office/drawing/2014/main" id="{CD057195-0026-469D-B898-DCB234E935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324351" y="2475366"/>
              <a:ext cx="590550" cy="638175"/>
            </a:xfrm>
            <a:prstGeom prst="rect">
              <a:avLst/>
            </a:prstGeom>
          </p:spPr>
        </p:pic>
        <p:pic>
          <p:nvPicPr>
            <p:cNvPr id="18" name="Gráfico 17">
              <a:extLst>
                <a:ext uri="{FF2B5EF4-FFF2-40B4-BE49-F238E27FC236}">
                  <a16:creationId xmlns:a16="http://schemas.microsoft.com/office/drawing/2014/main" id="{437E6039-1367-47C7-979C-831482528A4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817518" y="2478256"/>
              <a:ext cx="581025" cy="638175"/>
            </a:xfrm>
            <a:prstGeom prst="rect">
              <a:avLst/>
            </a:prstGeom>
          </p:spPr>
        </p:pic>
        <p:sp>
          <p:nvSpPr>
            <p:cNvPr id="20" name="CuadroTexto 19">
              <a:extLst>
                <a:ext uri="{FF2B5EF4-FFF2-40B4-BE49-F238E27FC236}">
                  <a16:creationId xmlns:a16="http://schemas.microsoft.com/office/drawing/2014/main" id="{E3DA408A-41DA-4B31-A0FB-9865A119F43F}"/>
                </a:ext>
              </a:extLst>
            </p:cNvPr>
            <p:cNvSpPr txBox="1"/>
            <p:nvPr userDrawn="1"/>
          </p:nvSpPr>
          <p:spPr>
            <a:xfrm>
              <a:off x="2517372" y="2490560"/>
              <a:ext cx="1063402" cy="369332"/>
            </a:xfrm>
            <a:prstGeom prst="rect">
              <a:avLst/>
            </a:prstGeom>
            <a:noFill/>
          </p:spPr>
          <p:txBody>
            <a:bodyPr wrap="square" rtlCol="0">
              <a:spAutoFit/>
            </a:bodyPr>
            <a:lstStyle/>
            <a:p>
              <a:r>
                <a:rPr lang="es-CO"/>
                <a:t>Fogafín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4839322" y="2510670"/>
              <a:ext cx="1381246" cy="369332"/>
            </a:xfrm>
            <a:prstGeom prst="rect">
              <a:avLst/>
            </a:prstGeom>
            <a:noFill/>
          </p:spPr>
          <p:txBody>
            <a:bodyPr wrap="square" rtlCol="0">
              <a:spAutoFit/>
            </a:bodyPr>
            <a:lstStyle/>
            <a:p>
              <a:r>
                <a:rPr lang="es-CO"/>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7324097" y="2515432"/>
              <a:ext cx="1063402" cy="369332"/>
            </a:xfrm>
            <a:prstGeom prst="rect">
              <a:avLst/>
            </a:prstGeom>
            <a:noFill/>
          </p:spPr>
          <p:txBody>
            <a:bodyPr wrap="square" rtlCol="0">
              <a:spAutoFit/>
            </a:bodyPr>
            <a:lstStyle/>
            <a:p>
              <a:r>
                <a:rPr lang="es-CO"/>
                <a:t>Fogafín </a:t>
              </a:r>
            </a:p>
          </p:txBody>
        </p:sp>
      </p:gr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rgbClr val="035A93"/>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err="1">
                <a:solidFill>
                  <a:srgbClr val="0E4070"/>
                </a:solidFill>
                <a:latin typeface="Montserrat Light" pitchFamily="2" charset="77"/>
              </a:rPr>
              <a:t>www.fogafin.gov.co</a:t>
            </a:r>
            <a:r>
              <a:rPr lang="es-CO" sz="1600" b="0" i="0" spc="600">
                <a:solidFill>
                  <a:srgbClr val="0E4070"/>
                </a:solidFill>
                <a:latin typeface="Montserrat Light" pitchFamily="2" charset="77"/>
              </a:rPr>
              <a:t>/</a:t>
            </a:r>
          </a:p>
        </p:txBody>
      </p:sp>
      <p:sp>
        <p:nvSpPr>
          <p:cNvPr id="31" name="Rectángulo: esquinas redondeadas 30">
            <a:extLst>
              <a:ext uri="{FF2B5EF4-FFF2-40B4-BE49-F238E27FC236}">
                <a16:creationId xmlns:a16="http://schemas.microsoft.com/office/drawing/2014/main" id="{F1E565BE-154F-4BDF-8A0B-76D3A1B4FF35}"/>
              </a:ext>
            </a:extLst>
          </p:cNvPr>
          <p:cNvSpPr/>
          <p:nvPr userDrawn="1"/>
        </p:nvSpPr>
        <p:spPr>
          <a:xfrm>
            <a:off x="1" y="6645033"/>
            <a:ext cx="12191999" cy="212967"/>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72E10CA5-B512-8B19-0AA6-554B128D64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349690" y="258337"/>
            <a:ext cx="4150472" cy="1368288"/>
          </a:xfrm>
          <a:prstGeom prst="rect">
            <a:avLst/>
          </a:prstGeom>
        </p:spPr>
      </p:pic>
    </p:spTree>
    <p:extLst>
      <p:ext uri="{BB962C8B-B14F-4D97-AF65-F5344CB8AC3E}">
        <p14:creationId xmlns:p14="http://schemas.microsoft.com/office/powerpoint/2010/main" val="2159951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2387753A-BA67-4267-A5D4-7B4F51F0BB18}"/>
              </a:ext>
            </a:extLst>
          </p:cNvPr>
          <p:cNvSpPr/>
          <p:nvPr userDrawn="1"/>
        </p:nvSpPr>
        <p:spPr>
          <a:xfrm rot="16200000">
            <a:off x="2666999" y="-267504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20" name="CuadroTexto 19">
            <a:extLst>
              <a:ext uri="{FF2B5EF4-FFF2-40B4-BE49-F238E27FC236}">
                <a16:creationId xmlns:a16="http://schemas.microsoft.com/office/drawing/2014/main" id="{E3DA408A-41DA-4B31-A0FB-9865A119F43F}"/>
              </a:ext>
            </a:extLst>
          </p:cNvPr>
          <p:cNvSpPr txBox="1"/>
          <p:nvPr userDrawn="1"/>
        </p:nvSpPr>
        <p:spPr>
          <a:xfrm>
            <a:off x="3412353" y="5044979"/>
            <a:ext cx="1063402" cy="369332"/>
          </a:xfrm>
          <a:prstGeom prst="rect">
            <a:avLst/>
          </a:prstGeom>
          <a:noFill/>
        </p:spPr>
        <p:txBody>
          <a:bodyPr wrap="square" rtlCol="0">
            <a:spAutoFit/>
          </a:bodyPr>
          <a:lstStyle/>
          <a:p>
            <a:r>
              <a:rPr lang="es-CO">
                <a:solidFill>
                  <a:schemeClr val="bg1"/>
                </a:solidFill>
              </a:rPr>
              <a:t>Fogafín </a:t>
            </a:r>
          </a:p>
        </p:txBody>
      </p:sp>
      <p:sp>
        <p:nvSpPr>
          <p:cNvPr id="21" name="CuadroTexto 20">
            <a:extLst>
              <a:ext uri="{FF2B5EF4-FFF2-40B4-BE49-F238E27FC236}">
                <a16:creationId xmlns:a16="http://schemas.microsoft.com/office/drawing/2014/main" id="{20C01D7C-D87E-4D77-9217-12EDDEB64157}"/>
              </a:ext>
            </a:extLst>
          </p:cNvPr>
          <p:cNvSpPr txBox="1"/>
          <p:nvPr userDrawn="1"/>
        </p:nvSpPr>
        <p:spPr>
          <a:xfrm>
            <a:off x="5734303" y="5065089"/>
            <a:ext cx="1381246" cy="369332"/>
          </a:xfrm>
          <a:prstGeom prst="rect">
            <a:avLst/>
          </a:prstGeom>
          <a:noFill/>
        </p:spPr>
        <p:txBody>
          <a:bodyPr wrap="square" rtlCol="0">
            <a:spAutoFit/>
          </a:bodyPr>
          <a:lstStyle/>
          <a:p>
            <a:r>
              <a:rPr lang="es-CO">
                <a:solidFill>
                  <a:schemeClr val="bg1"/>
                </a:solidFill>
              </a:rPr>
              <a:t>@Fogafín </a:t>
            </a:r>
          </a:p>
        </p:txBody>
      </p:sp>
      <p:sp>
        <p:nvSpPr>
          <p:cNvPr id="22" name="CuadroTexto 21">
            <a:extLst>
              <a:ext uri="{FF2B5EF4-FFF2-40B4-BE49-F238E27FC236}">
                <a16:creationId xmlns:a16="http://schemas.microsoft.com/office/drawing/2014/main" id="{8CA2D820-34F9-4764-ADF7-A925558190E9}"/>
              </a:ext>
            </a:extLst>
          </p:cNvPr>
          <p:cNvSpPr txBox="1"/>
          <p:nvPr userDrawn="1"/>
        </p:nvSpPr>
        <p:spPr>
          <a:xfrm>
            <a:off x="8219078" y="5069851"/>
            <a:ext cx="1063402" cy="369332"/>
          </a:xfrm>
          <a:prstGeom prst="rect">
            <a:avLst/>
          </a:prstGeom>
          <a:noFill/>
        </p:spPr>
        <p:txBody>
          <a:bodyPr wrap="square" rtlCol="0">
            <a:spAutoFit/>
          </a:bodyPr>
          <a:lstStyle/>
          <a:p>
            <a:r>
              <a:rPr lang="es-CO">
                <a:solidFill>
                  <a:schemeClr val="bg1"/>
                </a:solidFill>
              </a:rPr>
              <a:t>Fogafín </a:t>
            </a:r>
          </a:p>
        </p:txBody>
      </p:sp>
      <p:cxnSp>
        <p:nvCxnSpPr>
          <p:cNvPr id="24" name="Conector recto 23">
            <a:extLst>
              <a:ext uri="{FF2B5EF4-FFF2-40B4-BE49-F238E27FC236}">
                <a16:creationId xmlns:a16="http://schemas.microsoft.com/office/drawing/2014/main" id="{168952F9-C9A8-43A6-BA2A-52B652ECAA4A}"/>
              </a:ext>
            </a:extLst>
          </p:cNvPr>
          <p:cNvCxnSpPr>
            <a:cxnSpLocks/>
          </p:cNvCxnSpPr>
          <p:nvPr userDrawn="1"/>
        </p:nvCxnSpPr>
        <p:spPr>
          <a:xfrm>
            <a:off x="846517" y="4807517"/>
            <a:ext cx="1040568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CuadroTexto 28">
            <a:extLst>
              <a:ext uri="{FF2B5EF4-FFF2-40B4-BE49-F238E27FC236}">
                <a16:creationId xmlns:a16="http://schemas.microsoft.com/office/drawing/2014/main" id="{8A099655-4AEB-4D78-814B-A0A0862568AC}"/>
              </a:ext>
            </a:extLst>
          </p:cNvPr>
          <p:cNvSpPr txBox="1"/>
          <p:nvPr userDrawn="1"/>
        </p:nvSpPr>
        <p:spPr>
          <a:xfrm>
            <a:off x="3048000" y="5781701"/>
            <a:ext cx="6096000" cy="338554"/>
          </a:xfrm>
          <a:prstGeom prst="rect">
            <a:avLst/>
          </a:prstGeom>
          <a:noFill/>
        </p:spPr>
        <p:txBody>
          <a:bodyPr wrap="square">
            <a:spAutoFit/>
          </a:bodyPr>
          <a:lstStyle/>
          <a:p>
            <a:pPr algn="ctr"/>
            <a:r>
              <a:rPr lang="es-CO" sz="1600" b="0" i="0" spc="600">
                <a:solidFill>
                  <a:schemeClr val="bg1"/>
                </a:solidFill>
                <a:latin typeface="Montserrat Light" pitchFamily="2" charset="77"/>
              </a:rPr>
              <a:t>www.fogafin.gov.co/</a:t>
            </a:r>
          </a:p>
        </p:txBody>
      </p:sp>
      <p:pic>
        <p:nvPicPr>
          <p:cNvPr id="42" name="Gráfico 41">
            <a:extLst>
              <a:ext uri="{FF2B5EF4-FFF2-40B4-BE49-F238E27FC236}">
                <a16:creationId xmlns:a16="http://schemas.microsoft.com/office/drawing/2014/main" id="{A5113E68-E4D0-42A2-A506-A6D208222CB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00718" y="5021155"/>
            <a:ext cx="457200" cy="457200"/>
          </a:xfrm>
          <a:prstGeom prst="rect">
            <a:avLst/>
          </a:prstGeom>
        </p:spPr>
      </p:pic>
      <p:pic>
        <p:nvPicPr>
          <p:cNvPr id="44" name="Gráfico 43">
            <a:extLst>
              <a:ext uri="{FF2B5EF4-FFF2-40B4-BE49-F238E27FC236}">
                <a16:creationId xmlns:a16="http://schemas.microsoft.com/office/drawing/2014/main" id="{46BD6028-AC36-427D-8784-A694304580F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257875" y="5047304"/>
            <a:ext cx="457200" cy="457200"/>
          </a:xfrm>
          <a:prstGeom prst="rect">
            <a:avLst/>
          </a:prstGeom>
        </p:spPr>
      </p:pic>
      <p:pic>
        <p:nvPicPr>
          <p:cNvPr id="46" name="Gráfico 45">
            <a:extLst>
              <a:ext uri="{FF2B5EF4-FFF2-40B4-BE49-F238E27FC236}">
                <a16:creationId xmlns:a16="http://schemas.microsoft.com/office/drawing/2014/main" id="{81AAEB1A-7AA6-4E40-99F1-9B3DE4ED8E3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716247" y="5021155"/>
            <a:ext cx="457200" cy="457200"/>
          </a:xfrm>
          <a:prstGeom prst="rect">
            <a:avLst/>
          </a:prstGeom>
        </p:spPr>
      </p:pic>
      <p:sp>
        <p:nvSpPr>
          <p:cNvPr id="18" name="Rectángulo: esquinas redondeadas 17">
            <a:extLst>
              <a:ext uri="{FF2B5EF4-FFF2-40B4-BE49-F238E27FC236}">
                <a16:creationId xmlns:a16="http://schemas.microsoft.com/office/drawing/2014/main" id="{26167617-BF56-484D-93E9-09E9035067E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320AF927-3EAE-E8C7-281D-B6BC31D5D04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103557" y="331109"/>
            <a:ext cx="3984882" cy="1313698"/>
          </a:xfrm>
          <a:prstGeom prst="rect">
            <a:avLst/>
          </a:prstGeom>
        </p:spPr>
      </p:pic>
    </p:spTree>
    <p:extLst>
      <p:ext uri="{BB962C8B-B14F-4D97-AF65-F5344CB8AC3E}">
        <p14:creationId xmlns:p14="http://schemas.microsoft.com/office/powerpoint/2010/main" val="3431035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498849" y="-3502024"/>
            <a:ext cx="5194301"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2" name="Imagen 1">
            <a:extLst>
              <a:ext uri="{FF2B5EF4-FFF2-40B4-BE49-F238E27FC236}">
                <a16:creationId xmlns:a16="http://schemas.microsoft.com/office/drawing/2014/main" id="{F975AD49-8C6D-0704-465E-E5DF79B9CB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76401" y="5296823"/>
            <a:ext cx="3839198" cy="1265670"/>
          </a:xfrm>
          <a:prstGeom prst="rect">
            <a:avLst/>
          </a:prstGeom>
        </p:spPr>
      </p:pic>
    </p:spTree>
    <p:extLst>
      <p:ext uri="{BB962C8B-B14F-4D97-AF65-F5344CB8AC3E}">
        <p14:creationId xmlns:p14="http://schemas.microsoft.com/office/powerpoint/2010/main" val="1880757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23835"/>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2" name="Imagen 1">
            <a:extLst>
              <a:ext uri="{FF2B5EF4-FFF2-40B4-BE49-F238E27FC236}">
                <a16:creationId xmlns:a16="http://schemas.microsoft.com/office/drawing/2014/main" id="{F81298A5-A934-6254-96AB-AD12CCF32F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960060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15">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BD8DADBA-BB24-425F-9D70-41356A04431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16" name="Rectángulo: esquinas redondeadas 15">
            <a:extLst>
              <a:ext uri="{FF2B5EF4-FFF2-40B4-BE49-F238E27FC236}">
                <a16:creationId xmlns:a16="http://schemas.microsoft.com/office/drawing/2014/main" id="{2712344B-4A22-4CE3-8920-66414F34C28B}"/>
              </a:ext>
            </a:extLst>
          </p:cNvPr>
          <p:cNvSpPr/>
          <p:nvPr userDrawn="1"/>
        </p:nvSpPr>
        <p:spPr>
          <a:xfrm>
            <a:off x="1417089"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7E4DC854-7FDF-4DDF-9A1A-28C04F90FBAA}"/>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esquinas redondeadas 17">
            <a:extLst>
              <a:ext uri="{FF2B5EF4-FFF2-40B4-BE49-F238E27FC236}">
                <a16:creationId xmlns:a16="http://schemas.microsoft.com/office/drawing/2014/main" id="{EA01308B-8A8C-48CA-A8EE-9DA34054D1A5}"/>
              </a:ext>
            </a:extLst>
          </p:cNvPr>
          <p:cNvSpPr/>
          <p:nvPr userDrawn="1"/>
        </p:nvSpPr>
        <p:spPr>
          <a:xfrm>
            <a:off x="3866673"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7EE23204-9317-45C4-AF7E-A39C39CE9740}"/>
              </a:ext>
            </a:extLst>
          </p:cNvPr>
          <p:cNvSpPr/>
          <p:nvPr userDrawn="1"/>
        </p:nvSpPr>
        <p:spPr>
          <a:xfrm>
            <a:off x="6316257"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Rectángulo: esquinas redondeadas 21">
            <a:extLst>
              <a:ext uri="{FF2B5EF4-FFF2-40B4-BE49-F238E27FC236}">
                <a16:creationId xmlns:a16="http://schemas.microsoft.com/office/drawing/2014/main" id="{C004951D-C772-4D1D-8A3D-D9CC87418619}"/>
              </a:ext>
            </a:extLst>
          </p:cNvPr>
          <p:cNvSpPr/>
          <p:nvPr userDrawn="1"/>
        </p:nvSpPr>
        <p:spPr>
          <a:xfrm>
            <a:off x="8765841" y="1318486"/>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Rectángulo: esquinas redondeadas 22">
            <a:extLst>
              <a:ext uri="{FF2B5EF4-FFF2-40B4-BE49-F238E27FC236}">
                <a16:creationId xmlns:a16="http://schemas.microsoft.com/office/drawing/2014/main" id="{A2B83F21-B473-4A79-9F77-76FE769FCDBD}"/>
              </a:ext>
            </a:extLst>
          </p:cNvPr>
          <p:cNvSpPr/>
          <p:nvPr userDrawn="1"/>
        </p:nvSpPr>
        <p:spPr>
          <a:xfrm>
            <a:off x="141708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Rectángulo: esquinas redondeadas 23">
            <a:extLst>
              <a:ext uri="{FF2B5EF4-FFF2-40B4-BE49-F238E27FC236}">
                <a16:creationId xmlns:a16="http://schemas.microsoft.com/office/drawing/2014/main" id="{E78CA8FE-2573-4118-B665-22BDED606559}"/>
              </a:ext>
            </a:extLst>
          </p:cNvPr>
          <p:cNvSpPr/>
          <p:nvPr userDrawn="1"/>
        </p:nvSpPr>
        <p:spPr>
          <a:xfrm>
            <a:off x="387506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24">
            <a:extLst>
              <a:ext uri="{FF2B5EF4-FFF2-40B4-BE49-F238E27FC236}">
                <a16:creationId xmlns:a16="http://schemas.microsoft.com/office/drawing/2014/main" id="{DF9D30C4-8A70-41A2-BF59-B45D9B081D1D}"/>
              </a:ext>
            </a:extLst>
          </p:cNvPr>
          <p:cNvSpPr/>
          <p:nvPr userDrawn="1"/>
        </p:nvSpPr>
        <p:spPr>
          <a:xfrm>
            <a:off x="6333039"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Rectángulo: esquinas redondeadas 25">
            <a:extLst>
              <a:ext uri="{FF2B5EF4-FFF2-40B4-BE49-F238E27FC236}">
                <a16:creationId xmlns:a16="http://schemas.microsoft.com/office/drawing/2014/main" id="{6A07AE2E-DE43-4176-A590-794D3623B31B}"/>
              </a:ext>
            </a:extLst>
          </p:cNvPr>
          <p:cNvSpPr/>
          <p:nvPr userDrawn="1"/>
        </p:nvSpPr>
        <p:spPr>
          <a:xfrm>
            <a:off x="8791014" y="3604472"/>
            <a:ext cx="1971414" cy="191966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DE0F5349-59E9-4F90-8CD3-1570EE56A191}"/>
              </a:ext>
            </a:extLst>
          </p:cNvPr>
          <p:cNvSpPr>
            <a:spLocks noGrp="1"/>
          </p:cNvSpPr>
          <p:nvPr>
            <p:ph type="body" idx="13" hasCustomPrompt="1"/>
          </p:nvPr>
        </p:nvSpPr>
        <p:spPr>
          <a:xfrm>
            <a:off x="156636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0C4C4046-CCBC-40EC-BA7A-F3F4C7923EA4}"/>
              </a:ext>
            </a:extLst>
          </p:cNvPr>
          <p:cNvSpPr>
            <a:spLocks noGrp="1"/>
          </p:cNvSpPr>
          <p:nvPr>
            <p:ph type="body" idx="16" hasCustomPrompt="1"/>
          </p:nvPr>
        </p:nvSpPr>
        <p:spPr>
          <a:xfrm>
            <a:off x="156275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29" name="Marcador de texto 2">
            <a:extLst>
              <a:ext uri="{FF2B5EF4-FFF2-40B4-BE49-F238E27FC236}">
                <a16:creationId xmlns:a16="http://schemas.microsoft.com/office/drawing/2014/main" id="{87391FA1-2AD0-42F6-AAB0-F1D2BEBE2EFA}"/>
              </a:ext>
            </a:extLst>
          </p:cNvPr>
          <p:cNvSpPr>
            <a:spLocks noGrp="1"/>
          </p:cNvSpPr>
          <p:nvPr>
            <p:ph type="body" idx="17" hasCustomPrompt="1"/>
          </p:nvPr>
        </p:nvSpPr>
        <p:spPr>
          <a:xfrm>
            <a:off x="4015946"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DD4F4EF-785C-46A4-BF63-3E6D591DD436}"/>
              </a:ext>
            </a:extLst>
          </p:cNvPr>
          <p:cNvSpPr>
            <a:spLocks noGrp="1"/>
          </p:cNvSpPr>
          <p:nvPr>
            <p:ph type="body" idx="18" hasCustomPrompt="1"/>
          </p:nvPr>
        </p:nvSpPr>
        <p:spPr>
          <a:xfrm>
            <a:off x="4012343"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1" name="Marcador de texto 2">
            <a:extLst>
              <a:ext uri="{FF2B5EF4-FFF2-40B4-BE49-F238E27FC236}">
                <a16:creationId xmlns:a16="http://schemas.microsoft.com/office/drawing/2014/main" id="{3F5BC845-606C-48B3-BE60-6B7868334BE0}"/>
              </a:ext>
            </a:extLst>
          </p:cNvPr>
          <p:cNvSpPr>
            <a:spLocks noGrp="1"/>
          </p:cNvSpPr>
          <p:nvPr>
            <p:ph type="body" idx="19" hasCustomPrompt="1"/>
          </p:nvPr>
        </p:nvSpPr>
        <p:spPr>
          <a:xfrm>
            <a:off x="6455572" y="2004984"/>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2" name="Marcador de texto 2">
            <a:extLst>
              <a:ext uri="{FF2B5EF4-FFF2-40B4-BE49-F238E27FC236}">
                <a16:creationId xmlns:a16="http://schemas.microsoft.com/office/drawing/2014/main" id="{3E502A8E-7D18-47DD-859A-F03E61FD6174}"/>
              </a:ext>
            </a:extLst>
          </p:cNvPr>
          <p:cNvSpPr>
            <a:spLocks noGrp="1"/>
          </p:cNvSpPr>
          <p:nvPr>
            <p:ph type="body" idx="20" hasCustomPrompt="1"/>
          </p:nvPr>
        </p:nvSpPr>
        <p:spPr>
          <a:xfrm>
            <a:off x="6451969" y="1658940"/>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3" name="Marcador de texto 2">
            <a:extLst>
              <a:ext uri="{FF2B5EF4-FFF2-40B4-BE49-F238E27FC236}">
                <a16:creationId xmlns:a16="http://schemas.microsoft.com/office/drawing/2014/main" id="{1D2B6D06-37FB-4BC8-B372-2D392F902E44}"/>
              </a:ext>
            </a:extLst>
          </p:cNvPr>
          <p:cNvSpPr>
            <a:spLocks noGrp="1"/>
          </p:cNvSpPr>
          <p:nvPr>
            <p:ph type="body" idx="21" hasCustomPrompt="1"/>
          </p:nvPr>
        </p:nvSpPr>
        <p:spPr>
          <a:xfrm>
            <a:off x="8906151" y="2004352"/>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4" name="Marcador de texto 2">
            <a:extLst>
              <a:ext uri="{FF2B5EF4-FFF2-40B4-BE49-F238E27FC236}">
                <a16:creationId xmlns:a16="http://schemas.microsoft.com/office/drawing/2014/main" id="{6442DE17-D70B-452E-AEAD-997203C1BF8F}"/>
              </a:ext>
            </a:extLst>
          </p:cNvPr>
          <p:cNvSpPr>
            <a:spLocks noGrp="1"/>
          </p:cNvSpPr>
          <p:nvPr>
            <p:ph type="body" idx="22" hasCustomPrompt="1"/>
          </p:nvPr>
        </p:nvSpPr>
        <p:spPr>
          <a:xfrm>
            <a:off x="8902548" y="1658308"/>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5" name="Marcador de texto 2">
            <a:extLst>
              <a:ext uri="{FF2B5EF4-FFF2-40B4-BE49-F238E27FC236}">
                <a16:creationId xmlns:a16="http://schemas.microsoft.com/office/drawing/2014/main" id="{0FEDB160-2BD2-4FE7-91D3-B425BEADD2FB}"/>
              </a:ext>
            </a:extLst>
          </p:cNvPr>
          <p:cNvSpPr>
            <a:spLocks noGrp="1"/>
          </p:cNvSpPr>
          <p:nvPr>
            <p:ph type="body" idx="23" hasCustomPrompt="1"/>
          </p:nvPr>
        </p:nvSpPr>
        <p:spPr>
          <a:xfrm>
            <a:off x="155220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6" name="Marcador de texto 2">
            <a:extLst>
              <a:ext uri="{FF2B5EF4-FFF2-40B4-BE49-F238E27FC236}">
                <a16:creationId xmlns:a16="http://schemas.microsoft.com/office/drawing/2014/main" id="{7113E951-41A4-48EE-875E-C6F0EADED11B}"/>
              </a:ext>
            </a:extLst>
          </p:cNvPr>
          <p:cNvSpPr>
            <a:spLocks noGrp="1"/>
          </p:cNvSpPr>
          <p:nvPr>
            <p:ph type="body" idx="24" hasCustomPrompt="1"/>
          </p:nvPr>
        </p:nvSpPr>
        <p:spPr>
          <a:xfrm>
            <a:off x="154860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7" name="Marcador de texto 2">
            <a:extLst>
              <a:ext uri="{FF2B5EF4-FFF2-40B4-BE49-F238E27FC236}">
                <a16:creationId xmlns:a16="http://schemas.microsoft.com/office/drawing/2014/main" id="{561342A7-812F-4CB5-8697-C1A844527C33}"/>
              </a:ext>
            </a:extLst>
          </p:cNvPr>
          <p:cNvSpPr>
            <a:spLocks noGrp="1"/>
          </p:cNvSpPr>
          <p:nvPr>
            <p:ph type="body" idx="25" hasCustomPrompt="1"/>
          </p:nvPr>
        </p:nvSpPr>
        <p:spPr>
          <a:xfrm>
            <a:off x="4015946"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8" name="Marcador de texto 2">
            <a:extLst>
              <a:ext uri="{FF2B5EF4-FFF2-40B4-BE49-F238E27FC236}">
                <a16:creationId xmlns:a16="http://schemas.microsoft.com/office/drawing/2014/main" id="{05725989-5753-424C-BE37-16363709B9BC}"/>
              </a:ext>
            </a:extLst>
          </p:cNvPr>
          <p:cNvSpPr>
            <a:spLocks noGrp="1"/>
          </p:cNvSpPr>
          <p:nvPr>
            <p:ph type="body" idx="26" hasCustomPrompt="1"/>
          </p:nvPr>
        </p:nvSpPr>
        <p:spPr>
          <a:xfrm>
            <a:off x="4012343"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39" name="Marcador de texto 2">
            <a:extLst>
              <a:ext uri="{FF2B5EF4-FFF2-40B4-BE49-F238E27FC236}">
                <a16:creationId xmlns:a16="http://schemas.microsoft.com/office/drawing/2014/main" id="{FAC33521-FAB9-4CF0-A420-B05324255D72}"/>
              </a:ext>
            </a:extLst>
          </p:cNvPr>
          <p:cNvSpPr>
            <a:spLocks noGrp="1"/>
          </p:cNvSpPr>
          <p:nvPr>
            <p:ph type="body" idx="27" hasCustomPrompt="1"/>
          </p:nvPr>
        </p:nvSpPr>
        <p:spPr>
          <a:xfrm>
            <a:off x="6468747" y="4297849"/>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0" name="Marcador de texto 2">
            <a:extLst>
              <a:ext uri="{FF2B5EF4-FFF2-40B4-BE49-F238E27FC236}">
                <a16:creationId xmlns:a16="http://schemas.microsoft.com/office/drawing/2014/main" id="{188CCABF-559C-4A8D-89F2-B8EF85B3931E}"/>
              </a:ext>
            </a:extLst>
          </p:cNvPr>
          <p:cNvSpPr>
            <a:spLocks noGrp="1"/>
          </p:cNvSpPr>
          <p:nvPr>
            <p:ph type="body" idx="28" hasCustomPrompt="1"/>
          </p:nvPr>
        </p:nvSpPr>
        <p:spPr>
          <a:xfrm>
            <a:off x="6465144" y="3951805"/>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1" name="Marcador de texto 2">
            <a:extLst>
              <a:ext uri="{FF2B5EF4-FFF2-40B4-BE49-F238E27FC236}">
                <a16:creationId xmlns:a16="http://schemas.microsoft.com/office/drawing/2014/main" id="{75401997-D776-445F-BC86-898D6C59DDD0}"/>
              </a:ext>
            </a:extLst>
          </p:cNvPr>
          <p:cNvSpPr>
            <a:spLocks noGrp="1"/>
          </p:cNvSpPr>
          <p:nvPr>
            <p:ph type="body" idx="29" hasCustomPrompt="1"/>
          </p:nvPr>
        </p:nvSpPr>
        <p:spPr>
          <a:xfrm>
            <a:off x="8931318" y="4312530"/>
            <a:ext cx="1691132" cy="911059"/>
          </a:xfrm>
          <a:prstGeom prst="rect">
            <a:avLst/>
          </a:prstGeom>
        </p:spPr>
        <p:txBody>
          <a:bodyPr>
            <a:normAutofit/>
          </a:bodyPr>
          <a:lstStyle>
            <a:lvl1pPr marL="0" indent="0" algn="ctr">
              <a:buNone/>
              <a:defRPr sz="1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42" name="Marcador de texto 2">
            <a:extLst>
              <a:ext uri="{FF2B5EF4-FFF2-40B4-BE49-F238E27FC236}">
                <a16:creationId xmlns:a16="http://schemas.microsoft.com/office/drawing/2014/main" id="{98E093A0-D535-4DE9-8F2C-1586DBC36092}"/>
              </a:ext>
            </a:extLst>
          </p:cNvPr>
          <p:cNvSpPr>
            <a:spLocks noGrp="1"/>
          </p:cNvSpPr>
          <p:nvPr>
            <p:ph type="body" idx="30" hasCustomPrompt="1"/>
          </p:nvPr>
        </p:nvSpPr>
        <p:spPr>
          <a:xfrm>
            <a:off x="8927715" y="3966486"/>
            <a:ext cx="1703124" cy="346044"/>
          </a:xfrm>
          <a:prstGeom prst="rect">
            <a:avLst/>
          </a:prstGeom>
        </p:spPr>
        <p:txBody>
          <a:bodyPr>
            <a:normAutofit/>
          </a:bodyPr>
          <a:lstStyle>
            <a:lvl1pPr marL="0" indent="0" algn="ctr">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Título </a:t>
            </a:r>
          </a:p>
        </p:txBody>
      </p:sp>
      <p:sp>
        <p:nvSpPr>
          <p:cNvPr id="43" name="Título 1">
            <a:extLst>
              <a:ext uri="{FF2B5EF4-FFF2-40B4-BE49-F238E27FC236}">
                <a16:creationId xmlns:a16="http://schemas.microsoft.com/office/drawing/2014/main" id="{EADB8A82-6930-402E-8A18-7E96934438BD}"/>
              </a:ext>
            </a:extLst>
          </p:cNvPr>
          <p:cNvSpPr>
            <a:spLocks noGrp="1"/>
          </p:cNvSpPr>
          <p:nvPr>
            <p:ph type="title" hasCustomPrompt="1"/>
          </p:nvPr>
        </p:nvSpPr>
        <p:spPr>
          <a:xfrm>
            <a:off x="1039583" y="507057"/>
            <a:ext cx="10112831" cy="455325"/>
          </a:xfrm>
          <a:prstGeom prst="rect">
            <a:avLst/>
          </a:prstGeom>
        </p:spPr>
        <p:txBody>
          <a:bodyPr anchor="b">
            <a:normAutofit/>
          </a:bodyPr>
          <a:lstStyle>
            <a:lvl1pPr algn="ctr">
              <a:defRPr sz="2800">
                <a:solidFill>
                  <a:srgbClr val="B28A3F"/>
                </a:solidFill>
              </a:defRPr>
            </a:lvl1pPr>
          </a:lstStyle>
          <a:p>
            <a:r>
              <a:rPr lang="es-ES"/>
              <a:t>Haga clic para título del patrón</a:t>
            </a:r>
            <a:endParaRPr lang="es-CO"/>
          </a:p>
        </p:txBody>
      </p:sp>
      <p:pic>
        <p:nvPicPr>
          <p:cNvPr id="44" name="Gráfico 43">
            <a:extLst>
              <a:ext uri="{FF2B5EF4-FFF2-40B4-BE49-F238E27FC236}">
                <a16:creationId xmlns:a16="http://schemas.microsoft.com/office/drawing/2014/main" id="{CDCD0B29-1C06-401B-83C1-FEFE6909F8A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1075624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Imagen con título">
    <p:spTree>
      <p:nvGrpSpPr>
        <p:cNvPr id="1" name=""/>
        <p:cNvGrpSpPr/>
        <p:nvPr/>
      </p:nvGrpSpPr>
      <p:grpSpPr>
        <a:xfrm>
          <a:off x="0" y="0"/>
          <a:ext cx="0" cy="0"/>
          <a:chOff x="0" y="0"/>
          <a:chExt cx="0" cy="0"/>
        </a:xfrm>
      </p:grpSpPr>
      <p:pic>
        <p:nvPicPr>
          <p:cNvPr id="17" name="Gráfico 16">
            <a:extLst>
              <a:ext uri="{FF2B5EF4-FFF2-40B4-BE49-F238E27FC236}">
                <a16:creationId xmlns:a16="http://schemas.microsoft.com/office/drawing/2014/main" id="{1FF76CC4-0742-4C0B-9EBB-9ACB122563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341844" y="2169411"/>
            <a:ext cx="3750000" cy="3697332"/>
          </a:xfrm>
          <a:prstGeom prst="rect">
            <a:avLst/>
          </a:prstGeom>
        </p:spPr>
      </p:pic>
      <p:sp>
        <p:nvSpPr>
          <p:cNvPr id="13" name="Título 1">
            <a:extLst>
              <a:ext uri="{FF2B5EF4-FFF2-40B4-BE49-F238E27FC236}">
                <a16:creationId xmlns:a16="http://schemas.microsoft.com/office/drawing/2014/main" id="{3004DEE8-1F3E-447C-A6E6-B4EB13ADC07D}"/>
              </a:ext>
            </a:extLst>
          </p:cNvPr>
          <p:cNvSpPr>
            <a:spLocks noGrp="1"/>
          </p:cNvSpPr>
          <p:nvPr>
            <p:ph type="title" hasCustomPrompt="1"/>
          </p:nvPr>
        </p:nvSpPr>
        <p:spPr>
          <a:xfrm>
            <a:off x="494211" y="404940"/>
            <a:ext cx="8221164" cy="672170"/>
          </a:xfrm>
        </p:spPr>
        <p:txBody>
          <a:bodyPr anchor="b">
            <a:normAutofit/>
          </a:bodyPr>
          <a:lstStyle>
            <a:lvl1pPr algn="l">
              <a:defRPr sz="3600">
                <a:solidFill>
                  <a:srgbClr val="00609C"/>
                </a:solidFill>
              </a:defRPr>
            </a:lvl1pPr>
          </a:lstStyle>
          <a:p>
            <a:r>
              <a:rPr lang="es-ES"/>
              <a:t>Haga clic para título</a:t>
            </a:r>
            <a:endParaRPr lang="es-CO"/>
          </a:p>
        </p:txBody>
      </p:sp>
      <p:sp>
        <p:nvSpPr>
          <p:cNvPr id="3" name="Rectángulo: esquinas redondeadas 18">
            <a:extLst>
              <a:ext uri="{FF2B5EF4-FFF2-40B4-BE49-F238E27FC236}">
                <a16:creationId xmlns:a16="http://schemas.microsoft.com/office/drawing/2014/main" id="{81984FC1-9FD6-D4FD-1397-9E48346F990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07E67310-369E-4815-D780-C1EBEE4A073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10444527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0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3749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01_Custom Layout">
    <p:bg>
      <p:bgPr>
        <a:solidFill>
          <a:schemeClr val="tx2">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9817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2_Custom Layout">
    <p:spTree>
      <p:nvGrpSpPr>
        <p:cNvPr id="1" name=""/>
        <p:cNvGrpSpPr/>
        <p:nvPr/>
      </p:nvGrpSpPr>
      <p:grpSpPr>
        <a:xfrm>
          <a:off x="0" y="0"/>
          <a:ext cx="0" cy="0"/>
          <a:chOff x="0" y="0"/>
          <a:chExt cx="0" cy="0"/>
        </a:xfrm>
      </p:grpSpPr>
      <p:sp>
        <p:nvSpPr>
          <p:cNvPr id="2" name="Rectangle 1"/>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918857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3_Custom Layout">
    <p:spTree>
      <p:nvGrpSpPr>
        <p:cNvPr id="1" name=""/>
        <p:cNvGrpSpPr/>
        <p:nvPr/>
      </p:nvGrpSpPr>
      <p:grpSpPr>
        <a:xfrm>
          <a:off x="0" y="0"/>
          <a:ext cx="0" cy="0"/>
          <a:chOff x="0" y="0"/>
          <a:chExt cx="0" cy="0"/>
        </a:xfrm>
      </p:grpSpPr>
      <p:sp>
        <p:nvSpPr>
          <p:cNvPr id="12" name="Picture Placeholder 3"/>
          <p:cNvSpPr>
            <a:spLocks noGrp="1"/>
          </p:cNvSpPr>
          <p:nvPr>
            <p:ph type="pic" sz="quarter" idx="20" hasCustomPrompt="1"/>
          </p:nvPr>
        </p:nvSpPr>
        <p:spPr>
          <a:xfrm>
            <a:off x="8501923" y="2690095"/>
            <a:ext cx="914400" cy="914400"/>
          </a:xfrm>
          <a:prstGeom prst="ellipse">
            <a:avLst/>
          </a:prstGeom>
          <a:solidFill>
            <a:schemeClr val="bg1">
              <a:lumMod val="95000"/>
            </a:schemeClr>
          </a:solidFill>
          <a:ln w="88900">
            <a:solidFill>
              <a:schemeClr val="bg1"/>
            </a:solidFill>
          </a:ln>
          <a:effectLst>
            <a:innerShdw blurRad="114300">
              <a:prstClr val="black"/>
            </a:innerShdw>
          </a:effectLst>
        </p:spPr>
        <p:txBody>
          <a:bodyPr>
            <a:noAutofit/>
          </a:bodyPr>
          <a:lstStyle>
            <a:lvl1pPr marL="0" indent="0" algn="ctr">
              <a:buNone/>
              <a:defRPr sz="1200" baseline="0">
                <a:solidFill>
                  <a:schemeClr val="accent2"/>
                </a:solidFill>
              </a:defRPr>
            </a:lvl1pPr>
          </a:lstStyle>
          <a:p>
            <a:r>
              <a:rPr lang="en-US"/>
              <a:t>Picture </a:t>
            </a:r>
            <a:br>
              <a:rPr lang="en-US"/>
            </a:br>
            <a:r>
              <a:rPr lang="en-US"/>
              <a:t>Here</a:t>
            </a:r>
            <a:endParaRPr lang="id-ID"/>
          </a:p>
        </p:txBody>
      </p:sp>
      <p:sp>
        <p:nvSpPr>
          <p:cNvPr id="14" name="Picture Placeholder 3"/>
          <p:cNvSpPr>
            <a:spLocks noGrp="1"/>
          </p:cNvSpPr>
          <p:nvPr>
            <p:ph type="pic" sz="quarter" idx="21" hasCustomPrompt="1"/>
          </p:nvPr>
        </p:nvSpPr>
        <p:spPr>
          <a:xfrm>
            <a:off x="8501923" y="3871558"/>
            <a:ext cx="914400" cy="914400"/>
          </a:xfrm>
          <a:prstGeom prst="ellipse">
            <a:avLst/>
          </a:prstGeom>
          <a:solidFill>
            <a:schemeClr val="bg1">
              <a:lumMod val="95000"/>
            </a:schemeClr>
          </a:solidFill>
          <a:ln w="88900">
            <a:solidFill>
              <a:schemeClr val="bg1"/>
            </a:solidFill>
          </a:ln>
          <a:effectLst>
            <a:innerShdw blurRad="114300">
              <a:prstClr val="black"/>
            </a:innerShdw>
          </a:effectLst>
        </p:spPr>
        <p:txBody>
          <a:bodyPr>
            <a:noAutofit/>
          </a:bodyPr>
          <a:lstStyle>
            <a:lvl1pPr marL="0" indent="0" algn="ctr">
              <a:buNone/>
              <a:defRPr sz="1200" baseline="0">
                <a:solidFill>
                  <a:schemeClr val="accent2"/>
                </a:solidFill>
              </a:defRPr>
            </a:lvl1pPr>
          </a:lstStyle>
          <a:p>
            <a:r>
              <a:rPr lang="en-US"/>
              <a:t>Picture </a:t>
            </a:r>
            <a:br>
              <a:rPr lang="en-US"/>
            </a:br>
            <a:r>
              <a:rPr lang="en-US"/>
              <a:t>Here</a:t>
            </a:r>
            <a:endParaRPr lang="id-ID"/>
          </a:p>
        </p:txBody>
      </p:sp>
      <p:sp>
        <p:nvSpPr>
          <p:cNvPr id="15" name="Picture Placeholder 3"/>
          <p:cNvSpPr>
            <a:spLocks noGrp="1"/>
          </p:cNvSpPr>
          <p:nvPr>
            <p:ph type="pic" sz="quarter" idx="22" hasCustomPrompt="1"/>
          </p:nvPr>
        </p:nvSpPr>
        <p:spPr>
          <a:xfrm>
            <a:off x="8501923" y="5053021"/>
            <a:ext cx="914400" cy="914400"/>
          </a:xfrm>
          <a:prstGeom prst="ellipse">
            <a:avLst/>
          </a:prstGeom>
          <a:solidFill>
            <a:schemeClr val="bg1">
              <a:lumMod val="95000"/>
            </a:schemeClr>
          </a:solidFill>
          <a:ln w="88900">
            <a:solidFill>
              <a:schemeClr val="bg1"/>
            </a:solidFill>
          </a:ln>
          <a:effectLst>
            <a:innerShdw blurRad="114300">
              <a:prstClr val="black"/>
            </a:innerShdw>
          </a:effectLst>
        </p:spPr>
        <p:txBody>
          <a:bodyPr>
            <a:noAutofit/>
          </a:bodyPr>
          <a:lstStyle>
            <a:lvl1pPr marL="0" indent="0" algn="ctr">
              <a:buNone/>
              <a:defRPr sz="1200" baseline="0">
                <a:solidFill>
                  <a:schemeClr val="accent2"/>
                </a:solidFill>
              </a:defRPr>
            </a:lvl1pPr>
          </a:lstStyle>
          <a:p>
            <a:r>
              <a:rPr lang="en-US"/>
              <a:t>Picture </a:t>
            </a:r>
            <a:br>
              <a:rPr lang="en-US"/>
            </a:br>
            <a:r>
              <a:rPr lang="en-US"/>
              <a:t>Here</a:t>
            </a:r>
            <a:endParaRPr lang="id-ID"/>
          </a:p>
        </p:txBody>
      </p:sp>
      <p:sp>
        <p:nvSpPr>
          <p:cNvPr id="2" name="Rectangle 1"/>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609205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04_Custom Layout">
    <p:spTree>
      <p:nvGrpSpPr>
        <p:cNvPr id="1" name=""/>
        <p:cNvGrpSpPr/>
        <p:nvPr/>
      </p:nvGrpSpPr>
      <p:grpSpPr>
        <a:xfrm>
          <a:off x="0" y="0"/>
          <a:ext cx="0" cy="0"/>
          <a:chOff x="0" y="0"/>
          <a:chExt cx="0" cy="0"/>
        </a:xfrm>
      </p:grpSpPr>
      <p:sp>
        <p:nvSpPr>
          <p:cNvPr id="3" name="Rectangle 2"/>
          <p:cNvSpPr/>
          <p:nvPr userDrawn="1"/>
        </p:nvSpPr>
        <p:spPr>
          <a:xfrm>
            <a:off x="9488556" y="2262176"/>
            <a:ext cx="2032000" cy="336126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lumMod val="95000"/>
                </a:schemeClr>
              </a:solidFill>
            </a:endParaRPr>
          </a:p>
        </p:txBody>
      </p:sp>
      <p:sp>
        <p:nvSpPr>
          <p:cNvPr id="4" name="Rectangle 3"/>
          <p:cNvSpPr/>
          <p:nvPr userDrawn="1"/>
        </p:nvSpPr>
        <p:spPr>
          <a:xfrm>
            <a:off x="7335077" y="2262176"/>
            <a:ext cx="2032000" cy="336126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lumMod val="95000"/>
                </a:schemeClr>
              </a:solidFill>
            </a:endParaRPr>
          </a:p>
        </p:txBody>
      </p:sp>
      <p:sp>
        <p:nvSpPr>
          <p:cNvPr id="5" name="Rectangle 4"/>
          <p:cNvSpPr/>
          <p:nvPr userDrawn="1"/>
        </p:nvSpPr>
        <p:spPr>
          <a:xfrm>
            <a:off x="5181600" y="2262176"/>
            <a:ext cx="2032000" cy="336126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lumMod val="95000"/>
                </a:schemeClr>
              </a:solidFill>
            </a:endParaRPr>
          </a:p>
        </p:txBody>
      </p:sp>
      <p:sp>
        <p:nvSpPr>
          <p:cNvPr id="6" name="Rounded Rectangle 5"/>
          <p:cNvSpPr/>
          <p:nvPr userDrawn="1"/>
        </p:nvSpPr>
        <p:spPr>
          <a:xfrm>
            <a:off x="5181600" y="1755280"/>
            <a:ext cx="2032000" cy="40529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3"/>
          </a:p>
        </p:txBody>
      </p:sp>
      <p:sp>
        <p:nvSpPr>
          <p:cNvPr id="7" name="Rounded Rectangle 6"/>
          <p:cNvSpPr/>
          <p:nvPr userDrawn="1"/>
        </p:nvSpPr>
        <p:spPr>
          <a:xfrm>
            <a:off x="7331767" y="1755280"/>
            <a:ext cx="2032000" cy="40529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3"/>
          </a:p>
        </p:txBody>
      </p:sp>
      <p:sp>
        <p:nvSpPr>
          <p:cNvPr id="8" name="Rounded Rectangle 7"/>
          <p:cNvSpPr/>
          <p:nvPr userDrawn="1"/>
        </p:nvSpPr>
        <p:spPr>
          <a:xfrm>
            <a:off x="9481932" y="1755280"/>
            <a:ext cx="2032000" cy="40529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3"/>
          </a:p>
        </p:txBody>
      </p:sp>
      <p:sp>
        <p:nvSpPr>
          <p:cNvPr id="9" name="Text Placeholder 10"/>
          <p:cNvSpPr>
            <a:spLocks noGrp="1"/>
          </p:cNvSpPr>
          <p:nvPr>
            <p:ph type="body" sz="quarter" idx="15" hasCustomPrompt="1"/>
          </p:nvPr>
        </p:nvSpPr>
        <p:spPr>
          <a:xfrm>
            <a:off x="1320804" y="2695080"/>
            <a:ext cx="3860801" cy="406400"/>
          </a:xfrm>
          <a:prstGeom prst="rect">
            <a:avLst/>
          </a:prstGeom>
        </p:spPr>
        <p:txBody>
          <a:bodyPr anchor="ctr">
            <a:normAutofit/>
          </a:bodyPr>
          <a:lstStyle>
            <a:lvl1pPr marL="0" indent="0">
              <a:lnSpc>
                <a:spcPct val="100000"/>
              </a:lnSpc>
              <a:spcBef>
                <a:spcPts val="1600"/>
              </a:spcBef>
              <a:buNone/>
              <a:defRPr sz="1600" baseline="0">
                <a:solidFill>
                  <a:schemeClr val="tx1">
                    <a:lumMod val="85000"/>
                    <a:lumOff val="15000"/>
                  </a:schemeClr>
                </a:solidFill>
                <a:latin typeface="+mn-lt"/>
              </a:defRPr>
            </a:lvl1pPr>
          </a:lstStyle>
          <a:p>
            <a:pPr lvl="0"/>
            <a:r>
              <a:rPr lang="en-US"/>
              <a:t>Edit text</a:t>
            </a:r>
          </a:p>
        </p:txBody>
      </p:sp>
      <p:sp>
        <p:nvSpPr>
          <p:cNvPr id="10" name="Text Placeholder 10"/>
          <p:cNvSpPr>
            <a:spLocks noGrp="1"/>
          </p:cNvSpPr>
          <p:nvPr>
            <p:ph type="body" sz="quarter" idx="16" hasCustomPrompt="1"/>
          </p:nvPr>
        </p:nvSpPr>
        <p:spPr>
          <a:xfrm>
            <a:off x="711200" y="2262176"/>
            <a:ext cx="4470400" cy="406400"/>
          </a:xfrm>
          <a:prstGeom prst="rect">
            <a:avLst/>
          </a:prstGeom>
        </p:spPr>
        <p:txBody>
          <a:bodyPr>
            <a:noAutofit/>
          </a:bodyPr>
          <a:lstStyle>
            <a:lvl1pPr marL="0" indent="0" algn="l">
              <a:lnSpc>
                <a:spcPct val="100000"/>
              </a:lnSpc>
              <a:spcBef>
                <a:spcPts val="1600"/>
              </a:spcBef>
              <a:buNone/>
              <a:defRPr sz="2400" b="0" baseline="0">
                <a:solidFill>
                  <a:schemeClr val="tx1">
                    <a:lumMod val="85000"/>
                    <a:lumOff val="15000"/>
                  </a:schemeClr>
                </a:solidFill>
                <a:latin typeface="Bebas Neue" panose="020B0606020202050201" pitchFamily="34" charset="0"/>
              </a:defRPr>
            </a:lvl1pPr>
          </a:lstStyle>
          <a:p>
            <a:pPr lvl="0"/>
            <a:r>
              <a:rPr lang="en-US"/>
              <a:t>Edit text</a:t>
            </a:r>
          </a:p>
        </p:txBody>
      </p:sp>
      <p:sp>
        <p:nvSpPr>
          <p:cNvPr id="11" name="Text Placeholder 10"/>
          <p:cNvSpPr>
            <a:spLocks noGrp="1"/>
          </p:cNvSpPr>
          <p:nvPr>
            <p:ph type="body" sz="quarter" idx="17" hasCustomPrompt="1"/>
          </p:nvPr>
        </p:nvSpPr>
        <p:spPr>
          <a:xfrm>
            <a:off x="1320805" y="3521132"/>
            <a:ext cx="3860801" cy="406400"/>
          </a:xfrm>
          <a:prstGeom prst="rect">
            <a:avLst/>
          </a:prstGeom>
        </p:spPr>
        <p:txBody>
          <a:bodyPr anchor="ctr">
            <a:normAutofit/>
          </a:bodyPr>
          <a:lstStyle>
            <a:lvl1pPr marL="0" indent="0">
              <a:lnSpc>
                <a:spcPct val="100000"/>
              </a:lnSpc>
              <a:spcBef>
                <a:spcPts val="1600"/>
              </a:spcBef>
              <a:buNone/>
              <a:defRPr sz="1600" baseline="0">
                <a:solidFill>
                  <a:schemeClr val="tx1">
                    <a:lumMod val="85000"/>
                    <a:lumOff val="15000"/>
                  </a:schemeClr>
                </a:solidFill>
                <a:latin typeface="+mn-lt"/>
              </a:defRPr>
            </a:lvl1pPr>
          </a:lstStyle>
          <a:p>
            <a:pPr lvl="0"/>
            <a:r>
              <a:rPr lang="en-US"/>
              <a:t>Edit text</a:t>
            </a:r>
          </a:p>
        </p:txBody>
      </p:sp>
      <p:sp>
        <p:nvSpPr>
          <p:cNvPr id="12" name="Text Placeholder 10"/>
          <p:cNvSpPr>
            <a:spLocks noGrp="1"/>
          </p:cNvSpPr>
          <p:nvPr>
            <p:ph type="body" sz="quarter" idx="18" hasCustomPrompt="1"/>
          </p:nvPr>
        </p:nvSpPr>
        <p:spPr>
          <a:xfrm>
            <a:off x="1320804" y="3940784"/>
            <a:ext cx="3860801" cy="406400"/>
          </a:xfrm>
          <a:prstGeom prst="rect">
            <a:avLst/>
          </a:prstGeom>
        </p:spPr>
        <p:txBody>
          <a:bodyPr anchor="ctr">
            <a:normAutofit/>
          </a:bodyPr>
          <a:lstStyle>
            <a:lvl1pPr marL="0" indent="0">
              <a:lnSpc>
                <a:spcPct val="100000"/>
              </a:lnSpc>
              <a:spcBef>
                <a:spcPts val="1600"/>
              </a:spcBef>
              <a:buNone/>
              <a:defRPr sz="1600" baseline="0">
                <a:solidFill>
                  <a:schemeClr val="tx1">
                    <a:lumMod val="85000"/>
                    <a:lumOff val="15000"/>
                  </a:schemeClr>
                </a:solidFill>
                <a:latin typeface="+mn-lt"/>
              </a:defRPr>
            </a:lvl1pPr>
          </a:lstStyle>
          <a:p>
            <a:pPr lvl="0"/>
            <a:r>
              <a:rPr lang="en-US"/>
              <a:t>Edit text</a:t>
            </a:r>
          </a:p>
        </p:txBody>
      </p:sp>
      <p:sp>
        <p:nvSpPr>
          <p:cNvPr id="13" name="Text Placeholder 10"/>
          <p:cNvSpPr>
            <a:spLocks noGrp="1"/>
          </p:cNvSpPr>
          <p:nvPr>
            <p:ph type="body" sz="quarter" idx="19" hasCustomPrompt="1"/>
          </p:nvPr>
        </p:nvSpPr>
        <p:spPr>
          <a:xfrm>
            <a:off x="1320805" y="4360436"/>
            <a:ext cx="3860801" cy="406400"/>
          </a:xfrm>
          <a:prstGeom prst="rect">
            <a:avLst/>
          </a:prstGeom>
        </p:spPr>
        <p:txBody>
          <a:bodyPr anchor="ctr">
            <a:normAutofit/>
          </a:bodyPr>
          <a:lstStyle>
            <a:lvl1pPr marL="0" indent="0">
              <a:lnSpc>
                <a:spcPct val="100000"/>
              </a:lnSpc>
              <a:spcBef>
                <a:spcPts val="1600"/>
              </a:spcBef>
              <a:buNone/>
              <a:defRPr sz="1600" baseline="0">
                <a:solidFill>
                  <a:schemeClr val="tx1">
                    <a:lumMod val="85000"/>
                    <a:lumOff val="15000"/>
                  </a:schemeClr>
                </a:solidFill>
                <a:latin typeface="+mn-lt"/>
              </a:defRPr>
            </a:lvl1pPr>
          </a:lstStyle>
          <a:p>
            <a:pPr lvl="0"/>
            <a:r>
              <a:rPr lang="en-US"/>
              <a:t>Edit text</a:t>
            </a:r>
          </a:p>
        </p:txBody>
      </p:sp>
      <p:sp>
        <p:nvSpPr>
          <p:cNvPr id="14" name="Text Placeholder 10"/>
          <p:cNvSpPr>
            <a:spLocks noGrp="1"/>
          </p:cNvSpPr>
          <p:nvPr>
            <p:ph type="body" sz="quarter" idx="20" hasCustomPrompt="1"/>
          </p:nvPr>
        </p:nvSpPr>
        <p:spPr>
          <a:xfrm>
            <a:off x="1320804" y="4780088"/>
            <a:ext cx="3860801" cy="406400"/>
          </a:xfrm>
          <a:prstGeom prst="rect">
            <a:avLst/>
          </a:prstGeom>
        </p:spPr>
        <p:txBody>
          <a:bodyPr anchor="ctr">
            <a:normAutofit/>
          </a:bodyPr>
          <a:lstStyle>
            <a:lvl1pPr marL="0" indent="0">
              <a:lnSpc>
                <a:spcPct val="100000"/>
              </a:lnSpc>
              <a:spcBef>
                <a:spcPts val="1600"/>
              </a:spcBef>
              <a:buNone/>
              <a:defRPr sz="1600" baseline="0">
                <a:solidFill>
                  <a:schemeClr val="tx1">
                    <a:lumMod val="85000"/>
                    <a:lumOff val="15000"/>
                  </a:schemeClr>
                </a:solidFill>
                <a:latin typeface="+mn-lt"/>
              </a:defRPr>
            </a:lvl1pPr>
          </a:lstStyle>
          <a:p>
            <a:pPr lvl="0"/>
            <a:r>
              <a:rPr lang="en-US"/>
              <a:t>Edit text</a:t>
            </a:r>
          </a:p>
        </p:txBody>
      </p:sp>
      <p:sp>
        <p:nvSpPr>
          <p:cNvPr id="15" name="Text Placeholder 10"/>
          <p:cNvSpPr>
            <a:spLocks noGrp="1"/>
          </p:cNvSpPr>
          <p:nvPr>
            <p:ph type="body" sz="quarter" idx="21" hasCustomPrompt="1"/>
          </p:nvPr>
        </p:nvSpPr>
        <p:spPr>
          <a:xfrm>
            <a:off x="1320805" y="5199740"/>
            <a:ext cx="3860801" cy="406400"/>
          </a:xfrm>
          <a:prstGeom prst="rect">
            <a:avLst/>
          </a:prstGeom>
        </p:spPr>
        <p:txBody>
          <a:bodyPr anchor="ctr">
            <a:normAutofit/>
          </a:bodyPr>
          <a:lstStyle>
            <a:lvl1pPr marL="0" indent="0">
              <a:lnSpc>
                <a:spcPct val="100000"/>
              </a:lnSpc>
              <a:spcBef>
                <a:spcPts val="1600"/>
              </a:spcBef>
              <a:buNone/>
              <a:defRPr sz="1600" baseline="0">
                <a:solidFill>
                  <a:schemeClr val="tx1">
                    <a:lumMod val="85000"/>
                    <a:lumOff val="15000"/>
                  </a:schemeClr>
                </a:solidFill>
                <a:latin typeface="+mn-lt"/>
              </a:defRPr>
            </a:lvl1pPr>
          </a:lstStyle>
          <a:p>
            <a:pPr lvl="0"/>
            <a:r>
              <a:rPr lang="en-US"/>
              <a:t>Edit text</a:t>
            </a:r>
          </a:p>
        </p:txBody>
      </p:sp>
      <p:grpSp>
        <p:nvGrpSpPr>
          <p:cNvPr id="16" name="Group 15"/>
          <p:cNvGrpSpPr/>
          <p:nvPr userDrawn="1"/>
        </p:nvGrpSpPr>
        <p:grpSpPr>
          <a:xfrm>
            <a:off x="711203" y="2262176"/>
            <a:ext cx="10802732" cy="3351696"/>
            <a:chOff x="533400" y="1581150"/>
            <a:chExt cx="8102049" cy="2513772"/>
          </a:xfrm>
        </p:grpSpPr>
        <p:cxnSp>
          <p:nvCxnSpPr>
            <p:cNvPr id="17" name="Straight Connector 16"/>
            <p:cNvCxnSpPr/>
            <p:nvPr userDrawn="1"/>
          </p:nvCxnSpPr>
          <p:spPr>
            <a:xfrm>
              <a:off x="533400" y="1581150"/>
              <a:ext cx="8102049" cy="0"/>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a:off x="533400" y="1895889"/>
              <a:ext cx="8102049"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533400" y="2524539"/>
              <a:ext cx="8102049"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533400" y="2835966"/>
              <a:ext cx="8102049"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533400" y="3154017"/>
              <a:ext cx="8102049"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533400" y="3465444"/>
              <a:ext cx="8102049"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533400" y="3783495"/>
              <a:ext cx="8102049"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a:off x="533400" y="4094922"/>
              <a:ext cx="8102049"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5" name="Rounded Rectangle 24"/>
          <p:cNvSpPr/>
          <p:nvPr userDrawn="1"/>
        </p:nvSpPr>
        <p:spPr>
          <a:xfrm>
            <a:off x="5181600" y="5743080"/>
            <a:ext cx="2032000" cy="40529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67" b="0">
              <a:latin typeface="Bebas Neue" panose="020B0606020202050201" pitchFamily="34" charset="0"/>
            </a:endParaRPr>
          </a:p>
        </p:txBody>
      </p:sp>
      <p:sp>
        <p:nvSpPr>
          <p:cNvPr id="26" name="Rounded Rectangle 25"/>
          <p:cNvSpPr/>
          <p:nvPr userDrawn="1"/>
        </p:nvSpPr>
        <p:spPr>
          <a:xfrm>
            <a:off x="7331139" y="5743080"/>
            <a:ext cx="2032000" cy="40529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67" b="0">
              <a:latin typeface="Bebas Neue" panose="020B0606020202050201" pitchFamily="34" charset="0"/>
            </a:endParaRPr>
          </a:p>
        </p:txBody>
      </p:sp>
      <p:sp>
        <p:nvSpPr>
          <p:cNvPr id="27" name="Rounded Rectangle 26"/>
          <p:cNvSpPr/>
          <p:nvPr userDrawn="1"/>
        </p:nvSpPr>
        <p:spPr>
          <a:xfrm>
            <a:off x="9481932" y="5743080"/>
            <a:ext cx="2032000" cy="40529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67" b="0">
              <a:latin typeface="Bebas Neue" panose="020B0606020202050201" pitchFamily="34" charset="0"/>
            </a:endParaRPr>
          </a:p>
        </p:txBody>
      </p:sp>
      <p:sp>
        <p:nvSpPr>
          <p:cNvPr id="28" name="Text Placeholder 10"/>
          <p:cNvSpPr>
            <a:spLocks noGrp="1"/>
          </p:cNvSpPr>
          <p:nvPr>
            <p:ph type="body" sz="quarter" idx="22" hasCustomPrompt="1"/>
          </p:nvPr>
        </p:nvSpPr>
        <p:spPr>
          <a:xfrm>
            <a:off x="5181601" y="1755280"/>
            <a:ext cx="2032000" cy="406400"/>
          </a:xfrm>
          <a:prstGeom prst="rect">
            <a:avLst/>
          </a:prstGeom>
        </p:spPr>
        <p:txBody>
          <a:bodyPr anchor="ctr">
            <a:noAutofit/>
          </a:bodyPr>
          <a:lstStyle>
            <a:lvl1pPr marL="0" indent="0" algn="ctr">
              <a:lnSpc>
                <a:spcPct val="100000"/>
              </a:lnSpc>
              <a:spcBef>
                <a:spcPts val="1600"/>
              </a:spcBef>
              <a:buNone/>
              <a:defRPr sz="2667" b="0" baseline="0">
                <a:solidFill>
                  <a:schemeClr val="bg1">
                    <a:lumMod val="95000"/>
                  </a:schemeClr>
                </a:solidFill>
                <a:latin typeface="Bebas Neue" panose="020B0606020202050201" pitchFamily="34" charset="0"/>
              </a:defRPr>
            </a:lvl1pPr>
          </a:lstStyle>
          <a:p>
            <a:pPr lvl="0"/>
            <a:r>
              <a:rPr lang="en-US"/>
              <a:t>Edit text</a:t>
            </a:r>
          </a:p>
        </p:txBody>
      </p:sp>
      <p:sp>
        <p:nvSpPr>
          <p:cNvPr id="29" name="Text Placeholder 10"/>
          <p:cNvSpPr>
            <a:spLocks noGrp="1"/>
          </p:cNvSpPr>
          <p:nvPr>
            <p:ph type="body" sz="quarter" idx="23" hasCustomPrompt="1"/>
          </p:nvPr>
        </p:nvSpPr>
        <p:spPr>
          <a:xfrm>
            <a:off x="7311413" y="1757805"/>
            <a:ext cx="2032000" cy="406400"/>
          </a:xfrm>
          <a:prstGeom prst="rect">
            <a:avLst/>
          </a:prstGeom>
        </p:spPr>
        <p:txBody>
          <a:bodyPr anchor="ctr">
            <a:noAutofit/>
          </a:bodyPr>
          <a:lstStyle>
            <a:lvl1pPr marL="0" indent="0" algn="ctr">
              <a:lnSpc>
                <a:spcPct val="100000"/>
              </a:lnSpc>
              <a:spcBef>
                <a:spcPts val="1600"/>
              </a:spcBef>
              <a:buNone/>
              <a:defRPr sz="2667" b="0" baseline="0">
                <a:solidFill>
                  <a:schemeClr val="bg1">
                    <a:lumMod val="95000"/>
                  </a:schemeClr>
                </a:solidFill>
                <a:latin typeface="Bebas Neue" panose="020B0606020202050201" pitchFamily="34" charset="0"/>
              </a:defRPr>
            </a:lvl1pPr>
          </a:lstStyle>
          <a:p>
            <a:pPr lvl="0"/>
            <a:r>
              <a:rPr lang="en-US"/>
              <a:t>Edit text</a:t>
            </a:r>
          </a:p>
        </p:txBody>
      </p:sp>
      <p:sp>
        <p:nvSpPr>
          <p:cNvPr id="30" name="Text Placeholder 10"/>
          <p:cNvSpPr>
            <a:spLocks noGrp="1"/>
          </p:cNvSpPr>
          <p:nvPr>
            <p:ph type="body" sz="quarter" idx="24" hasCustomPrompt="1"/>
          </p:nvPr>
        </p:nvSpPr>
        <p:spPr>
          <a:xfrm>
            <a:off x="9481932" y="1754176"/>
            <a:ext cx="2032000" cy="406400"/>
          </a:xfrm>
          <a:prstGeom prst="rect">
            <a:avLst/>
          </a:prstGeom>
        </p:spPr>
        <p:txBody>
          <a:bodyPr anchor="ctr">
            <a:noAutofit/>
          </a:bodyPr>
          <a:lstStyle>
            <a:lvl1pPr marL="0" indent="0" algn="ctr">
              <a:lnSpc>
                <a:spcPct val="100000"/>
              </a:lnSpc>
              <a:spcBef>
                <a:spcPts val="1600"/>
              </a:spcBef>
              <a:buNone/>
              <a:defRPr sz="2667" b="0" baseline="0">
                <a:solidFill>
                  <a:schemeClr val="bg1">
                    <a:lumMod val="95000"/>
                  </a:schemeClr>
                </a:solidFill>
                <a:latin typeface="Bebas Neue" panose="020B0606020202050201" pitchFamily="34" charset="0"/>
              </a:defRPr>
            </a:lvl1pPr>
          </a:lstStyle>
          <a:p>
            <a:pPr lvl="0"/>
            <a:r>
              <a:rPr lang="en-US"/>
              <a:t>Edit text</a:t>
            </a:r>
          </a:p>
        </p:txBody>
      </p:sp>
      <p:sp>
        <p:nvSpPr>
          <p:cNvPr id="31" name="Text Placeholder 10"/>
          <p:cNvSpPr>
            <a:spLocks noGrp="1"/>
          </p:cNvSpPr>
          <p:nvPr>
            <p:ph type="body" sz="quarter" idx="25" hasCustomPrompt="1"/>
          </p:nvPr>
        </p:nvSpPr>
        <p:spPr>
          <a:xfrm>
            <a:off x="5181600" y="5732195"/>
            <a:ext cx="2032000" cy="406400"/>
          </a:xfrm>
          <a:prstGeom prst="rect">
            <a:avLst/>
          </a:prstGeom>
        </p:spPr>
        <p:txBody>
          <a:bodyPr anchor="ctr">
            <a:normAutofit/>
          </a:bodyPr>
          <a:lstStyle>
            <a:lvl1pPr marL="0" indent="0" algn="ctr">
              <a:lnSpc>
                <a:spcPct val="100000"/>
              </a:lnSpc>
              <a:spcBef>
                <a:spcPts val="1600"/>
              </a:spcBef>
              <a:buNone/>
              <a:defRPr sz="1867" b="0" baseline="0">
                <a:solidFill>
                  <a:schemeClr val="bg1">
                    <a:lumMod val="95000"/>
                  </a:schemeClr>
                </a:solidFill>
                <a:latin typeface="Bebas Neue" panose="020B0606020202050201" pitchFamily="34" charset="0"/>
              </a:defRPr>
            </a:lvl1pPr>
          </a:lstStyle>
          <a:p>
            <a:pPr lvl="0"/>
            <a:r>
              <a:rPr lang="en-US"/>
              <a:t>Edit text</a:t>
            </a:r>
          </a:p>
        </p:txBody>
      </p:sp>
      <p:sp>
        <p:nvSpPr>
          <p:cNvPr id="32" name="Text Placeholder 10"/>
          <p:cNvSpPr>
            <a:spLocks noGrp="1"/>
          </p:cNvSpPr>
          <p:nvPr>
            <p:ph type="body" sz="quarter" idx="26" hasCustomPrompt="1"/>
          </p:nvPr>
        </p:nvSpPr>
        <p:spPr>
          <a:xfrm>
            <a:off x="7350540" y="5734720"/>
            <a:ext cx="2032000" cy="406400"/>
          </a:xfrm>
          <a:prstGeom prst="rect">
            <a:avLst/>
          </a:prstGeom>
        </p:spPr>
        <p:txBody>
          <a:bodyPr anchor="ctr">
            <a:normAutofit/>
          </a:bodyPr>
          <a:lstStyle>
            <a:lvl1pPr marL="0" indent="0" algn="ctr">
              <a:lnSpc>
                <a:spcPct val="100000"/>
              </a:lnSpc>
              <a:spcBef>
                <a:spcPts val="1600"/>
              </a:spcBef>
              <a:buNone/>
              <a:defRPr sz="1867" b="0" baseline="0">
                <a:solidFill>
                  <a:schemeClr val="bg1">
                    <a:lumMod val="95000"/>
                  </a:schemeClr>
                </a:solidFill>
                <a:latin typeface="Bebas Neue" panose="020B0606020202050201" pitchFamily="34" charset="0"/>
              </a:defRPr>
            </a:lvl1pPr>
          </a:lstStyle>
          <a:p>
            <a:pPr lvl="0"/>
            <a:r>
              <a:rPr lang="en-US"/>
              <a:t>Edit text</a:t>
            </a:r>
          </a:p>
        </p:txBody>
      </p:sp>
      <p:sp>
        <p:nvSpPr>
          <p:cNvPr id="33" name="Text Placeholder 10"/>
          <p:cNvSpPr>
            <a:spLocks noGrp="1"/>
          </p:cNvSpPr>
          <p:nvPr>
            <p:ph type="body" sz="quarter" idx="27" hasCustomPrompt="1"/>
          </p:nvPr>
        </p:nvSpPr>
        <p:spPr>
          <a:xfrm>
            <a:off x="9481931" y="5731091"/>
            <a:ext cx="2032000" cy="406400"/>
          </a:xfrm>
          <a:prstGeom prst="rect">
            <a:avLst/>
          </a:prstGeom>
        </p:spPr>
        <p:txBody>
          <a:bodyPr anchor="ctr">
            <a:normAutofit/>
          </a:bodyPr>
          <a:lstStyle>
            <a:lvl1pPr marL="0" indent="0" algn="ctr">
              <a:lnSpc>
                <a:spcPct val="100000"/>
              </a:lnSpc>
              <a:spcBef>
                <a:spcPts val="1600"/>
              </a:spcBef>
              <a:buNone/>
              <a:defRPr sz="1867" b="0" baseline="0">
                <a:solidFill>
                  <a:schemeClr val="bg1">
                    <a:lumMod val="95000"/>
                  </a:schemeClr>
                </a:solidFill>
                <a:latin typeface="Bebas Neue" panose="020B0606020202050201" pitchFamily="34" charset="0"/>
              </a:defRPr>
            </a:lvl1pPr>
          </a:lstStyle>
          <a:p>
            <a:pPr lvl="0"/>
            <a:r>
              <a:rPr lang="en-US"/>
              <a:t>Edit text</a:t>
            </a:r>
          </a:p>
        </p:txBody>
      </p:sp>
      <p:sp>
        <p:nvSpPr>
          <p:cNvPr id="34" name="Text Placeholder 10"/>
          <p:cNvSpPr>
            <a:spLocks noGrp="1"/>
          </p:cNvSpPr>
          <p:nvPr>
            <p:ph type="body" sz="quarter" idx="28" hasCustomPrompt="1"/>
          </p:nvPr>
        </p:nvSpPr>
        <p:spPr>
          <a:xfrm>
            <a:off x="5215468" y="2685509"/>
            <a:ext cx="1998133" cy="8128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35" name="Text Placeholder 10"/>
          <p:cNvSpPr>
            <a:spLocks noGrp="1"/>
          </p:cNvSpPr>
          <p:nvPr>
            <p:ph type="body" sz="quarter" idx="29" hasCustomPrompt="1"/>
          </p:nvPr>
        </p:nvSpPr>
        <p:spPr>
          <a:xfrm>
            <a:off x="5215469" y="3511561"/>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36" name="Text Placeholder 10"/>
          <p:cNvSpPr>
            <a:spLocks noGrp="1"/>
          </p:cNvSpPr>
          <p:nvPr>
            <p:ph type="body" sz="quarter" idx="30" hasCustomPrompt="1"/>
          </p:nvPr>
        </p:nvSpPr>
        <p:spPr>
          <a:xfrm>
            <a:off x="5215468" y="3931213"/>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37" name="Text Placeholder 10"/>
          <p:cNvSpPr>
            <a:spLocks noGrp="1"/>
          </p:cNvSpPr>
          <p:nvPr>
            <p:ph type="body" sz="quarter" idx="31" hasCustomPrompt="1"/>
          </p:nvPr>
        </p:nvSpPr>
        <p:spPr>
          <a:xfrm>
            <a:off x="5215469" y="4350865"/>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38" name="Text Placeholder 10"/>
          <p:cNvSpPr>
            <a:spLocks noGrp="1"/>
          </p:cNvSpPr>
          <p:nvPr>
            <p:ph type="body" sz="quarter" idx="32" hasCustomPrompt="1"/>
          </p:nvPr>
        </p:nvSpPr>
        <p:spPr>
          <a:xfrm>
            <a:off x="5215468" y="4770517"/>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39" name="Text Placeholder 10"/>
          <p:cNvSpPr>
            <a:spLocks noGrp="1"/>
          </p:cNvSpPr>
          <p:nvPr>
            <p:ph type="body" sz="quarter" idx="33" hasCustomPrompt="1"/>
          </p:nvPr>
        </p:nvSpPr>
        <p:spPr>
          <a:xfrm>
            <a:off x="5215469" y="5190169"/>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0" name="Text Placeholder 10"/>
          <p:cNvSpPr>
            <a:spLocks noGrp="1"/>
          </p:cNvSpPr>
          <p:nvPr>
            <p:ph type="body" sz="quarter" idx="34" hasCustomPrompt="1"/>
          </p:nvPr>
        </p:nvSpPr>
        <p:spPr>
          <a:xfrm>
            <a:off x="7372000" y="2694517"/>
            <a:ext cx="1998133" cy="8128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1" name="Text Placeholder 10"/>
          <p:cNvSpPr>
            <a:spLocks noGrp="1"/>
          </p:cNvSpPr>
          <p:nvPr>
            <p:ph type="body" sz="quarter" idx="35" hasCustomPrompt="1"/>
          </p:nvPr>
        </p:nvSpPr>
        <p:spPr>
          <a:xfrm>
            <a:off x="7372000" y="3520569"/>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2" name="Text Placeholder 10"/>
          <p:cNvSpPr>
            <a:spLocks noGrp="1"/>
          </p:cNvSpPr>
          <p:nvPr>
            <p:ph type="body" sz="quarter" idx="36" hasCustomPrompt="1"/>
          </p:nvPr>
        </p:nvSpPr>
        <p:spPr>
          <a:xfrm>
            <a:off x="7372000" y="3940221"/>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3" name="Text Placeholder 10"/>
          <p:cNvSpPr>
            <a:spLocks noGrp="1"/>
          </p:cNvSpPr>
          <p:nvPr>
            <p:ph type="body" sz="quarter" idx="37" hasCustomPrompt="1"/>
          </p:nvPr>
        </p:nvSpPr>
        <p:spPr>
          <a:xfrm>
            <a:off x="7372000" y="4359873"/>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4" name="Text Placeholder 10"/>
          <p:cNvSpPr>
            <a:spLocks noGrp="1"/>
          </p:cNvSpPr>
          <p:nvPr>
            <p:ph type="body" sz="quarter" idx="38" hasCustomPrompt="1"/>
          </p:nvPr>
        </p:nvSpPr>
        <p:spPr>
          <a:xfrm>
            <a:off x="7372000" y="4779525"/>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5" name="Text Placeholder 10"/>
          <p:cNvSpPr>
            <a:spLocks noGrp="1"/>
          </p:cNvSpPr>
          <p:nvPr>
            <p:ph type="body" sz="quarter" idx="39" hasCustomPrompt="1"/>
          </p:nvPr>
        </p:nvSpPr>
        <p:spPr>
          <a:xfrm>
            <a:off x="7372000" y="5199177"/>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6" name="Text Placeholder 10"/>
          <p:cNvSpPr>
            <a:spLocks noGrp="1"/>
          </p:cNvSpPr>
          <p:nvPr>
            <p:ph type="body" sz="quarter" idx="40" hasCustomPrompt="1"/>
          </p:nvPr>
        </p:nvSpPr>
        <p:spPr>
          <a:xfrm>
            <a:off x="9508608" y="2694517"/>
            <a:ext cx="1998133" cy="8128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7" name="Text Placeholder 10"/>
          <p:cNvSpPr>
            <a:spLocks noGrp="1"/>
          </p:cNvSpPr>
          <p:nvPr>
            <p:ph type="body" sz="quarter" idx="41" hasCustomPrompt="1"/>
          </p:nvPr>
        </p:nvSpPr>
        <p:spPr>
          <a:xfrm>
            <a:off x="9508608" y="3520569"/>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8" name="Text Placeholder 10"/>
          <p:cNvSpPr>
            <a:spLocks noGrp="1"/>
          </p:cNvSpPr>
          <p:nvPr>
            <p:ph type="body" sz="quarter" idx="42" hasCustomPrompt="1"/>
          </p:nvPr>
        </p:nvSpPr>
        <p:spPr>
          <a:xfrm>
            <a:off x="9508608" y="3940221"/>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49" name="Text Placeholder 10"/>
          <p:cNvSpPr>
            <a:spLocks noGrp="1"/>
          </p:cNvSpPr>
          <p:nvPr>
            <p:ph type="body" sz="quarter" idx="43" hasCustomPrompt="1"/>
          </p:nvPr>
        </p:nvSpPr>
        <p:spPr>
          <a:xfrm>
            <a:off x="9508608" y="4359873"/>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50" name="Text Placeholder 10"/>
          <p:cNvSpPr>
            <a:spLocks noGrp="1"/>
          </p:cNvSpPr>
          <p:nvPr>
            <p:ph type="body" sz="quarter" idx="44" hasCustomPrompt="1"/>
          </p:nvPr>
        </p:nvSpPr>
        <p:spPr>
          <a:xfrm>
            <a:off x="9508608" y="4779525"/>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51" name="Text Placeholder 10"/>
          <p:cNvSpPr>
            <a:spLocks noGrp="1"/>
          </p:cNvSpPr>
          <p:nvPr>
            <p:ph type="body" sz="quarter" idx="45" hasCustomPrompt="1"/>
          </p:nvPr>
        </p:nvSpPr>
        <p:spPr>
          <a:xfrm>
            <a:off x="9508608" y="5199177"/>
            <a:ext cx="1998133" cy="406400"/>
          </a:xfrm>
          <a:prstGeom prst="rect">
            <a:avLst/>
          </a:prstGeom>
        </p:spPr>
        <p:txBody>
          <a:bodyPr anchor="ctr">
            <a:normAutofit/>
          </a:bodyPr>
          <a:lstStyle>
            <a:lvl1pPr marL="0" indent="0" algn="ctr">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54" name="Text Placeholder 53"/>
          <p:cNvSpPr>
            <a:spLocks noGrp="1"/>
          </p:cNvSpPr>
          <p:nvPr>
            <p:ph type="body" sz="quarter" idx="46" hasCustomPrompt="1"/>
          </p:nvPr>
        </p:nvSpPr>
        <p:spPr>
          <a:xfrm>
            <a:off x="5446624" y="558323"/>
            <a:ext cx="1298752" cy="840230"/>
          </a:xfrm>
          <a:prstGeom prst="rect">
            <a:avLst/>
          </a:prstGeom>
        </p:spPr>
        <p:txBody>
          <a:bodyPr wrap="none">
            <a:spAutoFit/>
          </a:bodyPr>
          <a:lstStyle>
            <a:lvl1pPr marL="0" indent="0" algn="ctr">
              <a:buNone/>
              <a:defRPr sz="5400">
                <a:solidFill>
                  <a:schemeClr val="bg1">
                    <a:lumMod val="50000"/>
                  </a:schemeClr>
                </a:solidFill>
                <a:latin typeface="Bebas Neue" panose="020B0606020202050201" pitchFamily="34" charset="0"/>
              </a:defRPr>
            </a:lvl1pPr>
          </a:lstStyle>
          <a:p>
            <a:pPr lvl="0"/>
            <a:r>
              <a:rPr lang="en-US"/>
              <a:t>Title</a:t>
            </a:r>
          </a:p>
        </p:txBody>
      </p:sp>
      <p:sp>
        <p:nvSpPr>
          <p:cNvPr id="56" name="Text Placeholder 10"/>
          <p:cNvSpPr>
            <a:spLocks noGrp="1"/>
          </p:cNvSpPr>
          <p:nvPr>
            <p:ph type="body" sz="quarter" idx="47" hasCustomPrompt="1"/>
          </p:nvPr>
        </p:nvSpPr>
        <p:spPr>
          <a:xfrm>
            <a:off x="5668859" y="1228139"/>
            <a:ext cx="826573" cy="338554"/>
          </a:xfrm>
          <a:prstGeom prst="rect">
            <a:avLst/>
          </a:prstGeom>
        </p:spPr>
        <p:txBody>
          <a:bodyPr wrap="none" anchor="ctr">
            <a:spAutoFit/>
          </a:bodyPr>
          <a:lstStyle>
            <a:lvl1pPr marL="0" indent="0" algn="ctr">
              <a:lnSpc>
                <a:spcPct val="100000"/>
              </a:lnSpc>
              <a:spcBef>
                <a:spcPts val="1600"/>
              </a:spcBef>
              <a:buNone/>
              <a:defRPr sz="1600" baseline="0">
                <a:solidFill>
                  <a:schemeClr val="tx1">
                    <a:lumMod val="85000"/>
                    <a:lumOff val="15000"/>
                  </a:schemeClr>
                </a:solidFill>
                <a:latin typeface="+mj-lt"/>
              </a:defRPr>
            </a:lvl1pPr>
          </a:lstStyle>
          <a:p>
            <a:pPr lvl="0"/>
            <a:r>
              <a:rPr lang="en-US"/>
              <a:t>Subtitle</a:t>
            </a:r>
          </a:p>
        </p:txBody>
      </p:sp>
      <p:sp>
        <p:nvSpPr>
          <p:cNvPr id="57" name="Rectangle 56"/>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8" name="Rectangle 57"/>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9" name="Rectangle 58"/>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0" name="TextBox 59"/>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83214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6">
                                            <p:txEl>
                                              <p:pRg st="0" end="0"/>
                                            </p:txEl>
                                          </p:spTgt>
                                        </p:tgtEl>
                                        <p:attrNameLst>
                                          <p:attrName>style.visibility</p:attrName>
                                        </p:attrNameLst>
                                      </p:cBhvr>
                                      <p:to>
                                        <p:strVal val="visible"/>
                                      </p:to>
                                    </p:set>
                                    <p:anim calcmode="lin" valueType="num">
                                      <p:cBhvr additive="base">
                                        <p:cTn id="7" dur="500" fill="hold"/>
                                        <p:tgtEl>
                                          <p:spTgt spid="5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54">
                                            <p:txEl>
                                              <p:pRg st="0" end="0"/>
                                            </p:txEl>
                                          </p:spTgt>
                                        </p:tgtEl>
                                        <p:attrNameLst>
                                          <p:attrName>style.visibility</p:attrName>
                                        </p:attrNameLst>
                                      </p:cBhvr>
                                      <p:to>
                                        <p:strVal val="visible"/>
                                      </p:to>
                                    </p:set>
                                    <p:anim calcmode="lin" valueType="num">
                                      <p:cBhvr additive="base">
                                        <p:cTn id="11" dur="500" fill="hold"/>
                                        <p:tgtEl>
                                          <p:spTgt spid="5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4">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up)">
                                      <p:cBhvr>
                                        <p:cTn id="16" dur="500"/>
                                        <p:tgtEl>
                                          <p:spTgt spid="16"/>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wipe(left)">
                                      <p:cBhvr>
                                        <p:cTn id="20" dur="500"/>
                                        <p:tgtEl>
                                          <p:spTgt spid="10">
                                            <p:txEl>
                                              <p:pRg st="0" end="0"/>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8">
                                            <p:txEl>
                                              <p:pRg st="0" end="0"/>
                                            </p:txEl>
                                          </p:spTgt>
                                        </p:tgtEl>
                                        <p:attrNameLst>
                                          <p:attrName>style.visibility</p:attrName>
                                        </p:attrNameLst>
                                      </p:cBhvr>
                                      <p:to>
                                        <p:strVal val="visible"/>
                                      </p:to>
                                    </p:set>
                                    <p:animEffect transition="in" filter="fade">
                                      <p:cBhvr>
                                        <p:cTn id="33" dur="500"/>
                                        <p:tgtEl>
                                          <p:spTgt spid="28">
                                            <p:txEl>
                                              <p:pRg st="0" end="0"/>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9">
                                            <p:txEl>
                                              <p:pRg st="0" end="0"/>
                                            </p:txEl>
                                          </p:spTgt>
                                        </p:tgtEl>
                                        <p:attrNameLst>
                                          <p:attrName>style.visibility</p:attrName>
                                        </p:attrNameLst>
                                      </p:cBhvr>
                                      <p:to>
                                        <p:strVal val="visible"/>
                                      </p:to>
                                    </p:set>
                                    <p:animEffect transition="in" filter="fade">
                                      <p:cBhvr>
                                        <p:cTn id="36" dur="500"/>
                                        <p:tgtEl>
                                          <p:spTgt spid="29">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0">
                                            <p:txEl>
                                              <p:pRg st="0" end="0"/>
                                            </p:txEl>
                                          </p:spTgt>
                                        </p:tgtEl>
                                        <p:attrNameLst>
                                          <p:attrName>style.visibility</p:attrName>
                                        </p:attrNameLst>
                                      </p:cBhvr>
                                      <p:to>
                                        <p:strVal val="visible"/>
                                      </p:to>
                                    </p:set>
                                    <p:animEffect transition="in" filter="fade">
                                      <p:cBhvr>
                                        <p:cTn id="39" dur="500"/>
                                        <p:tgtEl>
                                          <p:spTgt spid="30">
                                            <p:txEl>
                                              <p:pRg st="0" end="0"/>
                                            </p:txEl>
                                          </p:spTgt>
                                        </p:tgtEl>
                                      </p:cBhvr>
                                    </p:animEffect>
                                  </p:childTnLst>
                                </p:cTn>
                              </p:par>
                            </p:childTnLst>
                          </p:cTn>
                        </p:par>
                        <p:par>
                          <p:cTn id="40" fill="hold">
                            <p:stCondLst>
                              <p:cond delay="2000"/>
                            </p:stCondLst>
                            <p:childTnLst>
                              <p:par>
                                <p:cTn id="41" presetID="22" presetClass="entr" presetSubtype="1" fill="hold" grpId="0"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up)">
                                      <p:cBhvr>
                                        <p:cTn id="43" dur="500"/>
                                        <p:tgtEl>
                                          <p:spTgt spid="5"/>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wipe(up)">
                                      <p:cBhvr>
                                        <p:cTn id="46" dur="500"/>
                                        <p:tgtEl>
                                          <p:spTgt spid="4"/>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wipe(up)">
                                      <p:cBhvr>
                                        <p:cTn id="49" dur="500"/>
                                        <p:tgtEl>
                                          <p:spTgt spid="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500"/>
                                        <p:tgtEl>
                                          <p:spTgt spid="27"/>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1">
                                            <p:txEl>
                                              <p:pRg st="0" end="0"/>
                                            </p:txEl>
                                          </p:spTgt>
                                        </p:tgtEl>
                                        <p:attrNameLst>
                                          <p:attrName>style.visibility</p:attrName>
                                        </p:attrNameLst>
                                      </p:cBhvr>
                                      <p:to>
                                        <p:strVal val="visible"/>
                                      </p:to>
                                    </p:set>
                                    <p:animEffect transition="in" filter="fade">
                                      <p:cBhvr>
                                        <p:cTn id="61" dur="500"/>
                                        <p:tgtEl>
                                          <p:spTgt spid="31">
                                            <p:txEl>
                                              <p:pRg st="0" end="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2">
                                            <p:txEl>
                                              <p:pRg st="0" end="0"/>
                                            </p:txEl>
                                          </p:spTgt>
                                        </p:tgtEl>
                                        <p:attrNameLst>
                                          <p:attrName>style.visibility</p:attrName>
                                        </p:attrNameLst>
                                      </p:cBhvr>
                                      <p:to>
                                        <p:strVal val="visible"/>
                                      </p:to>
                                    </p:set>
                                    <p:animEffect transition="in" filter="fade">
                                      <p:cBhvr>
                                        <p:cTn id="64" dur="500"/>
                                        <p:tgtEl>
                                          <p:spTgt spid="32">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3">
                                            <p:txEl>
                                              <p:pRg st="0" end="0"/>
                                            </p:txEl>
                                          </p:spTgt>
                                        </p:tgtEl>
                                        <p:attrNameLst>
                                          <p:attrName>style.visibility</p:attrName>
                                        </p:attrNameLst>
                                      </p:cBhvr>
                                      <p:to>
                                        <p:strVal val="visible"/>
                                      </p:to>
                                    </p:set>
                                    <p:animEffect transition="in" filter="fade">
                                      <p:cBhvr>
                                        <p:cTn id="67" dur="500"/>
                                        <p:tgtEl>
                                          <p:spTgt spid="33">
                                            <p:txEl>
                                              <p:pRg st="0" end="0"/>
                                            </p:txEl>
                                          </p:spTgt>
                                        </p:tgtEl>
                                      </p:cBhvr>
                                    </p:animEffect>
                                  </p:childTnLst>
                                </p:cTn>
                              </p:par>
                            </p:childTnLst>
                          </p:cTn>
                        </p:par>
                        <p:par>
                          <p:cTn id="68" fill="hold">
                            <p:stCondLst>
                              <p:cond delay="2500"/>
                            </p:stCondLst>
                            <p:childTnLst>
                              <p:par>
                                <p:cTn id="69" presetID="22" presetClass="entr" presetSubtype="8" fill="hold" grpId="0" nodeType="afterEffect">
                                  <p:stCondLst>
                                    <p:cond delay="0"/>
                                  </p:stCondLst>
                                  <p:childTnLst>
                                    <p:set>
                                      <p:cBhvr>
                                        <p:cTn id="70" dur="1" fill="hold">
                                          <p:stCondLst>
                                            <p:cond delay="0"/>
                                          </p:stCondLst>
                                        </p:cTn>
                                        <p:tgtEl>
                                          <p:spTgt spid="9">
                                            <p:txEl>
                                              <p:pRg st="0" end="0"/>
                                            </p:txEl>
                                          </p:spTgt>
                                        </p:tgtEl>
                                        <p:attrNameLst>
                                          <p:attrName>style.visibility</p:attrName>
                                        </p:attrNameLst>
                                      </p:cBhvr>
                                      <p:to>
                                        <p:strVal val="visible"/>
                                      </p:to>
                                    </p:set>
                                    <p:animEffect transition="in" filter="wipe(left)">
                                      <p:cBhvr>
                                        <p:cTn id="71" dur="500"/>
                                        <p:tgtEl>
                                          <p:spTgt spid="9">
                                            <p:txEl>
                                              <p:pRg st="0" end="0"/>
                                            </p:txEl>
                                          </p:spTgt>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11">
                                            <p:txEl>
                                              <p:pRg st="0" end="0"/>
                                            </p:txEl>
                                          </p:spTgt>
                                        </p:tgtEl>
                                        <p:attrNameLst>
                                          <p:attrName>style.visibility</p:attrName>
                                        </p:attrNameLst>
                                      </p:cBhvr>
                                      <p:to>
                                        <p:strVal val="visible"/>
                                      </p:to>
                                    </p:set>
                                    <p:animEffect transition="in" filter="wipe(left)">
                                      <p:cBhvr>
                                        <p:cTn id="74" dur="500"/>
                                        <p:tgtEl>
                                          <p:spTgt spid="11">
                                            <p:txEl>
                                              <p:pRg st="0" end="0"/>
                                            </p:txEl>
                                          </p:spTgt>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12">
                                            <p:txEl>
                                              <p:pRg st="0" end="0"/>
                                            </p:txEl>
                                          </p:spTgt>
                                        </p:tgtEl>
                                        <p:attrNameLst>
                                          <p:attrName>style.visibility</p:attrName>
                                        </p:attrNameLst>
                                      </p:cBhvr>
                                      <p:to>
                                        <p:strVal val="visible"/>
                                      </p:to>
                                    </p:set>
                                    <p:animEffect transition="in" filter="wipe(left)">
                                      <p:cBhvr>
                                        <p:cTn id="77" dur="500"/>
                                        <p:tgtEl>
                                          <p:spTgt spid="12">
                                            <p:txEl>
                                              <p:pRg st="0" end="0"/>
                                            </p:txEl>
                                          </p:spTgt>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13">
                                            <p:txEl>
                                              <p:pRg st="0" end="0"/>
                                            </p:txEl>
                                          </p:spTgt>
                                        </p:tgtEl>
                                        <p:attrNameLst>
                                          <p:attrName>style.visibility</p:attrName>
                                        </p:attrNameLst>
                                      </p:cBhvr>
                                      <p:to>
                                        <p:strVal val="visible"/>
                                      </p:to>
                                    </p:set>
                                    <p:animEffect transition="in" filter="wipe(left)">
                                      <p:cBhvr>
                                        <p:cTn id="80" dur="500"/>
                                        <p:tgtEl>
                                          <p:spTgt spid="13">
                                            <p:txEl>
                                              <p:pRg st="0" end="0"/>
                                            </p:txEl>
                                          </p:spTgt>
                                        </p:tgtEl>
                                      </p:cBhvr>
                                    </p:animEffect>
                                  </p:childTnLst>
                                </p:cTn>
                              </p:par>
                              <p:par>
                                <p:cTn id="81" presetID="22" presetClass="entr" presetSubtype="8" fill="hold" grpId="0" nodeType="withEffect">
                                  <p:stCondLst>
                                    <p:cond delay="0"/>
                                  </p:stCondLst>
                                  <p:childTnLst>
                                    <p:set>
                                      <p:cBhvr>
                                        <p:cTn id="82" dur="1" fill="hold">
                                          <p:stCondLst>
                                            <p:cond delay="0"/>
                                          </p:stCondLst>
                                        </p:cTn>
                                        <p:tgtEl>
                                          <p:spTgt spid="14">
                                            <p:txEl>
                                              <p:pRg st="0" end="0"/>
                                            </p:txEl>
                                          </p:spTgt>
                                        </p:tgtEl>
                                        <p:attrNameLst>
                                          <p:attrName>style.visibility</p:attrName>
                                        </p:attrNameLst>
                                      </p:cBhvr>
                                      <p:to>
                                        <p:strVal val="visible"/>
                                      </p:to>
                                    </p:set>
                                    <p:animEffect transition="in" filter="wipe(left)">
                                      <p:cBhvr>
                                        <p:cTn id="83" dur="500"/>
                                        <p:tgtEl>
                                          <p:spTgt spid="14">
                                            <p:txEl>
                                              <p:pRg st="0" end="0"/>
                                            </p:txEl>
                                          </p:spTgt>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15">
                                            <p:txEl>
                                              <p:pRg st="0" end="0"/>
                                            </p:txEl>
                                          </p:spTgt>
                                        </p:tgtEl>
                                        <p:attrNameLst>
                                          <p:attrName>style.visibility</p:attrName>
                                        </p:attrNameLst>
                                      </p:cBhvr>
                                      <p:to>
                                        <p:strVal val="visible"/>
                                      </p:to>
                                    </p:set>
                                    <p:animEffect transition="in" filter="wipe(left)">
                                      <p:cBhvr>
                                        <p:cTn id="86" dur="500"/>
                                        <p:tgtEl>
                                          <p:spTgt spid="15">
                                            <p:txEl>
                                              <p:pRg st="0" end="0"/>
                                            </p:txEl>
                                          </p:spTgt>
                                        </p:tgtEl>
                                      </p:cBhvr>
                                    </p:animEffect>
                                  </p:childTnLst>
                                </p:cTn>
                              </p:par>
                            </p:childTnLst>
                          </p:cTn>
                        </p:par>
                        <p:par>
                          <p:cTn id="87" fill="hold">
                            <p:stCondLst>
                              <p:cond delay="3000"/>
                            </p:stCondLst>
                            <p:childTnLst>
                              <p:par>
                                <p:cTn id="88" presetID="22" presetClass="entr" presetSubtype="8" fill="hold" grpId="0" nodeType="afterEffect">
                                  <p:stCondLst>
                                    <p:cond delay="0"/>
                                  </p:stCondLst>
                                  <p:childTnLst>
                                    <p:set>
                                      <p:cBhvr>
                                        <p:cTn id="89" dur="1" fill="hold">
                                          <p:stCondLst>
                                            <p:cond delay="0"/>
                                          </p:stCondLst>
                                        </p:cTn>
                                        <p:tgtEl>
                                          <p:spTgt spid="34">
                                            <p:txEl>
                                              <p:pRg st="0" end="0"/>
                                            </p:txEl>
                                          </p:spTgt>
                                        </p:tgtEl>
                                        <p:attrNameLst>
                                          <p:attrName>style.visibility</p:attrName>
                                        </p:attrNameLst>
                                      </p:cBhvr>
                                      <p:to>
                                        <p:strVal val="visible"/>
                                      </p:to>
                                    </p:set>
                                    <p:animEffect transition="in" filter="wipe(left)">
                                      <p:cBhvr>
                                        <p:cTn id="90" dur="500"/>
                                        <p:tgtEl>
                                          <p:spTgt spid="34">
                                            <p:txEl>
                                              <p:pRg st="0" end="0"/>
                                            </p:txEl>
                                          </p:spTgt>
                                        </p:tgtEl>
                                      </p:cBhvr>
                                    </p:animEffect>
                                  </p:childTnLst>
                                </p:cTn>
                              </p:par>
                              <p:par>
                                <p:cTn id="91" presetID="22" presetClass="entr" presetSubtype="8" fill="hold" grpId="0" nodeType="withEffect">
                                  <p:stCondLst>
                                    <p:cond delay="0"/>
                                  </p:stCondLst>
                                  <p:childTnLst>
                                    <p:set>
                                      <p:cBhvr>
                                        <p:cTn id="92" dur="1" fill="hold">
                                          <p:stCondLst>
                                            <p:cond delay="0"/>
                                          </p:stCondLst>
                                        </p:cTn>
                                        <p:tgtEl>
                                          <p:spTgt spid="35">
                                            <p:txEl>
                                              <p:pRg st="0" end="0"/>
                                            </p:txEl>
                                          </p:spTgt>
                                        </p:tgtEl>
                                        <p:attrNameLst>
                                          <p:attrName>style.visibility</p:attrName>
                                        </p:attrNameLst>
                                      </p:cBhvr>
                                      <p:to>
                                        <p:strVal val="visible"/>
                                      </p:to>
                                    </p:set>
                                    <p:animEffect transition="in" filter="wipe(left)">
                                      <p:cBhvr>
                                        <p:cTn id="93" dur="500"/>
                                        <p:tgtEl>
                                          <p:spTgt spid="35">
                                            <p:txEl>
                                              <p:pRg st="0" end="0"/>
                                            </p:txEl>
                                          </p:spTgt>
                                        </p:tgtEl>
                                      </p:cBhvr>
                                    </p:animEffect>
                                  </p:childTnLst>
                                </p:cTn>
                              </p:par>
                              <p:par>
                                <p:cTn id="94" presetID="22" presetClass="entr" presetSubtype="8" fill="hold" grpId="0" nodeType="withEffect">
                                  <p:stCondLst>
                                    <p:cond delay="0"/>
                                  </p:stCondLst>
                                  <p:childTnLst>
                                    <p:set>
                                      <p:cBhvr>
                                        <p:cTn id="95" dur="1" fill="hold">
                                          <p:stCondLst>
                                            <p:cond delay="0"/>
                                          </p:stCondLst>
                                        </p:cTn>
                                        <p:tgtEl>
                                          <p:spTgt spid="36">
                                            <p:txEl>
                                              <p:pRg st="0" end="0"/>
                                            </p:txEl>
                                          </p:spTgt>
                                        </p:tgtEl>
                                        <p:attrNameLst>
                                          <p:attrName>style.visibility</p:attrName>
                                        </p:attrNameLst>
                                      </p:cBhvr>
                                      <p:to>
                                        <p:strVal val="visible"/>
                                      </p:to>
                                    </p:set>
                                    <p:animEffect transition="in" filter="wipe(left)">
                                      <p:cBhvr>
                                        <p:cTn id="96" dur="500"/>
                                        <p:tgtEl>
                                          <p:spTgt spid="36">
                                            <p:txEl>
                                              <p:pRg st="0" end="0"/>
                                            </p:txEl>
                                          </p:spTgt>
                                        </p:tgtEl>
                                      </p:cBhvr>
                                    </p:animEffect>
                                  </p:childTnLst>
                                </p:cTn>
                              </p:par>
                              <p:par>
                                <p:cTn id="97" presetID="22" presetClass="entr" presetSubtype="8" fill="hold" grpId="0" nodeType="withEffect">
                                  <p:stCondLst>
                                    <p:cond delay="0"/>
                                  </p:stCondLst>
                                  <p:childTnLst>
                                    <p:set>
                                      <p:cBhvr>
                                        <p:cTn id="98" dur="1" fill="hold">
                                          <p:stCondLst>
                                            <p:cond delay="0"/>
                                          </p:stCondLst>
                                        </p:cTn>
                                        <p:tgtEl>
                                          <p:spTgt spid="37">
                                            <p:txEl>
                                              <p:pRg st="0" end="0"/>
                                            </p:txEl>
                                          </p:spTgt>
                                        </p:tgtEl>
                                        <p:attrNameLst>
                                          <p:attrName>style.visibility</p:attrName>
                                        </p:attrNameLst>
                                      </p:cBhvr>
                                      <p:to>
                                        <p:strVal val="visible"/>
                                      </p:to>
                                    </p:set>
                                    <p:animEffect transition="in" filter="wipe(left)">
                                      <p:cBhvr>
                                        <p:cTn id="99" dur="500"/>
                                        <p:tgtEl>
                                          <p:spTgt spid="37">
                                            <p:txEl>
                                              <p:pRg st="0" end="0"/>
                                            </p:txEl>
                                          </p:spTgt>
                                        </p:tgtEl>
                                      </p:cBhvr>
                                    </p:animEffect>
                                  </p:childTnLst>
                                </p:cTn>
                              </p:par>
                              <p:par>
                                <p:cTn id="100" presetID="22" presetClass="entr" presetSubtype="8" fill="hold" grpId="0" nodeType="withEffect">
                                  <p:stCondLst>
                                    <p:cond delay="0"/>
                                  </p:stCondLst>
                                  <p:childTnLst>
                                    <p:set>
                                      <p:cBhvr>
                                        <p:cTn id="101" dur="1" fill="hold">
                                          <p:stCondLst>
                                            <p:cond delay="0"/>
                                          </p:stCondLst>
                                        </p:cTn>
                                        <p:tgtEl>
                                          <p:spTgt spid="38">
                                            <p:txEl>
                                              <p:pRg st="0" end="0"/>
                                            </p:txEl>
                                          </p:spTgt>
                                        </p:tgtEl>
                                        <p:attrNameLst>
                                          <p:attrName>style.visibility</p:attrName>
                                        </p:attrNameLst>
                                      </p:cBhvr>
                                      <p:to>
                                        <p:strVal val="visible"/>
                                      </p:to>
                                    </p:set>
                                    <p:animEffect transition="in" filter="wipe(left)">
                                      <p:cBhvr>
                                        <p:cTn id="102" dur="500"/>
                                        <p:tgtEl>
                                          <p:spTgt spid="38">
                                            <p:txEl>
                                              <p:pRg st="0" end="0"/>
                                            </p:txEl>
                                          </p:spTgt>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39">
                                            <p:txEl>
                                              <p:pRg st="0" end="0"/>
                                            </p:txEl>
                                          </p:spTgt>
                                        </p:tgtEl>
                                        <p:attrNameLst>
                                          <p:attrName>style.visibility</p:attrName>
                                        </p:attrNameLst>
                                      </p:cBhvr>
                                      <p:to>
                                        <p:strVal val="visible"/>
                                      </p:to>
                                    </p:set>
                                    <p:animEffect transition="in" filter="wipe(left)">
                                      <p:cBhvr>
                                        <p:cTn id="105" dur="500"/>
                                        <p:tgtEl>
                                          <p:spTgt spid="39">
                                            <p:txEl>
                                              <p:pRg st="0" end="0"/>
                                            </p:txEl>
                                          </p:spTgt>
                                        </p:tgtEl>
                                      </p:cBhvr>
                                    </p:animEffect>
                                  </p:childTnLst>
                                </p:cTn>
                              </p:par>
                            </p:childTnLst>
                          </p:cTn>
                        </p:par>
                        <p:par>
                          <p:cTn id="106" fill="hold">
                            <p:stCondLst>
                              <p:cond delay="3500"/>
                            </p:stCondLst>
                            <p:childTnLst>
                              <p:par>
                                <p:cTn id="107" presetID="22" presetClass="entr" presetSubtype="8" fill="hold" grpId="0" nodeType="afterEffect">
                                  <p:stCondLst>
                                    <p:cond delay="0"/>
                                  </p:stCondLst>
                                  <p:childTnLst>
                                    <p:set>
                                      <p:cBhvr>
                                        <p:cTn id="108" dur="1" fill="hold">
                                          <p:stCondLst>
                                            <p:cond delay="0"/>
                                          </p:stCondLst>
                                        </p:cTn>
                                        <p:tgtEl>
                                          <p:spTgt spid="40">
                                            <p:txEl>
                                              <p:pRg st="0" end="0"/>
                                            </p:txEl>
                                          </p:spTgt>
                                        </p:tgtEl>
                                        <p:attrNameLst>
                                          <p:attrName>style.visibility</p:attrName>
                                        </p:attrNameLst>
                                      </p:cBhvr>
                                      <p:to>
                                        <p:strVal val="visible"/>
                                      </p:to>
                                    </p:set>
                                    <p:animEffect transition="in" filter="wipe(left)">
                                      <p:cBhvr>
                                        <p:cTn id="109" dur="500"/>
                                        <p:tgtEl>
                                          <p:spTgt spid="40">
                                            <p:txEl>
                                              <p:pRg st="0" end="0"/>
                                            </p:txEl>
                                          </p:spTgt>
                                        </p:tgtEl>
                                      </p:cBhvr>
                                    </p:animEffect>
                                  </p:childTnLst>
                                </p:cTn>
                              </p:par>
                              <p:par>
                                <p:cTn id="110" presetID="22" presetClass="entr" presetSubtype="8" fill="hold" grpId="0" nodeType="withEffect">
                                  <p:stCondLst>
                                    <p:cond delay="0"/>
                                  </p:stCondLst>
                                  <p:childTnLst>
                                    <p:set>
                                      <p:cBhvr>
                                        <p:cTn id="111" dur="1" fill="hold">
                                          <p:stCondLst>
                                            <p:cond delay="0"/>
                                          </p:stCondLst>
                                        </p:cTn>
                                        <p:tgtEl>
                                          <p:spTgt spid="41">
                                            <p:txEl>
                                              <p:pRg st="0" end="0"/>
                                            </p:txEl>
                                          </p:spTgt>
                                        </p:tgtEl>
                                        <p:attrNameLst>
                                          <p:attrName>style.visibility</p:attrName>
                                        </p:attrNameLst>
                                      </p:cBhvr>
                                      <p:to>
                                        <p:strVal val="visible"/>
                                      </p:to>
                                    </p:set>
                                    <p:animEffect transition="in" filter="wipe(left)">
                                      <p:cBhvr>
                                        <p:cTn id="112" dur="500"/>
                                        <p:tgtEl>
                                          <p:spTgt spid="41">
                                            <p:txEl>
                                              <p:pRg st="0" end="0"/>
                                            </p:txEl>
                                          </p:spTgt>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42">
                                            <p:txEl>
                                              <p:pRg st="0" end="0"/>
                                            </p:txEl>
                                          </p:spTgt>
                                        </p:tgtEl>
                                        <p:attrNameLst>
                                          <p:attrName>style.visibility</p:attrName>
                                        </p:attrNameLst>
                                      </p:cBhvr>
                                      <p:to>
                                        <p:strVal val="visible"/>
                                      </p:to>
                                    </p:set>
                                    <p:animEffect transition="in" filter="wipe(left)">
                                      <p:cBhvr>
                                        <p:cTn id="115" dur="500"/>
                                        <p:tgtEl>
                                          <p:spTgt spid="42">
                                            <p:txEl>
                                              <p:pRg st="0" end="0"/>
                                            </p:txEl>
                                          </p:spTgt>
                                        </p:tgtEl>
                                      </p:cBhvr>
                                    </p:animEffect>
                                  </p:childTnLst>
                                </p:cTn>
                              </p:par>
                              <p:par>
                                <p:cTn id="116" presetID="22" presetClass="entr" presetSubtype="8" fill="hold" grpId="0" nodeType="withEffect">
                                  <p:stCondLst>
                                    <p:cond delay="0"/>
                                  </p:stCondLst>
                                  <p:childTnLst>
                                    <p:set>
                                      <p:cBhvr>
                                        <p:cTn id="117" dur="1" fill="hold">
                                          <p:stCondLst>
                                            <p:cond delay="0"/>
                                          </p:stCondLst>
                                        </p:cTn>
                                        <p:tgtEl>
                                          <p:spTgt spid="43">
                                            <p:txEl>
                                              <p:pRg st="0" end="0"/>
                                            </p:txEl>
                                          </p:spTgt>
                                        </p:tgtEl>
                                        <p:attrNameLst>
                                          <p:attrName>style.visibility</p:attrName>
                                        </p:attrNameLst>
                                      </p:cBhvr>
                                      <p:to>
                                        <p:strVal val="visible"/>
                                      </p:to>
                                    </p:set>
                                    <p:animEffect transition="in" filter="wipe(left)">
                                      <p:cBhvr>
                                        <p:cTn id="118" dur="500"/>
                                        <p:tgtEl>
                                          <p:spTgt spid="43">
                                            <p:txEl>
                                              <p:pRg st="0" end="0"/>
                                            </p:txEl>
                                          </p:spTgt>
                                        </p:tgtEl>
                                      </p:cBhvr>
                                    </p:animEffect>
                                  </p:childTnLst>
                                </p:cTn>
                              </p:par>
                              <p:par>
                                <p:cTn id="119" presetID="22" presetClass="entr" presetSubtype="8" fill="hold" grpId="0" nodeType="withEffect">
                                  <p:stCondLst>
                                    <p:cond delay="0"/>
                                  </p:stCondLst>
                                  <p:childTnLst>
                                    <p:set>
                                      <p:cBhvr>
                                        <p:cTn id="120" dur="1" fill="hold">
                                          <p:stCondLst>
                                            <p:cond delay="0"/>
                                          </p:stCondLst>
                                        </p:cTn>
                                        <p:tgtEl>
                                          <p:spTgt spid="44">
                                            <p:txEl>
                                              <p:pRg st="0" end="0"/>
                                            </p:txEl>
                                          </p:spTgt>
                                        </p:tgtEl>
                                        <p:attrNameLst>
                                          <p:attrName>style.visibility</p:attrName>
                                        </p:attrNameLst>
                                      </p:cBhvr>
                                      <p:to>
                                        <p:strVal val="visible"/>
                                      </p:to>
                                    </p:set>
                                    <p:animEffect transition="in" filter="wipe(left)">
                                      <p:cBhvr>
                                        <p:cTn id="121" dur="500"/>
                                        <p:tgtEl>
                                          <p:spTgt spid="44">
                                            <p:txEl>
                                              <p:pRg st="0" end="0"/>
                                            </p:txEl>
                                          </p:spTgt>
                                        </p:tgtEl>
                                      </p:cBhvr>
                                    </p:animEffect>
                                  </p:childTnLst>
                                </p:cTn>
                              </p:par>
                              <p:par>
                                <p:cTn id="122" presetID="22" presetClass="entr" presetSubtype="8" fill="hold" grpId="0" nodeType="withEffect">
                                  <p:stCondLst>
                                    <p:cond delay="0"/>
                                  </p:stCondLst>
                                  <p:childTnLst>
                                    <p:set>
                                      <p:cBhvr>
                                        <p:cTn id="123" dur="1" fill="hold">
                                          <p:stCondLst>
                                            <p:cond delay="0"/>
                                          </p:stCondLst>
                                        </p:cTn>
                                        <p:tgtEl>
                                          <p:spTgt spid="45">
                                            <p:txEl>
                                              <p:pRg st="0" end="0"/>
                                            </p:txEl>
                                          </p:spTgt>
                                        </p:tgtEl>
                                        <p:attrNameLst>
                                          <p:attrName>style.visibility</p:attrName>
                                        </p:attrNameLst>
                                      </p:cBhvr>
                                      <p:to>
                                        <p:strVal val="visible"/>
                                      </p:to>
                                    </p:set>
                                    <p:animEffect transition="in" filter="wipe(left)">
                                      <p:cBhvr>
                                        <p:cTn id="124" dur="500"/>
                                        <p:tgtEl>
                                          <p:spTgt spid="45">
                                            <p:txEl>
                                              <p:pRg st="0" end="0"/>
                                            </p:txEl>
                                          </p:spTgt>
                                        </p:tgtEl>
                                      </p:cBhvr>
                                    </p:animEffect>
                                  </p:childTnLst>
                                </p:cTn>
                              </p:par>
                            </p:childTnLst>
                          </p:cTn>
                        </p:par>
                        <p:par>
                          <p:cTn id="125" fill="hold">
                            <p:stCondLst>
                              <p:cond delay="4000"/>
                            </p:stCondLst>
                            <p:childTnLst>
                              <p:par>
                                <p:cTn id="126" presetID="22" presetClass="entr" presetSubtype="8" fill="hold" grpId="0" nodeType="afterEffect">
                                  <p:stCondLst>
                                    <p:cond delay="0"/>
                                  </p:stCondLst>
                                  <p:childTnLst>
                                    <p:set>
                                      <p:cBhvr>
                                        <p:cTn id="127" dur="1" fill="hold">
                                          <p:stCondLst>
                                            <p:cond delay="0"/>
                                          </p:stCondLst>
                                        </p:cTn>
                                        <p:tgtEl>
                                          <p:spTgt spid="46">
                                            <p:txEl>
                                              <p:pRg st="0" end="0"/>
                                            </p:txEl>
                                          </p:spTgt>
                                        </p:tgtEl>
                                        <p:attrNameLst>
                                          <p:attrName>style.visibility</p:attrName>
                                        </p:attrNameLst>
                                      </p:cBhvr>
                                      <p:to>
                                        <p:strVal val="visible"/>
                                      </p:to>
                                    </p:set>
                                    <p:animEffect transition="in" filter="wipe(left)">
                                      <p:cBhvr>
                                        <p:cTn id="128" dur="500"/>
                                        <p:tgtEl>
                                          <p:spTgt spid="46">
                                            <p:txEl>
                                              <p:pRg st="0" end="0"/>
                                            </p:txEl>
                                          </p:spTgt>
                                        </p:tgtEl>
                                      </p:cBhvr>
                                    </p:animEffect>
                                  </p:childTnLst>
                                </p:cTn>
                              </p:par>
                              <p:par>
                                <p:cTn id="129" presetID="22" presetClass="entr" presetSubtype="8" fill="hold" grpId="0" nodeType="withEffect">
                                  <p:stCondLst>
                                    <p:cond delay="0"/>
                                  </p:stCondLst>
                                  <p:childTnLst>
                                    <p:set>
                                      <p:cBhvr>
                                        <p:cTn id="130" dur="1" fill="hold">
                                          <p:stCondLst>
                                            <p:cond delay="0"/>
                                          </p:stCondLst>
                                        </p:cTn>
                                        <p:tgtEl>
                                          <p:spTgt spid="47">
                                            <p:txEl>
                                              <p:pRg st="0" end="0"/>
                                            </p:txEl>
                                          </p:spTgt>
                                        </p:tgtEl>
                                        <p:attrNameLst>
                                          <p:attrName>style.visibility</p:attrName>
                                        </p:attrNameLst>
                                      </p:cBhvr>
                                      <p:to>
                                        <p:strVal val="visible"/>
                                      </p:to>
                                    </p:set>
                                    <p:animEffect transition="in" filter="wipe(left)">
                                      <p:cBhvr>
                                        <p:cTn id="131" dur="500"/>
                                        <p:tgtEl>
                                          <p:spTgt spid="47">
                                            <p:txEl>
                                              <p:pRg st="0" end="0"/>
                                            </p:txEl>
                                          </p:spTgt>
                                        </p:tgtEl>
                                      </p:cBhvr>
                                    </p:animEffect>
                                  </p:childTnLst>
                                </p:cTn>
                              </p:par>
                              <p:par>
                                <p:cTn id="132" presetID="22" presetClass="entr" presetSubtype="8" fill="hold" grpId="0" nodeType="withEffect">
                                  <p:stCondLst>
                                    <p:cond delay="0"/>
                                  </p:stCondLst>
                                  <p:childTnLst>
                                    <p:set>
                                      <p:cBhvr>
                                        <p:cTn id="133" dur="1" fill="hold">
                                          <p:stCondLst>
                                            <p:cond delay="0"/>
                                          </p:stCondLst>
                                        </p:cTn>
                                        <p:tgtEl>
                                          <p:spTgt spid="48">
                                            <p:txEl>
                                              <p:pRg st="0" end="0"/>
                                            </p:txEl>
                                          </p:spTgt>
                                        </p:tgtEl>
                                        <p:attrNameLst>
                                          <p:attrName>style.visibility</p:attrName>
                                        </p:attrNameLst>
                                      </p:cBhvr>
                                      <p:to>
                                        <p:strVal val="visible"/>
                                      </p:to>
                                    </p:set>
                                    <p:animEffect transition="in" filter="wipe(left)">
                                      <p:cBhvr>
                                        <p:cTn id="134" dur="500"/>
                                        <p:tgtEl>
                                          <p:spTgt spid="48">
                                            <p:txEl>
                                              <p:pRg st="0" end="0"/>
                                            </p:txEl>
                                          </p:spTgt>
                                        </p:tgtEl>
                                      </p:cBhvr>
                                    </p:animEffect>
                                  </p:childTnLst>
                                </p:cTn>
                              </p:par>
                              <p:par>
                                <p:cTn id="135" presetID="22" presetClass="entr" presetSubtype="8" fill="hold" grpId="0" nodeType="withEffect">
                                  <p:stCondLst>
                                    <p:cond delay="0"/>
                                  </p:stCondLst>
                                  <p:childTnLst>
                                    <p:set>
                                      <p:cBhvr>
                                        <p:cTn id="136" dur="1" fill="hold">
                                          <p:stCondLst>
                                            <p:cond delay="0"/>
                                          </p:stCondLst>
                                        </p:cTn>
                                        <p:tgtEl>
                                          <p:spTgt spid="49">
                                            <p:txEl>
                                              <p:pRg st="0" end="0"/>
                                            </p:txEl>
                                          </p:spTgt>
                                        </p:tgtEl>
                                        <p:attrNameLst>
                                          <p:attrName>style.visibility</p:attrName>
                                        </p:attrNameLst>
                                      </p:cBhvr>
                                      <p:to>
                                        <p:strVal val="visible"/>
                                      </p:to>
                                    </p:set>
                                    <p:animEffect transition="in" filter="wipe(left)">
                                      <p:cBhvr>
                                        <p:cTn id="137" dur="500"/>
                                        <p:tgtEl>
                                          <p:spTgt spid="49">
                                            <p:txEl>
                                              <p:pRg st="0" end="0"/>
                                            </p:txEl>
                                          </p:spTgt>
                                        </p:tgtEl>
                                      </p:cBhvr>
                                    </p:animEffect>
                                  </p:childTnLst>
                                </p:cTn>
                              </p:par>
                              <p:par>
                                <p:cTn id="138" presetID="22" presetClass="entr" presetSubtype="8" fill="hold" grpId="0" nodeType="withEffect">
                                  <p:stCondLst>
                                    <p:cond delay="0"/>
                                  </p:stCondLst>
                                  <p:childTnLst>
                                    <p:set>
                                      <p:cBhvr>
                                        <p:cTn id="139" dur="1" fill="hold">
                                          <p:stCondLst>
                                            <p:cond delay="0"/>
                                          </p:stCondLst>
                                        </p:cTn>
                                        <p:tgtEl>
                                          <p:spTgt spid="50">
                                            <p:txEl>
                                              <p:pRg st="0" end="0"/>
                                            </p:txEl>
                                          </p:spTgt>
                                        </p:tgtEl>
                                        <p:attrNameLst>
                                          <p:attrName>style.visibility</p:attrName>
                                        </p:attrNameLst>
                                      </p:cBhvr>
                                      <p:to>
                                        <p:strVal val="visible"/>
                                      </p:to>
                                    </p:set>
                                    <p:animEffect transition="in" filter="wipe(left)">
                                      <p:cBhvr>
                                        <p:cTn id="140" dur="500"/>
                                        <p:tgtEl>
                                          <p:spTgt spid="50">
                                            <p:txEl>
                                              <p:pRg st="0" end="0"/>
                                            </p:txEl>
                                          </p:spTgt>
                                        </p:tgtEl>
                                      </p:cBhvr>
                                    </p:animEffect>
                                  </p:childTnLst>
                                </p:cTn>
                              </p:par>
                              <p:par>
                                <p:cTn id="141" presetID="22" presetClass="entr" presetSubtype="8" fill="hold" grpId="0" nodeType="withEffect">
                                  <p:stCondLst>
                                    <p:cond delay="0"/>
                                  </p:stCondLst>
                                  <p:childTnLst>
                                    <p:set>
                                      <p:cBhvr>
                                        <p:cTn id="142" dur="1" fill="hold">
                                          <p:stCondLst>
                                            <p:cond delay="0"/>
                                          </p:stCondLst>
                                        </p:cTn>
                                        <p:tgtEl>
                                          <p:spTgt spid="51">
                                            <p:txEl>
                                              <p:pRg st="0" end="0"/>
                                            </p:txEl>
                                          </p:spTgt>
                                        </p:tgtEl>
                                        <p:attrNameLst>
                                          <p:attrName>style.visibility</p:attrName>
                                        </p:attrNameLst>
                                      </p:cBhvr>
                                      <p:to>
                                        <p:strVal val="visible"/>
                                      </p:to>
                                    </p:set>
                                    <p:animEffect transition="in" filter="wipe(left)">
                                      <p:cBhvr>
                                        <p:cTn id="143" dur="500"/>
                                        <p:tgtEl>
                                          <p:spTgt spid="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build="p">
        <p:tmplLst>
          <p:tmpl lvl="1">
            <p:tnLst>
              <p:par>
                <p:cTn presetID="22" presetClass="entr" presetSubtype="8"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25" grpId="0" animBg="1"/>
      <p:bldP spid="26" grpId="0" animBg="1"/>
      <p:bldP spid="27" grpId="0" animBg="1"/>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build="p">
        <p:tmplLst>
          <p:tmpl lvl="1">
            <p:tnLst>
              <p:par>
                <p:cTn presetID="22" presetClass="entr" presetSubtype="8"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wipe(left)">
                      <p:cBhvr>
                        <p:cTn dur="500"/>
                        <p:tgtEl>
                          <p:spTgt spid="35"/>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39" grpId="0" build="p">
        <p:tmplLst>
          <p:tmpl lvl="1">
            <p:tnLst>
              <p:par>
                <p:cTn presetID="22" presetClass="entr" presetSubtype="8"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build="p">
        <p:tmplLst>
          <p:tmpl lvl="1">
            <p:tnLst>
              <p:par>
                <p:cTn presetID="22" presetClass="entr" presetSubtype="8"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build="p">
        <p:tmplLst>
          <p:tmpl lvl="1">
            <p:tnLst>
              <p:par>
                <p:cTn presetID="22" presetClass="entr" presetSubtype="8"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build="p">
        <p:tmplLst>
          <p:tmpl lvl="1">
            <p:tnLst>
              <p:par>
                <p:cTn presetID="22" presetClass="entr" presetSubtype="8"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wipe(left)">
                      <p:cBhvr>
                        <p:cTn dur="500"/>
                        <p:tgtEl>
                          <p:spTgt spid="47"/>
                        </p:tgtEl>
                      </p:cBhvr>
                    </p:animEffect>
                  </p:childTnLst>
                </p:cTn>
              </p:par>
            </p:tnLst>
          </p:tmpl>
        </p:tmplLst>
      </p:bldP>
      <p:bldP spid="48" grpId="0" build="p">
        <p:tmplLst>
          <p:tmpl lvl="1">
            <p:tnLst>
              <p:par>
                <p:cTn presetID="22" presetClass="entr" presetSubtype="8"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49" grpId="0" build="p">
        <p:tmplLst>
          <p:tmpl lvl="1">
            <p:tnLst>
              <p:par>
                <p:cTn presetID="22" presetClass="entr" presetSubtype="8"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with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1" grpId="0" build="p">
        <p:tmplLst>
          <p:tmpl lvl="1">
            <p:tnLst>
              <p:par>
                <p:cTn presetID="22" presetClass="entr" presetSubtype="8" fill="hold" nodeType="with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wipe(left)">
                      <p:cBhvr>
                        <p:cTn dur="500"/>
                        <p:tgtEl>
                          <p:spTgt spid="51"/>
                        </p:tgtEl>
                      </p:cBhvr>
                    </p:animEffect>
                  </p:childTnLst>
                </p:cTn>
              </p:par>
            </p:tnLst>
          </p:tmpl>
        </p:tmplLst>
      </p:bldP>
      <p:bldP spid="54" grpId="0" build="p">
        <p:tmplLst>
          <p:tmpl lvl="1">
            <p:tnLst>
              <p:par>
                <p:cTn presetID="2" presetClass="entr" presetSubtype="1" fill="hold" nodeType="with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ppt_x"/>
                          </p:val>
                        </p:tav>
                        <p:tav tm="100000">
                          <p:val>
                            <p:strVal val="#ppt_x"/>
                          </p:val>
                        </p:tav>
                      </p:tavLst>
                    </p:anim>
                    <p:anim calcmode="lin" valueType="num">
                      <p:cBhvr additive="base">
                        <p:cTn dur="500" fill="hold"/>
                        <p:tgtEl>
                          <p:spTgt spid="54"/>
                        </p:tgtEl>
                        <p:attrNameLst>
                          <p:attrName>ppt_y</p:attrName>
                        </p:attrNameLst>
                      </p:cBhvr>
                      <p:tavLst>
                        <p:tav tm="0">
                          <p:val>
                            <p:strVal val="0-#ppt_h/2"/>
                          </p:val>
                        </p:tav>
                        <p:tav tm="100000">
                          <p:val>
                            <p:strVal val="#ppt_y"/>
                          </p:val>
                        </p:tav>
                      </p:tavLst>
                    </p:anim>
                  </p:childTnLst>
                </p:cTn>
              </p:par>
            </p:tnLst>
          </p:tmpl>
        </p:tmplLst>
      </p:bldP>
      <p:bldP spid="56" grpId="0" build="p">
        <p:tmplLst>
          <p:tmpl lvl="1">
            <p:tnLst>
              <p:par>
                <p:cTn presetID="2" presetClass="entr" presetSubtype="1"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ppt_x"/>
                          </p:val>
                        </p:tav>
                        <p:tav tm="100000">
                          <p:val>
                            <p:strVal val="#ppt_x"/>
                          </p:val>
                        </p:tav>
                      </p:tavLst>
                    </p:anim>
                    <p:anim calcmode="lin" valueType="num">
                      <p:cBhvr additive="base">
                        <p:cTn dur="500" fill="hold"/>
                        <p:tgtEl>
                          <p:spTgt spid="56"/>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05_Custom Layout">
    <p:spTree>
      <p:nvGrpSpPr>
        <p:cNvPr id="1" name=""/>
        <p:cNvGrpSpPr/>
        <p:nvPr/>
      </p:nvGrpSpPr>
      <p:grpSpPr>
        <a:xfrm>
          <a:off x="0" y="0"/>
          <a:ext cx="0" cy="0"/>
          <a:chOff x="0" y="0"/>
          <a:chExt cx="0" cy="0"/>
        </a:xfrm>
      </p:grpSpPr>
      <p:sp>
        <p:nvSpPr>
          <p:cNvPr id="4" name="Picture Placeholder 3"/>
          <p:cNvSpPr>
            <a:spLocks noGrp="1"/>
          </p:cNvSpPr>
          <p:nvPr>
            <p:ph type="pic" sz="quarter" idx="20"/>
          </p:nvPr>
        </p:nvSpPr>
        <p:spPr>
          <a:xfrm>
            <a:off x="624799" y="2315021"/>
            <a:ext cx="3200400" cy="3200400"/>
          </a:xfrm>
          <a:prstGeom prst="ellipse">
            <a:avLst/>
          </a:prstGeom>
          <a:solidFill>
            <a:schemeClr val="bg1">
              <a:lumMod val="95000"/>
            </a:schemeClr>
          </a:solidFill>
          <a:ln w="88900">
            <a:solidFill>
              <a:schemeClr val="bg1"/>
            </a:solidFill>
          </a:ln>
          <a:effectLst>
            <a:innerShdw blurRad="114300">
              <a:prstClr val="black"/>
            </a:innerShdw>
          </a:effectLst>
        </p:spPr>
        <p:txBody>
          <a:bodyPr>
            <a:normAutofit/>
          </a:bodyPr>
          <a:lstStyle>
            <a:lvl1pPr>
              <a:defRPr sz="1600">
                <a:solidFill>
                  <a:schemeClr val="accent2"/>
                </a:solidFill>
              </a:defRPr>
            </a:lvl1pPr>
          </a:lstStyle>
          <a:p>
            <a:endParaRPr lang="id-ID"/>
          </a:p>
        </p:txBody>
      </p:sp>
      <p:sp>
        <p:nvSpPr>
          <p:cNvPr id="3" name="Rectangle 2"/>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16277243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06_Custom Layout">
    <p:spTree>
      <p:nvGrpSpPr>
        <p:cNvPr id="1" name=""/>
        <p:cNvGrpSpPr/>
        <p:nvPr/>
      </p:nvGrpSpPr>
      <p:grpSpPr>
        <a:xfrm>
          <a:off x="0" y="0"/>
          <a:ext cx="0" cy="0"/>
          <a:chOff x="0" y="0"/>
          <a:chExt cx="0" cy="0"/>
        </a:xfrm>
      </p:grpSpPr>
      <p:sp>
        <p:nvSpPr>
          <p:cNvPr id="3" name="Picture Placeholder 3"/>
          <p:cNvSpPr>
            <a:spLocks noGrp="1"/>
          </p:cNvSpPr>
          <p:nvPr>
            <p:ph type="pic" sz="quarter" idx="20"/>
          </p:nvPr>
        </p:nvSpPr>
        <p:spPr>
          <a:xfrm>
            <a:off x="4493420" y="2343156"/>
            <a:ext cx="3200400" cy="3200400"/>
          </a:xfrm>
          <a:prstGeom prst="ellipse">
            <a:avLst/>
          </a:prstGeom>
          <a:solidFill>
            <a:schemeClr val="bg1">
              <a:lumMod val="95000"/>
            </a:schemeClr>
          </a:solidFill>
          <a:ln w="88900">
            <a:solidFill>
              <a:schemeClr val="bg1"/>
            </a:solidFill>
          </a:ln>
          <a:effectLst>
            <a:innerShdw blurRad="114300">
              <a:prstClr val="black"/>
            </a:innerShdw>
          </a:effectLst>
        </p:spPr>
        <p:txBody>
          <a:bodyPr>
            <a:normAutofit/>
          </a:bodyPr>
          <a:lstStyle>
            <a:lvl1pPr>
              <a:defRPr sz="1600">
                <a:solidFill>
                  <a:schemeClr val="accent2"/>
                </a:solidFill>
              </a:defRPr>
            </a:lvl1pPr>
          </a:lstStyle>
          <a:p>
            <a:endParaRPr lang="id-ID"/>
          </a:p>
        </p:txBody>
      </p:sp>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816968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2218E17-7A72-40E9-81BE-BBB1F544FF18}"/>
              </a:ext>
            </a:extLst>
          </p:cNvPr>
          <p:cNvSpPr/>
          <p:nvPr userDrawn="1"/>
        </p:nvSpPr>
        <p:spPr>
          <a:xfrm rot="16200000">
            <a:off x="3175044" y="-3178219"/>
            <a:ext cx="5841912"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EE67AAA3-04AC-4256-B9EF-B6A9E535032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897319" y="1306919"/>
            <a:ext cx="3151681" cy="3118330"/>
          </a:xfrm>
          <a:prstGeom prst="rect">
            <a:avLst/>
          </a:prstGeom>
        </p:spPr>
      </p:pic>
      <p:sp>
        <p:nvSpPr>
          <p:cNvPr id="14" name="Título 1">
            <a:extLst>
              <a:ext uri="{FF2B5EF4-FFF2-40B4-BE49-F238E27FC236}">
                <a16:creationId xmlns:a16="http://schemas.microsoft.com/office/drawing/2014/main" id="{7DCCAAFE-9A6A-45A5-A3CE-3098D2BC87FF}"/>
              </a:ext>
            </a:extLst>
          </p:cNvPr>
          <p:cNvSpPr>
            <a:spLocks noGrp="1"/>
          </p:cNvSpPr>
          <p:nvPr>
            <p:ph type="title" hasCustomPrompt="1"/>
          </p:nvPr>
        </p:nvSpPr>
        <p:spPr>
          <a:xfrm>
            <a:off x="1317955" y="1433858"/>
            <a:ext cx="9642145" cy="744893"/>
          </a:xfrm>
          <a:prstGeom prst="rect">
            <a:avLst/>
          </a:prstGeom>
        </p:spPr>
        <p:txBody>
          <a:bodyPr anchor="b">
            <a:normAutofit/>
          </a:bodyPr>
          <a:lstStyle>
            <a:lvl1pPr algn="ctr">
              <a:defRPr sz="3600">
                <a:solidFill>
                  <a:schemeClr val="bg1"/>
                </a:solidFill>
              </a:defRPr>
            </a:lvl1pPr>
          </a:lstStyle>
          <a:p>
            <a:r>
              <a:rPr lang="es-ES"/>
              <a:t>Haga clic para título del patrón</a:t>
            </a:r>
            <a:endParaRPr lang="es-CO"/>
          </a:p>
        </p:txBody>
      </p:sp>
      <p:sp>
        <p:nvSpPr>
          <p:cNvPr id="15" name="Marcador de texto 2">
            <a:extLst>
              <a:ext uri="{FF2B5EF4-FFF2-40B4-BE49-F238E27FC236}">
                <a16:creationId xmlns:a16="http://schemas.microsoft.com/office/drawing/2014/main" id="{50671BE5-E0AA-40C6-877A-E2F0F1BACCE0}"/>
              </a:ext>
            </a:extLst>
          </p:cNvPr>
          <p:cNvSpPr>
            <a:spLocks noGrp="1"/>
          </p:cNvSpPr>
          <p:nvPr>
            <p:ph type="body" idx="1"/>
          </p:nvPr>
        </p:nvSpPr>
        <p:spPr>
          <a:xfrm>
            <a:off x="1317955" y="2384363"/>
            <a:ext cx="9642145" cy="1044637"/>
          </a:xfrm>
          <a:prstGeom prst="rect">
            <a:avLst/>
          </a:prstGeom>
        </p:spPr>
        <p:txBody>
          <a:bodyPr>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pic>
        <p:nvPicPr>
          <p:cNvPr id="3" name="Gráfico 2">
            <a:extLst>
              <a:ext uri="{FF2B5EF4-FFF2-40B4-BE49-F238E27FC236}">
                <a16:creationId xmlns:a16="http://schemas.microsoft.com/office/drawing/2014/main" id="{30EA3C14-978E-44E0-BDFC-4CA7CB7D04F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39129758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7_Custom Layout">
    <p:spTree>
      <p:nvGrpSpPr>
        <p:cNvPr id="1" name=""/>
        <p:cNvGrpSpPr/>
        <p:nvPr/>
      </p:nvGrpSpPr>
      <p:grpSpPr>
        <a:xfrm>
          <a:off x="0" y="0"/>
          <a:ext cx="0" cy="0"/>
          <a:chOff x="0" y="0"/>
          <a:chExt cx="0" cy="0"/>
        </a:xfrm>
      </p:grpSpPr>
      <p:sp>
        <p:nvSpPr>
          <p:cNvPr id="10" name="Picture Placeholder 3"/>
          <p:cNvSpPr>
            <a:spLocks noGrp="1"/>
          </p:cNvSpPr>
          <p:nvPr>
            <p:ph type="pic" sz="quarter" idx="20"/>
          </p:nvPr>
        </p:nvSpPr>
        <p:spPr>
          <a:xfrm>
            <a:off x="4078515" y="2510971"/>
            <a:ext cx="4064000" cy="2380343"/>
          </a:xfrm>
          <a:prstGeom prst="rect">
            <a:avLst/>
          </a:prstGeom>
          <a:effectLst>
            <a:innerShdw blurRad="114300">
              <a:prstClr val="black"/>
            </a:innerShdw>
          </a:effectLst>
        </p:spPr>
        <p:txBody>
          <a:bodyPr>
            <a:normAutofit/>
          </a:bodyPr>
          <a:lstStyle>
            <a:lvl1pPr>
              <a:defRPr sz="1600">
                <a:solidFill>
                  <a:schemeClr val="accent2"/>
                </a:solidFill>
              </a:defRPr>
            </a:lvl1pPr>
          </a:lstStyle>
          <a:p>
            <a:endParaRPr lang="id-ID"/>
          </a:p>
        </p:txBody>
      </p:sp>
      <p:sp>
        <p:nvSpPr>
          <p:cNvPr id="3" name="Rectangle 2"/>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TextBox 5"/>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24633609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08_Custom Layout">
    <p:spTree>
      <p:nvGrpSpPr>
        <p:cNvPr id="1" name=""/>
        <p:cNvGrpSpPr/>
        <p:nvPr/>
      </p:nvGrpSpPr>
      <p:grpSpPr>
        <a:xfrm>
          <a:off x="0" y="0"/>
          <a:ext cx="0" cy="0"/>
          <a:chOff x="0" y="0"/>
          <a:chExt cx="0" cy="0"/>
        </a:xfrm>
      </p:grpSpPr>
      <p:sp>
        <p:nvSpPr>
          <p:cNvPr id="4" name="Picture Placeholder 3"/>
          <p:cNvSpPr>
            <a:spLocks noGrp="1"/>
          </p:cNvSpPr>
          <p:nvPr>
            <p:ph type="pic" sz="quarter" idx="20"/>
          </p:nvPr>
        </p:nvSpPr>
        <p:spPr>
          <a:xfrm>
            <a:off x="656047" y="1805580"/>
            <a:ext cx="4033520" cy="2047966"/>
          </a:xfrm>
          <a:prstGeom prst="rect">
            <a:avLst/>
          </a:prstGeom>
          <a:effectLst/>
        </p:spPr>
        <p:txBody>
          <a:bodyPr>
            <a:normAutofit/>
          </a:bodyPr>
          <a:lstStyle>
            <a:lvl1pPr>
              <a:defRPr sz="1600">
                <a:solidFill>
                  <a:schemeClr val="accent2"/>
                </a:solidFill>
              </a:defRPr>
            </a:lvl1pPr>
          </a:lstStyle>
          <a:p>
            <a:endParaRPr lang="id-ID"/>
          </a:p>
        </p:txBody>
      </p:sp>
      <p:sp>
        <p:nvSpPr>
          <p:cNvPr id="5" name="Picture Placeholder 3"/>
          <p:cNvSpPr>
            <a:spLocks noGrp="1"/>
          </p:cNvSpPr>
          <p:nvPr>
            <p:ph type="pic" sz="quarter" idx="21"/>
          </p:nvPr>
        </p:nvSpPr>
        <p:spPr>
          <a:xfrm>
            <a:off x="4792619" y="1805585"/>
            <a:ext cx="3097348" cy="968603"/>
          </a:xfrm>
          <a:prstGeom prst="rect">
            <a:avLst/>
          </a:prstGeom>
          <a:effectLst/>
        </p:spPr>
        <p:txBody>
          <a:bodyPr>
            <a:normAutofit/>
          </a:bodyPr>
          <a:lstStyle>
            <a:lvl1pPr>
              <a:defRPr sz="1600">
                <a:solidFill>
                  <a:schemeClr val="accent2"/>
                </a:solidFill>
              </a:defRPr>
            </a:lvl1pPr>
          </a:lstStyle>
          <a:p>
            <a:endParaRPr lang="id-ID"/>
          </a:p>
        </p:txBody>
      </p:sp>
      <p:sp>
        <p:nvSpPr>
          <p:cNvPr id="7" name="Picture Placeholder 3"/>
          <p:cNvSpPr>
            <a:spLocks noGrp="1"/>
          </p:cNvSpPr>
          <p:nvPr>
            <p:ph type="pic" sz="quarter" idx="23"/>
          </p:nvPr>
        </p:nvSpPr>
        <p:spPr>
          <a:xfrm>
            <a:off x="7993016" y="1805579"/>
            <a:ext cx="3567613" cy="2047966"/>
          </a:xfrm>
          <a:prstGeom prst="rect">
            <a:avLst/>
          </a:prstGeom>
          <a:effectLst/>
        </p:spPr>
        <p:txBody>
          <a:bodyPr>
            <a:normAutofit/>
          </a:bodyPr>
          <a:lstStyle>
            <a:lvl1pPr>
              <a:defRPr sz="1600">
                <a:solidFill>
                  <a:schemeClr val="accent2"/>
                </a:solidFill>
              </a:defRPr>
            </a:lvl1pPr>
          </a:lstStyle>
          <a:p>
            <a:endParaRPr lang="id-ID"/>
          </a:p>
        </p:txBody>
      </p:sp>
      <p:sp>
        <p:nvSpPr>
          <p:cNvPr id="9" name="Picture Placeholder 3"/>
          <p:cNvSpPr>
            <a:spLocks noGrp="1"/>
          </p:cNvSpPr>
          <p:nvPr>
            <p:ph type="pic" sz="quarter" idx="24"/>
          </p:nvPr>
        </p:nvSpPr>
        <p:spPr>
          <a:xfrm>
            <a:off x="656050" y="3943531"/>
            <a:ext cx="2309223" cy="876662"/>
          </a:xfrm>
          <a:prstGeom prst="rect">
            <a:avLst/>
          </a:prstGeom>
          <a:effectLst/>
        </p:spPr>
        <p:txBody>
          <a:bodyPr>
            <a:normAutofit/>
          </a:bodyPr>
          <a:lstStyle>
            <a:lvl1pPr>
              <a:defRPr sz="1600">
                <a:solidFill>
                  <a:schemeClr val="accent2"/>
                </a:solidFill>
              </a:defRPr>
            </a:lvl1pPr>
          </a:lstStyle>
          <a:p>
            <a:endParaRPr lang="id-ID"/>
          </a:p>
        </p:txBody>
      </p:sp>
      <p:sp>
        <p:nvSpPr>
          <p:cNvPr id="12" name="Picture Placeholder 3"/>
          <p:cNvSpPr>
            <a:spLocks noGrp="1"/>
          </p:cNvSpPr>
          <p:nvPr>
            <p:ph type="pic" sz="quarter" idx="27"/>
          </p:nvPr>
        </p:nvSpPr>
        <p:spPr>
          <a:xfrm>
            <a:off x="9201477" y="3942080"/>
            <a:ext cx="2359152" cy="1923142"/>
          </a:xfrm>
          <a:prstGeom prst="rect">
            <a:avLst/>
          </a:prstGeom>
          <a:effectLst/>
        </p:spPr>
        <p:txBody>
          <a:bodyPr>
            <a:normAutofit/>
          </a:bodyPr>
          <a:lstStyle>
            <a:lvl1pPr>
              <a:defRPr sz="1600">
                <a:solidFill>
                  <a:schemeClr val="accent2"/>
                </a:solidFill>
              </a:defRPr>
            </a:lvl1pPr>
          </a:lstStyle>
          <a:p>
            <a:endParaRPr lang="id-ID"/>
          </a:p>
        </p:txBody>
      </p:sp>
      <p:sp>
        <p:nvSpPr>
          <p:cNvPr id="11" name="Picture Placeholder 3"/>
          <p:cNvSpPr>
            <a:spLocks noGrp="1"/>
          </p:cNvSpPr>
          <p:nvPr>
            <p:ph type="pic" sz="quarter" idx="26"/>
          </p:nvPr>
        </p:nvSpPr>
        <p:spPr>
          <a:xfrm>
            <a:off x="3052648" y="3943531"/>
            <a:ext cx="2987041" cy="1923142"/>
          </a:xfrm>
          <a:prstGeom prst="rect">
            <a:avLst/>
          </a:prstGeom>
          <a:effectLst/>
        </p:spPr>
        <p:txBody>
          <a:bodyPr>
            <a:normAutofit/>
          </a:bodyPr>
          <a:lstStyle>
            <a:lvl1pPr>
              <a:defRPr sz="1600">
                <a:solidFill>
                  <a:schemeClr val="accent2"/>
                </a:solidFill>
              </a:defRPr>
            </a:lvl1pPr>
          </a:lstStyle>
          <a:p>
            <a:endParaRPr lang="id-ID"/>
          </a:p>
        </p:txBody>
      </p:sp>
      <p:sp>
        <p:nvSpPr>
          <p:cNvPr id="15" name="Picture Placeholder 3"/>
          <p:cNvSpPr>
            <a:spLocks noGrp="1"/>
          </p:cNvSpPr>
          <p:nvPr>
            <p:ph type="pic" sz="quarter" idx="28"/>
          </p:nvPr>
        </p:nvSpPr>
        <p:spPr>
          <a:xfrm>
            <a:off x="6127063" y="3942080"/>
            <a:ext cx="2987041" cy="1923142"/>
          </a:xfrm>
          <a:prstGeom prst="rect">
            <a:avLst/>
          </a:prstGeom>
          <a:effectLst/>
        </p:spPr>
        <p:txBody>
          <a:bodyPr>
            <a:normAutofit/>
          </a:bodyPr>
          <a:lstStyle>
            <a:lvl1pPr>
              <a:defRPr sz="1600">
                <a:solidFill>
                  <a:schemeClr val="accent2"/>
                </a:solidFill>
              </a:defRPr>
            </a:lvl1pPr>
          </a:lstStyle>
          <a:p>
            <a:endParaRPr lang="id-ID"/>
          </a:p>
        </p:txBody>
      </p:sp>
      <p:sp>
        <p:nvSpPr>
          <p:cNvPr id="16" name="Picture Placeholder 3"/>
          <p:cNvSpPr>
            <a:spLocks noGrp="1"/>
          </p:cNvSpPr>
          <p:nvPr>
            <p:ph type="pic" sz="quarter" idx="29"/>
          </p:nvPr>
        </p:nvSpPr>
        <p:spPr>
          <a:xfrm>
            <a:off x="656049" y="4910182"/>
            <a:ext cx="2309223" cy="955040"/>
          </a:xfrm>
          <a:prstGeom prst="rect">
            <a:avLst/>
          </a:prstGeom>
          <a:effectLst/>
        </p:spPr>
        <p:txBody>
          <a:bodyPr>
            <a:normAutofit/>
          </a:bodyPr>
          <a:lstStyle>
            <a:lvl1pPr>
              <a:defRPr sz="1600">
                <a:solidFill>
                  <a:schemeClr val="accent2"/>
                </a:solidFill>
              </a:defRPr>
            </a:lvl1pPr>
          </a:lstStyle>
          <a:p>
            <a:endParaRPr lang="id-ID"/>
          </a:p>
        </p:txBody>
      </p:sp>
      <p:sp>
        <p:nvSpPr>
          <p:cNvPr id="17" name="Picture Placeholder 3"/>
          <p:cNvSpPr>
            <a:spLocks noGrp="1"/>
          </p:cNvSpPr>
          <p:nvPr>
            <p:ph type="pic" sz="quarter" idx="30"/>
          </p:nvPr>
        </p:nvSpPr>
        <p:spPr>
          <a:xfrm>
            <a:off x="4792619" y="2862717"/>
            <a:ext cx="3097348" cy="990828"/>
          </a:xfrm>
          <a:prstGeom prst="rect">
            <a:avLst/>
          </a:prstGeom>
          <a:effectLst/>
        </p:spPr>
        <p:txBody>
          <a:bodyPr>
            <a:normAutofit/>
          </a:bodyPr>
          <a:lstStyle>
            <a:lvl1pPr>
              <a:defRPr sz="1600">
                <a:solidFill>
                  <a:schemeClr val="accent2"/>
                </a:solidFill>
              </a:defRPr>
            </a:lvl1pPr>
          </a:lstStyle>
          <a:p>
            <a:endParaRPr lang="id-ID"/>
          </a:p>
        </p:txBody>
      </p:sp>
      <p:sp>
        <p:nvSpPr>
          <p:cNvPr id="13" name="Rectangle 12"/>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Rectangle 13"/>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ectangle 19"/>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TextBox 20"/>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13307050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09_Custom Layout">
    <p:spTree>
      <p:nvGrpSpPr>
        <p:cNvPr id="1" name=""/>
        <p:cNvGrpSpPr/>
        <p:nvPr/>
      </p:nvGrpSpPr>
      <p:grpSpPr>
        <a:xfrm>
          <a:off x="0" y="0"/>
          <a:ext cx="0" cy="0"/>
          <a:chOff x="0" y="0"/>
          <a:chExt cx="0" cy="0"/>
        </a:xfrm>
      </p:grpSpPr>
      <p:sp>
        <p:nvSpPr>
          <p:cNvPr id="4" name="Picture Placeholder 2"/>
          <p:cNvSpPr>
            <a:spLocks noGrp="1"/>
          </p:cNvSpPr>
          <p:nvPr>
            <p:ph type="pic" sz="quarter" idx="15"/>
          </p:nvPr>
        </p:nvSpPr>
        <p:spPr>
          <a:xfrm>
            <a:off x="1414791" y="2361844"/>
            <a:ext cx="3401745" cy="3404134"/>
          </a:xfrm>
          <a:prstGeom prst="flowChartConnector">
            <a:avLst/>
          </a:prstGeom>
          <a:ln w="28575">
            <a:solidFill>
              <a:schemeClr val="bg1">
                <a:lumMod val="95000"/>
              </a:schemeClr>
            </a:solidFill>
          </a:ln>
        </p:spPr>
        <p:txBody>
          <a:bodyPr/>
          <a:lstStyle>
            <a:lvl1pPr marL="0" indent="0" algn="ctr">
              <a:buNone/>
              <a:defRPr sz="1200">
                <a:solidFill>
                  <a:schemeClr val="tx1">
                    <a:lumMod val="85000"/>
                    <a:lumOff val="15000"/>
                  </a:schemeClr>
                </a:solidFill>
              </a:defRPr>
            </a:lvl1pPr>
          </a:lstStyle>
          <a:p>
            <a:endParaRPr lang="en-US"/>
          </a:p>
        </p:txBody>
      </p:sp>
      <p:sp>
        <p:nvSpPr>
          <p:cNvPr id="3" name="Rectangle 2"/>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94873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3"/>
          <p:cNvSpPr>
            <a:spLocks noGrp="1"/>
          </p:cNvSpPr>
          <p:nvPr>
            <p:ph type="pic" sz="quarter" idx="20"/>
          </p:nvPr>
        </p:nvSpPr>
        <p:spPr>
          <a:xfrm>
            <a:off x="0" y="2"/>
            <a:ext cx="12192000" cy="1985553"/>
          </a:xfrm>
          <a:prstGeom prst="rect">
            <a:avLst/>
          </a:prstGeom>
          <a:effectLst/>
        </p:spPr>
        <p:txBody>
          <a:bodyPr>
            <a:normAutofit/>
          </a:bodyPr>
          <a:lstStyle>
            <a:lvl1pPr>
              <a:defRPr sz="1600">
                <a:solidFill>
                  <a:schemeClr val="accent2"/>
                </a:solidFill>
              </a:defRPr>
            </a:lvl1pPr>
          </a:lstStyle>
          <a:p>
            <a:endParaRPr lang="id-ID"/>
          </a:p>
        </p:txBody>
      </p:sp>
      <p:sp>
        <p:nvSpPr>
          <p:cNvPr id="3" name="Rectangle 2"/>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1979513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8" name="Picture Placeholder 3"/>
          <p:cNvSpPr>
            <a:spLocks noGrp="1"/>
          </p:cNvSpPr>
          <p:nvPr>
            <p:ph type="pic" sz="quarter" idx="33"/>
          </p:nvPr>
        </p:nvSpPr>
        <p:spPr>
          <a:xfrm>
            <a:off x="-9337"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49" name="Picture Placeholder 3"/>
          <p:cNvSpPr>
            <a:spLocks noGrp="1"/>
          </p:cNvSpPr>
          <p:nvPr>
            <p:ph type="pic" sz="quarter" idx="34"/>
          </p:nvPr>
        </p:nvSpPr>
        <p:spPr>
          <a:xfrm>
            <a:off x="1207651"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0" name="Picture Placeholder 3"/>
          <p:cNvSpPr>
            <a:spLocks noGrp="1"/>
          </p:cNvSpPr>
          <p:nvPr>
            <p:ph type="pic" sz="quarter" idx="35"/>
          </p:nvPr>
        </p:nvSpPr>
        <p:spPr>
          <a:xfrm>
            <a:off x="2431753"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1" name="Picture Placeholder 3"/>
          <p:cNvSpPr>
            <a:spLocks noGrp="1"/>
          </p:cNvSpPr>
          <p:nvPr>
            <p:ph type="pic" sz="quarter" idx="36"/>
          </p:nvPr>
        </p:nvSpPr>
        <p:spPr>
          <a:xfrm>
            <a:off x="3655856"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2" name="Picture Placeholder 3"/>
          <p:cNvSpPr>
            <a:spLocks noGrp="1"/>
          </p:cNvSpPr>
          <p:nvPr>
            <p:ph type="pic" sz="quarter" idx="37"/>
          </p:nvPr>
        </p:nvSpPr>
        <p:spPr>
          <a:xfrm>
            <a:off x="4879959"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3" name="Picture Placeholder 3"/>
          <p:cNvSpPr>
            <a:spLocks noGrp="1"/>
          </p:cNvSpPr>
          <p:nvPr>
            <p:ph type="pic" sz="quarter" idx="38"/>
          </p:nvPr>
        </p:nvSpPr>
        <p:spPr>
          <a:xfrm>
            <a:off x="6104061"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4" name="Picture Placeholder 3"/>
          <p:cNvSpPr>
            <a:spLocks noGrp="1"/>
          </p:cNvSpPr>
          <p:nvPr>
            <p:ph type="pic" sz="quarter" idx="39"/>
          </p:nvPr>
        </p:nvSpPr>
        <p:spPr>
          <a:xfrm>
            <a:off x="7328165"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5" name="Picture Placeholder 3"/>
          <p:cNvSpPr>
            <a:spLocks noGrp="1"/>
          </p:cNvSpPr>
          <p:nvPr>
            <p:ph type="pic" sz="quarter" idx="40"/>
          </p:nvPr>
        </p:nvSpPr>
        <p:spPr>
          <a:xfrm>
            <a:off x="8552268"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6" name="Picture Placeholder 3"/>
          <p:cNvSpPr>
            <a:spLocks noGrp="1"/>
          </p:cNvSpPr>
          <p:nvPr>
            <p:ph type="pic" sz="quarter" idx="41"/>
          </p:nvPr>
        </p:nvSpPr>
        <p:spPr>
          <a:xfrm>
            <a:off x="9776371"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7" name="Picture Placeholder 3"/>
          <p:cNvSpPr>
            <a:spLocks noGrp="1"/>
          </p:cNvSpPr>
          <p:nvPr>
            <p:ph type="pic" sz="quarter" idx="42"/>
          </p:nvPr>
        </p:nvSpPr>
        <p:spPr>
          <a:xfrm>
            <a:off x="11003280" y="2182332"/>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8" name="Picture Placeholder 3"/>
          <p:cNvSpPr>
            <a:spLocks noGrp="1"/>
          </p:cNvSpPr>
          <p:nvPr>
            <p:ph type="pic" sz="quarter" idx="43"/>
          </p:nvPr>
        </p:nvSpPr>
        <p:spPr>
          <a:xfrm>
            <a:off x="-9337"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59" name="Picture Placeholder 3"/>
          <p:cNvSpPr>
            <a:spLocks noGrp="1"/>
          </p:cNvSpPr>
          <p:nvPr>
            <p:ph type="pic" sz="quarter" idx="44"/>
          </p:nvPr>
        </p:nvSpPr>
        <p:spPr>
          <a:xfrm>
            <a:off x="1207651"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60" name="Picture Placeholder 3"/>
          <p:cNvSpPr>
            <a:spLocks noGrp="1"/>
          </p:cNvSpPr>
          <p:nvPr>
            <p:ph type="pic" sz="quarter" idx="45"/>
          </p:nvPr>
        </p:nvSpPr>
        <p:spPr>
          <a:xfrm>
            <a:off x="2431753"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61" name="Picture Placeholder 3"/>
          <p:cNvSpPr>
            <a:spLocks noGrp="1"/>
          </p:cNvSpPr>
          <p:nvPr>
            <p:ph type="pic" sz="quarter" idx="46"/>
          </p:nvPr>
        </p:nvSpPr>
        <p:spPr>
          <a:xfrm>
            <a:off x="3655856"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62" name="Picture Placeholder 3"/>
          <p:cNvSpPr>
            <a:spLocks noGrp="1"/>
          </p:cNvSpPr>
          <p:nvPr>
            <p:ph type="pic" sz="quarter" idx="47"/>
          </p:nvPr>
        </p:nvSpPr>
        <p:spPr>
          <a:xfrm>
            <a:off x="4879959"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63" name="Picture Placeholder 3"/>
          <p:cNvSpPr>
            <a:spLocks noGrp="1"/>
          </p:cNvSpPr>
          <p:nvPr>
            <p:ph type="pic" sz="quarter" idx="48"/>
          </p:nvPr>
        </p:nvSpPr>
        <p:spPr>
          <a:xfrm>
            <a:off x="6104061"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64" name="Picture Placeholder 3"/>
          <p:cNvSpPr>
            <a:spLocks noGrp="1"/>
          </p:cNvSpPr>
          <p:nvPr>
            <p:ph type="pic" sz="quarter" idx="49"/>
          </p:nvPr>
        </p:nvSpPr>
        <p:spPr>
          <a:xfrm>
            <a:off x="7328165"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65" name="Picture Placeholder 3"/>
          <p:cNvSpPr>
            <a:spLocks noGrp="1"/>
          </p:cNvSpPr>
          <p:nvPr>
            <p:ph type="pic" sz="quarter" idx="50"/>
          </p:nvPr>
        </p:nvSpPr>
        <p:spPr>
          <a:xfrm>
            <a:off x="8552268"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66" name="Picture Placeholder 3"/>
          <p:cNvSpPr>
            <a:spLocks noGrp="1"/>
          </p:cNvSpPr>
          <p:nvPr>
            <p:ph type="pic" sz="quarter" idx="51"/>
          </p:nvPr>
        </p:nvSpPr>
        <p:spPr>
          <a:xfrm>
            <a:off x="9776371"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67" name="Picture Placeholder 3"/>
          <p:cNvSpPr>
            <a:spLocks noGrp="1"/>
          </p:cNvSpPr>
          <p:nvPr>
            <p:ph type="pic" sz="quarter" idx="52"/>
          </p:nvPr>
        </p:nvSpPr>
        <p:spPr>
          <a:xfrm>
            <a:off x="11003280" y="3412918"/>
            <a:ext cx="1188720" cy="1188720"/>
          </a:xfrm>
          <a:prstGeom prst="rect">
            <a:avLst/>
          </a:prstGeom>
          <a:ln w="57150">
            <a:noFill/>
          </a:ln>
        </p:spPr>
        <p:txBody>
          <a:bodyPr>
            <a:normAutofit/>
          </a:bodyPr>
          <a:lstStyle>
            <a:lvl1pPr>
              <a:defRPr sz="1600">
                <a:solidFill>
                  <a:schemeClr val="accent2"/>
                </a:solidFill>
              </a:defRPr>
            </a:lvl1pPr>
          </a:lstStyle>
          <a:p>
            <a:endParaRPr lang="id-ID"/>
          </a:p>
        </p:txBody>
      </p:sp>
      <p:sp>
        <p:nvSpPr>
          <p:cNvPr id="22" name="Rectangle 21"/>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Rectangle 22"/>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Rectangle 23"/>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5" name="TextBox 24"/>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5865136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3"/>
          <p:cNvSpPr>
            <a:spLocks noGrp="1"/>
          </p:cNvSpPr>
          <p:nvPr>
            <p:ph type="pic" sz="quarter" idx="10" hasCustomPrompt="1"/>
          </p:nvPr>
        </p:nvSpPr>
        <p:spPr>
          <a:xfrm>
            <a:off x="2896169" y="1"/>
            <a:ext cx="6438523" cy="4140198"/>
          </a:xfrm>
          <a:prstGeom prst="rect">
            <a:avLst/>
          </a:prstGeom>
          <a:solidFill>
            <a:schemeClr val="bg1">
              <a:lumMod val="95000"/>
            </a:schemeClr>
          </a:solidFill>
        </p:spPr>
        <p:txBody>
          <a:bodyPr/>
          <a:lstStyle>
            <a:lvl1pPr marL="0" indent="0" algn="ctr">
              <a:buNone/>
              <a:defRPr sz="1600" baseline="0"/>
            </a:lvl1pPr>
          </a:lstStyle>
          <a:p>
            <a:r>
              <a:rPr lang="en-US"/>
              <a:t>Insert Image In Here</a:t>
            </a:r>
          </a:p>
        </p:txBody>
      </p:sp>
      <p:sp>
        <p:nvSpPr>
          <p:cNvPr id="4" name="Picture Placeholder 3"/>
          <p:cNvSpPr>
            <a:spLocks noGrp="1"/>
          </p:cNvSpPr>
          <p:nvPr>
            <p:ph type="pic" sz="quarter" idx="12" hasCustomPrompt="1"/>
          </p:nvPr>
        </p:nvSpPr>
        <p:spPr>
          <a:xfrm>
            <a:off x="-1" y="2209443"/>
            <a:ext cx="2807101" cy="1930761"/>
          </a:xfrm>
          <a:prstGeom prst="rect">
            <a:avLst/>
          </a:prstGeom>
          <a:solidFill>
            <a:schemeClr val="bg1">
              <a:lumMod val="95000"/>
            </a:schemeClr>
          </a:solidFill>
        </p:spPr>
        <p:txBody>
          <a:bodyPr/>
          <a:lstStyle>
            <a:lvl1pPr marL="0" indent="0" algn="ctr">
              <a:buNone/>
              <a:defRPr sz="1600" baseline="0"/>
            </a:lvl1pPr>
          </a:lstStyle>
          <a:p>
            <a:r>
              <a:rPr lang="en-US"/>
              <a:t>Insert Image In Here</a:t>
            </a:r>
          </a:p>
        </p:txBody>
      </p:sp>
      <p:sp>
        <p:nvSpPr>
          <p:cNvPr id="5" name="Rectangle 4"/>
          <p:cNvSpPr/>
          <p:nvPr userDrawn="1"/>
        </p:nvSpPr>
        <p:spPr>
          <a:xfrm>
            <a:off x="6096000" y="4228743"/>
            <a:ext cx="1456605" cy="262926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6" name="Text Placeholder 10"/>
          <p:cNvSpPr>
            <a:spLocks noGrp="1"/>
          </p:cNvSpPr>
          <p:nvPr>
            <p:ph type="body" sz="quarter" idx="15" hasCustomPrompt="1"/>
          </p:nvPr>
        </p:nvSpPr>
        <p:spPr>
          <a:xfrm>
            <a:off x="-1" y="6"/>
            <a:ext cx="2807101" cy="2108199"/>
          </a:xfrm>
          <a:prstGeom prst="rect">
            <a:avLst/>
          </a:prstGeom>
          <a:solidFill>
            <a:schemeClr val="accent3"/>
          </a:solidFill>
        </p:spPr>
        <p:txBody>
          <a:bodyPr>
            <a:normAutofit/>
          </a:bodyPr>
          <a:lstStyle>
            <a:lvl1pPr marL="0" indent="0">
              <a:lnSpc>
                <a:spcPct val="100000"/>
              </a:lnSpc>
              <a:spcBef>
                <a:spcPts val="1600"/>
              </a:spcBef>
              <a:buNone/>
              <a:defRPr sz="1600" baseline="0">
                <a:solidFill>
                  <a:schemeClr val="bg1"/>
                </a:solidFill>
                <a:latin typeface="+mn-lt"/>
              </a:defRPr>
            </a:lvl1pPr>
          </a:lstStyle>
          <a:p>
            <a:pPr lvl="0"/>
            <a:r>
              <a:rPr lang="en-US"/>
              <a:t>Edit text</a:t>
            </a:r>
          </a:p>
        </p:txBody>
      </p:sp>
      <p:sp>
        <p:nvSpPr>
          <p:cNvPr id="7" name="Text Placeholder 10"/>
          <p:cNvSpPr>
            <a:spLocks noGrp="1"/>
          </p:cNvSpPr>
          <p:nvPr>
            <p:ph type="body" sz="quarter" idx="19" hasCustomPrompt="1"/>
          </p:nvPr>
        </p:nvSpPr>
        <p:spPr>
          <a:xfrm>
            <a:off x="9423756" y="1"/>
            <a:ext cx="2768245" cy="4140198"/>
          </a:xfrm>
          <a:prstGeom prst="rect">
            <a:avLst/>
          </a:prstGeom>
          <a:solidFill>
            <a:schemeClr val="accent2"/>
          </a:solidFill>
        </p:spPr>
        <p:txBody>
          <a:bodyPr anchor="ctr">
            <a:normAutofit/>
          </a:bodyPr>
          <a:lstStyle>
            <a:lvl1pPr marL="0" indent="0">
              <a:lnSpc>
                <a:spcPct val="100000"/>
              </a:lnSpc>
              <a:spcBef>
                <a:spcPts val="1600"/>
              </a:spcBef>
              <a:buNone/>
              <a:defRPr sz="1600" baseline="0">
                <a:solidFill>
                  <a:schemeClr val="bg1"/>
                </a:solidFill>
                <a:latin typeface="+mn-lt"/>
              </a:defRPr>
            </a:lvl1pPr>
          </a:lstStyle>
          <a:p>
            <a:pPr lvl="0"/>
            <a:r>
              <a:rPr lang="en-US"/>
              <a:t>Edit text</a:t>
            </a:r>
          </a:p>
        </p:txBody>
      </p:sp>
      <p:sp>
        <p:nvSpPr>
          <p:cNvPr id="8" name="Text Placeholder 10"/>
          <p:cNvSpPr>
            <a:spLocks noGrp="1"/>
          </p:cNvSpPr>
          <p:nvPr>
            <p:ph type="body" sz="quarter" idx="20" hasCustomPrompt="1"/>
          </p:nvPr>
        </p:nvSpPr>
        <p:spPr>
          <a:xfrm>
            <a:off x="6091581" y="4254144"/>
            <a:ext cx="1461024" cy="2426063"/>
          </a:xfrm>
          <a:prstGeom prst="rect">
            <a:avLst/>
          </a:prstGeom>
        </p:spPr>
        <p:txBody>
          <a:bodyPr anchor="ctr">
            <a:normAutofit/>
          </a:bodyPr>
          <a:lstStyle>
            <a:lvl1pPr marL="0" indent="0" algn="l">
              <a:lnSpc>
                <a:spcPct val="100000"/>
              </a:lnSpc>
              <a:spcBef>
                <a:spcPts val="1600"/>
              </a:spcBef>
              <a:buNone/>
              <a:defRPr sz="1600" baseline="0">
                <a:solidFill>
                  <a:schemeClr val="bg1">
                    <a:lumMod val="95000"/>
                  </a:schemeClr>
                </a:solidFill>
                <a:latin typeface="+mn-lt"/>
              </a:defRPr>
            </a:lvl1pPr>
          </a:lstStyle>
          <a:p>
            <a:pPr lvl="0"/>
            <a:r>
              <a:rPr lang="en-US"/>
              <a:t>Edit text</a:t>
            </a:r>
          </a:p>
        </p:txBody>
      </p:sp>
      <p:sp>
        <p:nvSpPr>
          <p:cNvPr id="9" name="Text Placeholder 10"/>
          <p:cNvSpPr>
            <a:spLocks noGrp="1"/>
          </p:cNvSpPr>
          <p:nvPr>
            <p:ph type="body" sz="quarter" idx="21" hasCustomPrompt="1"/>
          </p:nvPr>
        </p:nvSpPr>
        <p:spPr>
          <a:xfrm>
            <a:off x="9423755" y="4228743"/>
            <a:ext cx="2768244" cy="1336071"/>
          </a:xfrm>
          <a:prstGeom prst="rect">
            <a:avLst/>
          </a:prstGeom>
          <a:solidFill>
            <a:schemeClr val="accent4"/>
          </a:solidFill>
        </p:spPr>
        <p:txBody>
          <a:bodyPr anchor="t">
            <a:normAutofit/>
          </a:bodyPr>
          <a:lstStyle>
            <a:lvl1pPr marL="0" indent="0" algn="l">
              <a:lnSpc>
                <a:spcPct val="100000"/>
              </a:lnSpc>
              <a:spcBef>
                <a:spcPts val="1600"/>
              </a:spcBef>
              <a:buNone/>
              <a:defRPr sz="1600" baseline="0">
                <a:solidFill>
                  <a:schemeClr val="bg1"/>
                </a:solidFill>
                <a:latin typeface="+mn-lt"/>
              </a:defRPr>
            </a:lvl1pPr>
          </a:lstStyle>
          <a:p>
            <a:pPr lvl="0"/>
            <a:r>
              <a:rPr lang="en-US"/>
              <a:t>Edit text</a:t>
            </a:r>
          </a:p>
        </p:txBody>
      </p:sp>
      <p:sp>
        <p:nvSpPr>
          <p:cNvPr id="10" name="Picture Placeholder 3"/>
          <p:cNvSpPr>
            <a:spLocks noGrp="1"/>
          </p:cNvSpPr>
          <p:nvPr>
            <p:ph type="pic" sz="quarter" idx="26" hasCustomPrompt="1"/>
          </p:nvPr>
        </p:nvSpPr>
        <p:spPr>
          <a:xfrm>
            <a:off x="-4509" y="4228736"/>
            <a:ext cx="1355005" cy="1336072"/>
          </a:xfrm>
          <a:prstGeom prst="rect">
            <a:avLst/>
          </a:prstGeom>
          <a:solidFill>
            <a:schemeClr val="bg1">
              <a:lumMod val="95000"/>
            </a:schemeClr>
          </a:solidFill>
        </p:spPr>
        <p:txBody>
          <a:bodyPr/>
          <a:lstStyle>
            <a:lvl1pPr marL="0" indent="0" algn="ctr">
              <a:buNone/>
              <a:defRPr sz="1600" baseline="0"/>
            </a:lvl1pPr>
          </a:lstStyle>
          <a:p>
            <a:r>
              <a:rPr lang="en-US"/>
              <a:t>Insert Image In Here</a:t>
            </a:r>
          </a:p>
        </p:txBody>
      </p:sp>
      <p:sp>
        <p:nvSpPr>
          <p:cNvPr id="11" name="Picture Placeholder 3"/>
          <p:cNvSpPr>
            <a:spLocks noGrp="1"/>
          </p:cNvSpPr>
          <p:nvPr>
            <p:ph type="pic" sz="quarter" idx="27" hasCustomPrompt="1"/>
          </p:nvPr>
        </p:nvSpPr>
        <p:spPr>
          <a:xfrm>
            <a:off x="1452096" y="4228736"/>
            <a:ext cx="1355005" cy="1336072"/>
          </a:xfrm>
          <a:prstGeom prst="rect">
            <a:avLst/>
          </a:prstGeom>
          <a:solidFill>
            <a:schemeClr val="bg1">
              <a:lumMod val="95000"/>
            </a:schemeClr>
          </a:solidFill>
        </p:spPr>
        <p:txBody>
          <a:bodyPr/>
          <a:lstStyle>
            <a:lvl1pPr marL="0" indent="0" algn="ctr">
              <a:buNone/>
              <a:defRPr sz="1600" baseline="0"/>
            </a:lvl1pPr>
          </a:lstStyle>
          <a:p>
            <a:r>
              <a:rPr lang="en-US"/>
              <a:t>Insert Image In Here</a:t>
            </a:r>
          </a:p>
        </p:txBody>
      </p:sp>
      <p:sp>
        <p:nvSpPr>
          <p:cNvPr id="12" name="Picture Placeholder 3"/>
          <p:cNvSpPr>
            <a:spLocks noGrp="1"/>
          </p:cNvSpPr>
          <p:nvPr>
            <p:ph type="pic" sz="quarter" idx="28" hasCustomPrompt="1"/>
          </p:nvPr>
        </p:nvSpPr>
        <p:spPr>
          <a:xfrm>
            <a:off x="2908701" y="4228736"/>
            <a:ext cx="3085699" cy="2629264"/>
          </a:xfrm>
          <a:prstGeom prst="rect">
            <a:avLst/>
          </a:prstGeom>
          <a:solidFill>
            <a:schemeClr val="bg1">
              <a:lumMod val="95000"/>
            </a:schemeClr>
          </a:solidFill>
        </p:spPr>
        <p:txBody>
          <a:bodyPr/>
          <a:lstStyle>
            <a:lvl1pPr marL="0" indent="0" algn="ctr">
              <a:buNone/>
              <a:defRPr sz="1600" baseline="0"/>
            </a:lvl1pPr>
          </a:lstStyle>
          <a:p>
            <a:r>
              <a:rPr lang="en-US"/>
              <a:t>Insert Image In Here</a:t>
            </a:r>
          </a:p>
        </p:txBody>
      </p:sp>
      <p:sp>
        <p:nvSpPr>
          <p:cNvPr id="13" name="Picture Placeholder 3"/>
          <p:cNvSpPr>
            <a:spLocks noGrp="1"/>
          </p:cNvSpPr>
          <p:nvPr>
            <p:ph type="pic" sz="quarter" idx="29" hasCustomPrompt="1"/>
          </p:nvPr>
        </p:nvSpPr>
        <p:spPr>
          <a:xfrm>
            <a:off x="7649787" y="4228736"/>
            <a:ext cx="1684904" cy="1336072"/>
          </a:xfrm>
          <a:prstGeom prst="rect">
            <a:avLst/>
          </a:prstGeom>
          <a:solidFill>
            <a:schemeClr val="bg1">
              <a:lumMod val="95000"/>
            </a:schemeClr>
          </a:solidFill>
        </p:spPr>
        <p:txBody>
          <a:bodyPr/>
          <a:lstStyle>
            <a:lvl1pPr marL="0" indent="0" algn="ctr">
              <a:buNone/>
              <a:defRPr sz="1600" baseline="0"/>
            </a:lvl1pPr>
          </a:lstStyle>
          <a:p>
            <a:r>
              <a:rPr lang="en-US"/>
              <a:t>Insert Image In Here</a:t>
            </a:r>
          </a:p>
        </p:txBody>
      </p:sp>
      <p:sp>
        <p:nvSpPr>
          <p:cNvPr id="14" name="Text Placeholder 10"/>
          <p:cNvSpPr>
            <a:spLocks noGrp="1"/>
          </p:cNvSpPr>
          <p:nvPr>
            <p:ph type="body" sz="quarter" idx="30" hasCustomPrompt="1"/>
          </p:nvPr>
        </p:nvSpPr>
        <p:spPr>
          <a:xfrm>
            <a:off x="-4508" y="5653352"/>
            <a:ext cx="2811611" cy="1204653"/>
          </a:xfrm>
          <a:prstGeom prst="rect">
            <a:avLst/>
          </a:prstGeom>
          <a:solidFill>
            <a:schemeClr val="accent3"/>
          </a:solidFill>
        </p:spPr>
        <p:txBody>
          <a:bodyPr anchor="t">
            <a:normAutofit/>
          </a:bodyPr>
          <a:lstStyle>
            <a:lvl1pPr marL="0" indent="0" algn="l">
              <a:lnSpc>
                <a:spcPct val="100000"/>
              </a:lnSpc>
              <a:spcBef>
                <a:spcPts val="1600"/>
              </a:spcBef>
              <a:buNone/>
              <a:defRPr sz="1600" baseline="0">
                <a:solidFill>
                  <a:schemeClr val="bg1"/>
                </a:solidFill>
                <a:latin typeface="+mn-lt"/>
              </a:defRPr>
            </a:lvl1pPr>
          </a:lstStyle>
          <a:p>
            <a:pPr lvl="0"/>
            <a:r>
              <a:rPr lang="en-US"/>
              <a:t>Edit text</a:t>
            </a:r>
          </a:p>
        </p:txBody>
      </p:sp>
      <p:sp>
        <p:nvSpPr>
          <p:cNvPr id="15" name="Freeform 445"/>
          <p:cNvSpPr>
            <a:spLocks/>
          </p:cNvSpPr>
          <p:nvPr userDrawn="1"/>
        </p:nvSpPr>
        <p:spPr bwMode="auto">
          <a:xfrm>
            <a:off x="6230177" y="4493606"/>
            <a:ext cx="493835" cy="403171"/>
          </a:xfrm>
          <a:custGeom>
            <a:avLst/>
            <a:gdLst>
              <a:gd name="T0" fmla="*/ 15282 w 16126"/>
              <a:gd name="T1" fmla="*/ 195 h 13163"/>
              <a:gd name="T2" fmla="*/ 12797 w 16126"/>
              <a:gd name="T3" fmla="*/ 1052 h 13163"/>
              <a:gd name="T4" fmla="*/ 9349 w 16126"/>
              <a:gd name="T5" fmla="*/ 2340 h 13163"/>
              <a:gd name="T6" fmla="*/ 5653 w 16126"/>
              <a:gd name="T7" fmla="*/ 3784 h 13163"/>
              <a:gd name="T8" fmla="*/ 2421 w 16126"/>
              <a:gd name="T9" fmla="*/ 5114 h 13163"/>
              <a:gd name="T10" fmla="*/ 369 w 16126"/>
              <a:gd name="T11" fmla="*/ 6058 h 13163"/>
              <a:gd name="T12" fmla="*/ 25 w 16126"/>
              <a:gd name="T13" fmla="*/ 6365 h 13163"/>
              <a:gd name="T14" fmla="*/ 240 w 16126"/>
              <a:gd name="T15" fmla="*/ 6528 h 13163"/>
              <a:gd name="T16" fmla="*/ 653 w 16126"/>
              <a:gd name="T17" fmla="*/ 6773 h 13163"/>
              <a:gd name="T18" fmla="*/ 1239 w 16126"/>
              <a:gd name="T19" fmla="*/ 7087 h 13163"/>
              <a:gd name="T20" fmla="*/ 2293 w 16126"/>
              <a:gd name="T21" fmla="*/ 7620 h 13163"/>
              <a:gd name="T22" fmla="*/ 3868 w 16126"/>
              <a:gd name="T23" fmla="*/ 8244 h 13163"/>
              <a:gd name="T24" fmla="*/ 7143 w 16126"/>
              <a:gd name="T25" fmla="*/ 6096 h 13163"/>
              <a:gd name="T26" fmla="*/ 9630 w 16126"/>
              <a:gd name="T27" fmla="*/ 4485 h 13163"/>
              <a:gd name="T28" fmla="*/ 12044 w 16126"/>
              <a:gd name="T29" fmla="*/ 2951 h 13163"/>
              <a:gd name="T30" fmla="*/ 13900 w 16126"/>
              <a:gd name="T31" fmla="*/ 1822 h 13163"/>
              <a:gd name="T32" fmla="*/ 14718 w 16126"/>
              <a:gd name="T33" fmla="*/ 1424 h 13163"/>
              <a:gd name="T34" fmla="*/ 14283 w 16126"/>
              <a:gd name="T35" fmla="*/ 2000 h 13163"/>
              <a:gd name="T36" fmla="*/ 12966 w 16126"/>
              <a:gd name="T37" fmla="*/ 3344 h 13163"/>
              <a:gd name="T38" fmla="*/ 11154 w 16126"/>
              <a:gd name="T39" fmla="*/ 5108 h 13163"/>
              <a:gd name="T40" fmla="*/ 7883 w 16126"/>
              <a:gd name="T41" fmla="*/ 8242 h 13163"/>
              <a:gd name="T42" fmla="*/ 6749 w 16126"/>
              <a:gd name="T43" fmla="*/ 9347 h 13163"/>
              <a:gd name="T44" fmla="*/ 6454 w 16126"/>
              <a:gd name="T45" fmla="*/ 9766 h 13163"/>
              <a:gd name="T46" fmla="*/ 6186 w 16126"/>
              <a:gd name="T47" fmla="*/ 10525 h 13163"/>
              <a:gd name="T48" fmla="*/ 5994 w 16126"/>
              <a:gd name="T49" fmla="*/ 11036 h 13163"/>
              <a:gd name="T50" fmla="*/ 5843 w 16126"/>
              <a:gd name="T51" fmla="*/ 11384 h 13163"/>
              <a:gd name="T52" fmla="*/ 5722 w 16126"/>
              <a:gd name="T53" fmla="*/ 11579 h 13163"/>
              <a:gd name="T54" fmla="*/ 5612 w 16126"/>
              <a:gd name="T55" fmla="*/ 11545 h 13163"/>
              <a:gd name="T56" fmla="*/ 5383 w 16126"/>
              <a:gd name="T57" fmla="*/ 11261 h 13163"/>
              <a:gd name="T58" fmla="*/ 5005 w 16126"/>
              <a:gd name="T59" fmla="*/ 10720 h 13163"/>
              <a:gd name="T60" fmla="*/ 4472 w 16126"/>
              <a:gd name="T61" fmla="*/ 9948 h 13163"/>
              <a:gd name="T62" fmla="*/ 4211 w 16126"/>
              <a:gd name="T63" fmla="*/ 9601 h 13163"/>
              <a:gd name="T64" fmla="*/ 4069 w 16126"/>
              <a:gd name="T65" fmla="*/ 9479 h 13163"/>
              <a:gd name="T66" fmla="*/ 4103 w 16126"/>
              <a:gd name="T67" fmla="*/ 9732 h 13163"/>
              <a:gd name="T68" fmla="*/ 4294 w 16126"/>
              <a:gd name="T69" fmla="*/ 10343 h 13163"/>
              <a:gd name="T70" fmla="*/ 4583 w 16126"/>
              <a:gd name="T71" fmla="*/ 11148 h 13163"/>
              <a:gd name="T72" fmla="*/ 4914 w 16126"/>
              <a:gd name="T73" fmla="*/ 11987 h 13163"/>
              <a:gd name="T74" fmla="*/ 5225 w 16126"/>
              <a:gd name="T75" fmla="*/ 12696 h 13163"/>
              <a:gd name="T76" fmla="*/ 5460 w 16126"/>
              <a:gd name="T77" fmla="*/ 13114 h 13163"/>
              <a:gd name="T78" fmla="*/ 5767 w 16126"/>
              <a:gd name="T79" fmla="*/ 12916 h 13163"/>
              <a:gd name="T80" fmla="*/ 6878 w 16126"/>
              <a:gd name="T81" fmla="*/ 11818 h 13163"/>
              <a:gd name="T82" fmla="*/ 7946 w 16126"/>
              <a:gd name="T83" fmla="*/ 10787 h 13163"/>
              <a:gd name="T84" fmla="*/ 8303 w 16126"/>
              <a:gd name="T85" fmla="*/ 10468 h 13163"/>
              <a:gd name="T86" fmla="*/ 8494 w 16126"/>
              <a:gd name="T87" fmla="*/ 10451 h 13163"/>
              <a:gd name="T88" fmla="*/ 9028 w 16126"/>
              <a:gd name="T89" fmla="*/ 10642 h 13163"/>
              <a:gd name="T90" fmla="*/ 9979 w 16126"/>
              <a:gd name="T91" fmla="*/ 11030 h 13163"/>
              <a:gd name="T92" fmla="*/ 11596 w 16126"/>
              <a:gd name="T93" fmla="*/ 11726 h 13163"/>
              <a:gd name="T94" fmla="*/ 12216 w 16126"/>
              <a:gd name="T95" fmla="*/ 11936 h 13163"/>
              <a:gd name="T96" fmla="*/ 12721 w 16126"/>
              <a:gd name="T97" fmla="*/ 10858 h 13163"/>
              <a:gd name="T98" fmla="*/ 13523 w 16126"/>
              <a:gd name="T99" fmla="*/ 8716 h 13163"/>
              <a:gd name="T100" fmla="*/ 14446 w 16126"/>
              <a:gd name="T101" fmla="*/ 6037 h 13163"/>
              <a:gd name="T102" fmla="*/ 15305 w 16126"/>
              <a:gd name="T103" fmla="*/ 3348 h 13163"/>
              <a:gd name="T104" fmla="*/ 15925 w 16126"/>
              <a:gd name="T105" fmla="*/ 1178 h 13163"/>
              <a:gd name="T106" fmla="*/ 16124 w 16126"/>
              <a:gd name="T107" fmla="*/ 55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126" h="13163">
                <a:moveTo>
                  <a:pt x="16097" y="1"/>
                </a:moveTo>
                <a:lnTo>
                  <a:pt x="16014" y="0"/>
                </a:lnTo>
                <a:lnTo>
                  <a:pt x="15847" y="33"/>
                </a:lnTo>
                <a:lnTo>
                  <a:pt x="15601" y="99"/>
                </a:lnTo>
                <a:lnTo>
                  <a:pt x="15282" y="195"/>
                </a:lnTo>
                <a:lnTo>
                  <a:pt x="14896" y="319"/>
                </a:lnTo>
                <a:lnTo>
                  <a:pt x="14449" y="468"/>
                </a:lnTo>
                <a:lnTo>
                  <a:pt x="13947" y="642"/>
                </a:lnTo>
                <a:lnTo>
                  <a:pt x="13394" y="838"/>
                </a:lnTo>
                <a:lnTo>
                  <a:pt x="12797" y="1052"/>
                </a:lnTo>
                <a:lnTo>
                  <a:pt x="12162" y="1284"/>
                </a:lnTo>
                <a:lnTo>
                  <a:pt x="11493" y="1530"/>
                </a:lnTo>
                <a:lnTo>
                  <a:pt x="10799" y="1790"/>
                </a:lnTo>
                <a:lnTo>
                  <a:pt x="10082" y="2060"/>
                </a:lnTo>
                <a:lnTo>
                  <a:pt x="9349" y="2340"/>
                </a:lnTo>
                <a:lnTo>
                  <a:pt x="8607" y="2624"/>
                </a:lnTo>
                <a:lnTo>
                  <a:pt x="7860" y="2913"/>
                </a:lnTo>
                <a:lnTo>
                  <a:pt x="7115" y="3204"/>
                </a:lnTo>
                <a:lnTo>
                  <a:pt x="6378" y="3495"/>
                </a:lnTo>
                <a:lnTo>
                  <a:pt x="5653" y="3784"/>
                </a:lnTo>
                <a:lnTo>
                  <a:pt x="4946" y="4067"/>
                </a:lnTo>
                <a:lnTo>
                  <a:pt x="4265" y="4345"/>
                </a:lnTo>
                <a:lnTo>
                  <a:pt x="3613" y="4613"/>
                </a:lnTo>
                <a:lnTo>
                  <a:pt x="2997" y="4870"/>
                </a:lnTo>
                <a:lnTo>
                  <a:pt x="2421" y="5114"/>
                </a:lnTo>
                <a:lnTo>
                  <a:pt x="1894" y="5342"/>
                </a:lnTo>
                <a:lnTo>
                  <a:pt x="1419" y="5553"/>
                </a:lnTo>
                <a:lnTo>
                  <a:pt x="1003" y="5744"/>
                </a:lnTo>
                <a:lnTo>
                  <a:pt x="651" y="5912"/>
                </a:lnTo>
                <a:lnTo>
                  <a:pt x="369" y="6058"/>
                </a:lnTo>
                <a:lnTo>
                  <a:pt x="163" y="6176"/>
                </a:lnTo>
                <a:lnTo>
                  <a:pt x="38" y="6266"/>
                </a:lnTo>
                <a:lnTo>
                  <a:pt x="0" y="6325"/>
                </a:lnTo>
                <a:lnTo>
                  <a:pt x="8" y="6342"/>
                </a:lnTo>
                <a:lnTo>
                  <a:pt x="25" y="6365"/>
                </a:lnTo>
                <a:lnTo>
                  <a:pt x="50" y="6391"/>
                </a:lnTo>
                <a:lnTo>
                  <a:pt x="86" y="6419"/>
                </a:lnTo>
                <a:lnTo>
                  <a:pt x="129" y="6452"/>
                </a:lnTo>
                <a:lnTo>
                  <a:pt x="180" y="6489"/>
                </a:lnTo>
                <a:lnTo>
                  <a:pt x="240" y="6528"/>
                </a:lnTo>
                <a:lnTo>
                  <a:pt x="307" y="6571"/>
                </a:lnTo>
                <a:lnTo>
                  <a:pt x="383" y="6617"/>
                </a:lnTo>
                <a:lnTo>
                  <a:pt x="466" y="6666"/>
                </a:lnTo>
                <a:lnTo>
                  <a:pt x="556" y="6718"/>
                </a:lnTo>
                <a:lnTo>
                  <a:pt x="653" y="6773"/>
                </a:lnTo>
                <a:lnTo>
                  <a:pt x="758" y="6831"/>
                </a:lnTo>
                <a:lnTo>
                  <a:pt x="869" y="6891"/>
                </a:lnTo>
                <a:lnTo>
                  <a:pt x="986" y="6954"/>
                </a:lnTo>
                <a:lnTo>
                  <a:pt x="1109" y="7020"/>
                </a:lnTo>
                <a:lnTo>
                  <a:pt x="1239" y="7087"/>
                </a:lnTo>
                <a:lnTo>
                  <a:pt x="1374" y="7157"/>
                </a:lnTo>
                <a:lnTo>
                  <a:pt x="1514" y="7229"/>
                </a:lnTo>
                <a:lnTo>
                  <a:pt x="1660" y="7304"/>
                </a:lnTo>
                <a:lnTo>
                  <a:pt x="1968" y="7459"/>
                </a:lnTo>
                <a:lnTo>
                  <a:pt x="2293" y="7620"/>
                </a:lnTo>
                <a:lnTo>
                  <a:pt x="2636" y="7788"/>
                </a:lnTo>
                <a:lnTo>
                  <a:pt x="2994" y="7962"/>
                </a:lnTo>
                <a:lnTo>
                  <a:pt x="3365" y="8141"/>
                </a:lnTo>
                <a:lnTo>
                  <a:pt x="3748" y="8324"/>
                </a:lnTo>
                <a:lnTo>
                  <a:pt x="3868" y="8244"/>
                </a:lnTo>
                <a:lnTo>
                  <a:pt x="4207" y="8020"/>
                </a:lnTo>
                <a:lnTo>
                  <a:pt x="4736" y="7673"/>
                </a:lnTo>
                <a:lnTo>
                  <a:pt x="5421" y="7221"/>
                </a:lnTo>
                <a:lnTo>
                  <a:pt x="6233" y="6690"/>
                </a:lnTo>
                <a:lnTo>
                  <a:pt x="7143" y="6096"/>
                </a:lnTo>
                <a:lnTo>
                  <a:pt x="7622" y="5783"/>
                </a:lnTo>
                <a:lnTo>
                  <a:pt x="8115" y="5463"/>
                </a:lnTo>
                <a:lnTo>
                  <a:pt x="8617" y="5138"/>
                </a:lnTo>
                <a:lnTo>
                  <a:pt x="9123" y="4811"/>
                </a:lnTo>
                <a:lnTo>
                  <a:pt x="9630" y="4485"/>
                </a:lnTo>
                <a:lnTo>
                  <a:pt x="10134" y="4161"/>
                </a:lnTo>
                <a:lnTo>
                  <a:pt x="10632" y="3843"/>
                </a:lnTo>
                <a:lnTo>
                  <a:pt x="11118" y="3535"/>
                </a:lnTo>
                <a:lnTo>
                  <a:pt x="11590" y="3236"/>
                </a:lnTo>
                <a:lnTo>
                  <a:pt x="12044" y="2951"/>
                </a:lnTo>
                <a:lnTo>
                  <a:pt x="12475" y="2682"/>
                </a:lnTo>
                <a:lnTo>
                  <a:pt x="12880" y="2432"/>
                </a:lnTo>
                <a:lnTo>
                  <a:pt x="13255" y="2203"/>
                </a:lnTo>
                <a:lnTo>
                  <a:pt x="13596" y="1999"/>
                </a:lnTo>
                <a:lnTo>
                  <a:pt x="13900" y="1822"/>
                </a:lnTo>
                <a:lnTo>
                  <a:pt x="14162" y="1673"/>
                </a:lnTo>
                <a:lnTo>
                  <a:pt x="14378" y="1556"/>
                </a:lnTo>
                <a:lnTo>
                  <a:pt x="14545" y="1475"/>
                </a:lnTo>
                <a:lnTo>
                  <a:pt x="14660" y="1429"/>
                </a:lnTo>
                <a:lnTo>
                  <a:pt x="14718" y="1424"/>
                </a:lnTo>
                <a:lnTo>
                  <a:pt x="14720" y="1461"/>
                </a:lnTo>
                <a:lnTo>
                  <a:pt x="14674" y="1541"/>
                </a:lnTo>
                <a:lnTo>
                  <a:pt x="14585" y="1659"/>
                </a:lnTo>
                <a:lnTo>
                  <a:pt x="14454" y="1814"/>
                </a:lnTo>
                <a:lnTo>
                  <a:pt x="14283" y="2000"/>
                </a:lnTo>
                <a:lnTo>
                  <a:pt x="14079" y="2219"/>
                </a:lnTo>
                <a:lnTo>
                  <a:pt x="13841" y="2466"/>
                </a:lnTo>
                <a:lnTo>
                  <a:pt x="13575" y="2737"/>
                </a:lnTo>
                <a:lnTo>
                  <a:pt x="13281" y="3031"/>
                </a:lnTo>
                <a:lnTo>
                  <a:pt x="12966" y="3344"/>
                </a:lnTo>
                <a:lnTo>
                  <a:pt x="12631" y="3674"/>
                </a:lnTo>
                <a:lnTo>
                  <a:pt x="12279" y="4018"/>
                </a:lnTo>
                <a:lnTo>
                  <a:pt x="11914" y="4373"/>
                </a:lnTo>
                <a:lnTo>
                  <a:pt x="11538" y="4738"/>
                </a:lnTo>
                <a:lnTo>
                  <a:pt x="11154" y="5108"/>
                </a:lnTo>
                <a:lnTo>
                  <a:pt x="10766" y="5480"/>
                </a:lnTo>
                <a:lnTo>
                  <a:pt x="9990" y="6224"/>
                </a:lnTo>
                <a:lnTo>
                  <a:pt x="9234" y="6948"/>
                </a:lnTo>
                <a:lnTo>
                  <a:pt x="8524" y="7627"/>
                </a:lnTo>
                <a:lnTo>
                  <a:pt x="7883" y="8242"/>
                </a:lnTo>
                <a:lnTo>
                  <a:pt x="7596" y="8517"/>
                </a:lnTo>
                <a:lnTo>
                  <a:pt x="7336" y="8769"/>
                </a:lnTo>
                <a:lnTo>
                  <a:pt x="7106" y="8993"/>
                </a:lnTo>
                <a:lnTo>
                  <a:pt x="6910" y="9186"/>
                </a:lnTo>
                <a:lnTo>
                  <a:pt x="6749" y="9347"/>
                </a:lnTo>
                <a:lnTo>
                  <a:pt x="6627" y="9472"/>
                </a:lnTo>
                <a:lnTo>
                  <a:pt x="6548" y="9559"/>
                </a:lnTo>
                <a:lnTo>
                  <a:pt x="6514" y="9605"/>
                </a:lnTo>
                <a:lnTo>
                  <a:pt x="6488" y="9671"/>
                </a:lnTo>
                <a:lnTo>
                  <a:pt x="6454" y="9766"/>
                </a:lnTo>
                <a:lnTo>
                  <a:pt x="6412" y="9886"/>
                </a:lnTo>
                <a:lnTo>
                  <a:pt x="6362" y="10027"/>
                </a:lnTo>
                <a:lnTo>
                  <a:pt x="6308" y="10184"/>
                </a:lnTo>
                <a:lnTo>
                  <a:pt x="6249" y="10351"/>
                </a:lnTo>
                <a:lnTo>
                  <a:pt x="6186" y="10525"/>
                </a:lnTo>
                <a:lnTo>
                  <a:pt x="6123" y="10700"/>
                </a:lnTo>
                <a:lnTo>
                  <a:pt x="6090" y="10787"/>
                </a:lnTo>
                <a:lnTo>
                  <a:pt x="6057" y="10872"/>
                </a:lnTo>
                <a:lnTo>
                  <a:pt x="6025" y="10956"/>
                </a:lnTo>
                <a:lnTo>
                  <a:pt x="5994" y="11036"/>
                </a:lnTo>
                <a:lnTo>
                  <a:pt x="5961" y="11115"/>
                </a:lnTo>
                <a:lnTo>
                  <a:pt x="5931" y="11189"/>
                </a:lnTo>
                <a:lnTo>
                  <a:pt x="5901" y="11258"/>
                </a:lnTo>
                <a:lnTo>
                  <a:pt x="5872" y="11324"/>
                </a:lnTo>
                <a:lnTo>
                  <a:pt x="5843" y="11384"/>
                </a:lnTo>
                <a:lnTo>
                  <a:pt x="5816" y="11437"/>
                </a:lnTo>
                <a:lnTo>
                  <a:pt x="5790" y="11484"/>
                </a:lnTo>
                <a:lnTo>
                  <a:pt x="5766" y="11524"/>
                </a:lnTo>
                <a:lnTo>
                  <a:pt x="5744" y="11555"/>
                </a:lnTo>
                <a:lnTo>
                  <a:pt x="5722" y="11579"/>
                </a:lnTo>
                <a:lnTo>
                  <a:pt x="5703" y="11594"/>
                </a:lnTo>
                <a:lnTo>
                  <a:pt x="5687" y="11599"/>
                </a:lnTo>
                <a:lnTo>
                  <a:pt x="5668" y="11593"/>
                </a:lnTo>
                <a:lnTo>
                  <a:pt x="5643" y="11574"/>
                </a:lnTo>
                <a:lnTo>
                  <a:pt x="5612" y="11545"/>
                </a:lnTo>
                <a:lnTo>
                  <a:pt x="5575" y="11506"/>
                </a:lnTo>
                <a:lnTo>
                  <a:pt x="5533" y="11456"/>
                </a:lnTo>
                <a:lnTo>
                  <a:pt x="5488" y="11399"/>
                </a:lnTo>
                <a:lnTo>
                  <a:pt x="5437" y="11333"/>
                </a:lnTo>
                <a:lnTo>
                  <a:pt x="5383" y="11261"/>
                </a:lnTo>
                <a:lnTo>
                  <a:pt x="5325" y="11181"/>
                </a:lnTo>
                <a:lnTo>
                  <a:pt x="5266" y="11097"/>
                </a:lnTo>
                <a:lnTo>
                  <a:pt x="5203" y="11007"/>
                </a:lnTo>
                <a:lnTo>
                  <a:pt x="5138" y="10914"/>
                </a:lnTo>
                <a:lnTo>
                  <a:pt x="5005" y="10720"/>
                </a:lnTo>
                <a:lnTo>
                  <a:pt x="4868" y="10520"/>
                </a:lnTo>
                <a:lnTo>
                  <a:pt x="4732" y="10320"/>
                </a:lnTo>
                <a:lnTo>
                  <a:pt x="4598" y="10127"/>
                </a:lnTo>
                <a:lnTo>
                  <a:pt x="4534" y="10035"/>
                </a:lnTo>
                <a:lnTo>
                  <a:pt x="4472" y="9948"/>
                </a:lnTo>
                <a:lnTo>
                  <a:pt x="4414" y="9866"/>
                </a:lnTo>
                <a:lnTo>
                  <a:pt x="4358" y="9789"/>
                </a:lnTo>
                <a:lnTo>
                  <a:pt x="4305" y="9718"/>
                </a:lnTo>
                <a:lnTo>
                  <a:pt x="4257" y="9656"/>
                </a:lnTo>
                <a:lnTo>
                  <a:pt x="4211" y="9601"/>
                </a:lnTo>
                <a:lnTo>
                  <a:pt x="4172" y="9556"/>
                </a:lnTo>
                <a:lnTo>
                  <a:pt x="4138" y="9520"/>
                </a:lnTo>
                <a:lnTo>
                  <a:pt x="4109" y="9494"/>
                </a:lnTo>
                <a:lnTo>
                  <a:pt x="4086" y="9480"/>
                </a:lnTo>
                <a:lnTo>
                  <a:pt x="4069" y="9479"/>
                </a:lnTo>
                <a:lnTo>
                  <a:pt x="4061" y="9493"/>
                </a:lnTo>
                <a:lnTo>
                  <a:pt x="4060" y="9528"/>
                </a:lnTo>
                <a:lnTo>
                  <a:pt x="4067" y="9579"/>
                </a:lnTo>
                <a:lnTo>
                  <a:pt x="4081" y="9648"/>
                </a:lnTo>
                <a:lnTo>
                  <a:pt x="4103" y="9732"/>
                </a:lnTo>
                <a:lnTo>
                  <a:pt x="4131" y="9831"/>
                </a:lnTo>
                <a:lnTo>
                  <a:pt x="4164" y="9943"/>
                </a:lnTo>
                <a:lnTo>
                  <a:pt x="4202" y="10067"/>
                </a:lnTo>
                <a:lnTo>
                  <a:pt x="4246" y="10201"/>
                </a:lnTo>
                <a:lnTo>
                  <a:pt x="4294" y="10343"/>
                </a:lnTo>
                <a:lnTo>
                  <a:pt x="4345" y="10494"/>
                </a:lnTo>
                <a:lnTo>
                  <a:pt x="4401" y="10651"/>
                </a:lnTo>
                <a:lnTo>
                  <a:pt x="4459" y="10813"/>
                </a:lnTo>
                <a:lnTo>
                  <a:pt x="4521" y="10980"/>
                </a:lnTo>
                <a:lnTo>
                  <a:pt x="4583" y="11148"/>
                </a:lnTo>
                <a:lnTo>
                  <a:pt x="4649" y="11319"/>
                </a:lnTo>
                <a:lnTo>
                  <a:pt x="4714" y="11490"/>
                </a:lnTo>
                <a:lnTo>
                  <a:pt x="4781" y="11658"/>
                </a:lnTo>
                <a:lnTo>
                  <a:pt x="4847" y="11825"/>
                </a:lnTo>
                <a:lnTo>
                  <a:pt x="4914" y="11987"/>
                </a:lnTo>
                <a:lnTo>
                  <a:pt x="4980" y="12145"/>
                </a:lnTo>
                <a:lnTo>
                  <a:pt x="5044" y="12295"/>
                </a:lnTo>
                <a:lnTo>
                  <a:pt x="5107" y="12438"/>
                </a:lnTo>
                <a:lnTo>
                  <a:pt x="5167" y="12573"/>
                </a:lnTo>
                <a:lnTo>
                  <a:pt x="5225" y="12696"/>
                </a:lnTo>
                <a:lnTo>
                  <a:pt x="5281" y="12808"/>
                </a:lnTo>
                <a:lnTo>
                  <a:pt x="5332" y="12908"/>
                </a:lnTo>
                <a:lnTo>
                  <a:pt x="5380" y="12992"/>
                </a:lnTo>
                <a:lnTo>
                  <a:pt x="5422" y="13061"/>
                </a:lnTo>
                <a:lnTo>
                  <a:pt x="5460" y="13114"/>
                </a:lnTo>
                <a:lnTo>
                  <a:pt x="5493" y="13148"/>
                </a:lnTo>
                <a:lnTo>
                  <a:pt x="5519" y="13163"/>
                </a:lnTo>
                <a:lnTo>
                  <a:pt x="5549" y="13133"/>
                </a:lnTo>
                <a:lnTo>
                  <a:pt x="5635" y="13048"/>
                </a:lnTo>
                <a:lnTo>
                  <a:pt x="5767" y="12916"/>
                </a:lnTo>
                <a:lnTo>
                  <a:pt x="5940" y="12744"/>
                </a:lnTo>
                <a:lnTo>
                  <a:pt x="6145" y="12540"/>
                </a:lnTo>
                <a:lnTo>
                  <a:pt x="6375" y="12313"/>
                </a:lnTo>
                <a:lnTo>
                  <a:pt x="6622" y="12070"/>
                </a:lnTo>
                <a:lnTo>
                  <a:pt x="6878" y="11818"/>
                </a:lnTo>
                <a:lnTo>
                  <a:pt x="7137" y="11565"/>
                </a:lnTo>
                <a:lnTo>
                  <a:pt x="7389" y="11320"/>
                </a:lnTo>
                <a:lnTo>
                  <a:pt x="7629" y="11089"/>
                </a:lnTo>
                <a:lnTo>
                  <a:pt x="7847" y="10881"/>
                </a:lnTo>
                <a:lnTo>
                  <a:pt x="7946" y="10787"/>
                </a:lnTo>
                <a:lnTo>
                  <a:pt x="8038" y="10702"/>
                </a:lnTo>
                <a:lnTo>
                  <a:pt x="8119" y="10628"/>
                </a:lnTo>
                <a:lnTo>
                  <a:pt x="8192" y="10562"/>
                </a:lnTo>
                <a:lnTo>
                  <a:pt x="8254" y="10510"/>
                </a:lnTo>
                <a:lnTo>
                  <a:pt x="8303" y="10468"/>
                </a:lnTo>
                <a:lnTo>
                  <a:pt x="8339" y="10441"/>
                </a:lnTo>
                <a:lnTo>
                  <a:pt x="8362" y="10428"/>
                </a:lnTo>
                <a:lnTo>
                  <a:pt x="8388" y="10427"/>
                </a:lnTo>
                <a:lnTo>
                  <a:pt x="8432" y="10434"/>
                </a:lnTo>
                <a:lnTo>
                  <a:pt x="8494" y="10451"/>
                </a:lnTo>
                <a:lnTo>
                  <a:pt x="8574" y="10475"/>
                </a:lnTo>
                <a:lnTo>
                  <a:pt x="8668" y="10508"/>
                </a:lnTo>
                <a:lnTo>
                  <a:pt x="8776" y="10546"/>
                </a:lnTo>
                <a:lnTo>
                  <a:pt x="8896" y="10591"/>
                </a:lnTo>
                <a:lnTo>
                  <a:pt x="9028" y="10642"/>
                </a:lnTo>
                <a:lnTo>
                  <a:pt x="9169" y="10697"/>
                </a:lnTo>
                <a:lnTo>
                  <a:pt x="9319" y="10758"/>
                </a:lnTo>
                <a:lnTo>
                  <a:pt x="9476" y="10821"/>
                </a:lnTo>
                <a:lnTo>
                  <a:pt x="9640" y="10889"/>
                </a:lnTo>
                <a:lnTo>
                  <a:pt x="9979" y="11030"/>
                </a:lnTo>
                <a:lnTo>
                  <a:pt x="10327" y="11178"/>
                </a:lnTo>
                <a:lnTo>
                  <a:pt x="10674" y="11326"/>
                </a:lnTo>
                <a:lnTo>
                  <a:pt x="11007" y="11469"/>
                </a:lnTo>
                <a:lnTo>
                  <a:pt x="11318" y="11605"/>
                </a:lnTo>
                <a:lnTo>
                  <a:pt x="11596" y="11726"/>
                </a:lnTo>
                <a:lnTo>
                  <a:pt x="11830" y="11829"/>
                </a:lnTo>
                <a:lnTo>
                  <a:pt x="12010" y="11907"/>
                </a:lnTo>
                <a:lnTo>
                  <a:pt x="12125" y="11959"/>
                </a:lnTo>
                <a:lnTo>
                  <a:pt x="12167" y="11977"/>
                </a:lnTo>
                <a:lnTo>
                  <a:pt x="12216" y="11936"/>
                </a:lnTo>
                <a:lnTo>
                  <a:pt x="12284" y="11831"/>
                </a:lnTo>
                <a:lnTo>
                  <a:pt x="12370" y="11666"/>
                </a:lnTo>
                <a:lnTo>
                  <a:pt x="12473" y="11446"/>
                </a:lnTo>
                <a:lnTo>
                  <a:pt x="12590" y="11176"/>
                </a:lnTo>
                <a:lnTo>
                  <a:pt x="12721" y="10858"/>
                </a:lnTo>
                <a:lnTo>
                  <a:pt x="12863" y="10498"/>
                </a:lnTo>
                <a:lnTo>
                  <a:pt x="13016" y="10100"/>
                </a:lnTo>
                <a:lnTo>
                  <a:pt x="13178" y="9667"/>
                </a:lnTo>
                <a:lnTo>
                  <a:pt x="13348" y="9204"/>
                </a:lnTo>
                <a:lnTo>
                  <a:pt x="13523" y="8716"/>
                </a:lnTo>
                <a:lnTo>
                  <a:pt x="13704" y="8205"/>
                </a:lnTo>
                <a:lnTo>
                  <a:pt x="13888" y="7679"/>
                </a:lnTo>
                <a:lnTo>
                  <a:pt x="14074" y="7139"/>
                </a:lnTo>
                <a:lnTo>
                  <a:pt x="14260" y="6590"/>
                </a:lnTo>
                <a:lnTo>
                  <a:pt x="14446" y="6037"/>
                </a:lnTo>
                <a:lnTo>
                  <a:pt x="14628" y="5482"/>
                </a:lnTo>
                <a:lnTo>
                  <a:pt x="14807" y="4932"/>
                </a:lnTo>
                <a:lnTo>
                  <a:pt x="14981" y="4390"/>
                </a:lnTo>
                <a:lnTo>
                  <a:pt x="15147" y="3861"/>
                </a:lnTo>
                <a:lnTo>
                  <a:pt x="15305" y="3348"/>
                </a:lnTo>
                <a:lnTo>
                  <a:pt x="15455" y="2855"/>
                </a:lnTo>
                <a:lnTo>
                  <a:pt x="15593" y="2388"/>
                </a:lnTo>
                <a:lnTo>
                  <a:pt x="15718" y="1950"/>
                </a:lnTo>
                <a:lnTo>
                  <a:pt x="15829" y="1545"/>
                </a:lnTo>
                <a:lnTo>
                  <a:pt x="15925" y="1178"/>
                </a:lnTo>
                <a:lnTo>
                  <a:pt x="16004" y="853"/>
                </a:lnTo>
                <a:lnTo>
                  <a:pt x="16066" y="573"/>
                </a:lnTo>
                <a:lnTo>
                  <a:pt x="16106" y="344"/>
                </a:lnTo>
                <a:lnTo>
                  <a:pt x="16126" y="170"/>
                </a:lnTo>
                <a:lnTo>
                  <a:pt x="16124" y="55"/>
                </a:lnTo>
                <a:lnTo>
                  <a:pt x="16097" y="1"/>
                </a:lnTo>
                <a:close/>
              </a:path>
            </a:pathLst>
          </a:custGeom>
          <a:solidFill>
            <a:schemeClr val="bg1">
              <a:lumMod val="95000"/>
            </a:schemeClr>
          </a:solidFill>
          <a:ln>
            <a:noFill/>
          </a:ln>
        </p:spPr>
        <p:txBody>
          <a:bodyPr vert="horz" wrap="square" lIns="121920" tIns="60960" rIns="121920" bIns="60960" numCol="1" anchor="t" anchorCtr="0" compatLnSpc="1">
            <a:prstTxWarp prst="textNoShape">
              <a:avLst/>
            </a:prstTxWarp>
          </a:bodyPr>
          <a:lstStyle/>
          <a:p>
            <a:endParaRPr lang="id-ID" sz="3200"/>
          </a:p>
        </p:txBody>
      </p:sp>
      <p:sp>
        <p:nvSpPr>
          <p:cNvPr id="16" name="Picture Placeholder 3"/>
          <p:cNvSpPr>
            <a:spLocks noGrp="1"/>
          </p:cNvSpPr>
          <p:nvPr>
            <p:ph type="pic" sz="quarter" idx="31" hasCustomPrompt="1"/>
          </p:nvPr>
        </p:nvSpPr>
        <p:spPr>
          <a:xfrm>
            <a:off x="7649788" y="5653347"/>
            <a:ext cx="4542213" cy="1204654"/>
          </a:xfrm>
          <a:prstGeom prst="rect">
            <a:avLst/>
          </a:prstGeom>
          <a:solidFill>
            <a:schemeClr val="bg1">
              <a:lumMod val="95000"/>
            </a:schemeClr>
          </a:solidFill>
        </p:spPr>
        <p:txBody>
          <a:bodyPr/>
          <a:lstStyle>
            <a:lvl1pPr marL="0" indent="0" algn="ctr">
              <a:buNone/>
              <a:defRPr sz="1600" baseline="0"/>
            </a:lvl1pPr>
          </a:lstStyle>
          <a:p>
            <a:r>
              <a:rPr lang="en-US"/>
              <a:t>Insert Image In Here</a:t>
            </a:r>
          </a:p>
        </p:txBody>
      </p:sp>
    </p:spTree>
    <p:extLst>
      <p:ext uri="{BB962C8B-B14F-4D97-AF65-F5344CB8AC3E}">
        <p14:creationId xmlns:p14="http://schemas.microsoft.com/office/powerpoint/2010/main" val="360071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childTnLst>
                          </p:cTn>
                        </p:par>
                        <p:par>
                          <p:cTn id="11" fill="hold">
                            <p:stCondLst>
                              <p:cond delay="900"/>
                            </p:stCondLst>
                            <p:childTnLst>
                              <p:par>
                                <p:cTn id="12" presetID="22" presetClass="entr" presetSubtype="8" fill="hold" grpId="0" nodeType="after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wipe(left)">
                                      <p:cBhvr>
                                        <p:cTn id="14" dur="500"/>
                                        <p:tgtEl>
                                          <p:spTgt spid="6">
                                            <p:bg/>
                                          </p:spTgt>
                                        </p:tgtEl>
                                      </p:cBhvr>
                                    </p:animEffect>
                                  </p:childTnLst>
                                </p:cTn>
                              </p:par>
                            </p:childTnLst>
                          </p:cTn>
                        </p:par>
                        <p:par>
                          <p:cTn id="15" fill="hold">
                            <p:stCondLst>
                              <p:cond delay="1400"/>
                            </p:stCondLst>
                            <p:childTnLst>
                              <p:par>
                                <p:cTn id="16" presetID="22" presetClass="entr" presetSubtype="8" fill="hold" grpId="0" nodeType="after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wipe(left)">
                                      <p:cBhvr>
                                        <p:cTn id="18" dur="500"/>
                                        <p:tgtEl>
                                          <p:spTgt spid="6">
                                            <p:txEl>
                                              <p:pRg st="0" end="0"/>
                                            </p:txEl>
                                          </p:spTgt>
                                        </p:tgtEl>
                                      </p:cBhvr>
                                    </p:animEffect>
                                  </p:childTnLst>
                                </p:cTn>
                              </p:par>
                            </p:childTnLst>
                          </p:cTn>
                        </p:par>
                        <p:par>
                          <p:cTn id="19" fill="hold">
                            <p:stCondLst>
                              <p:cond delay="1900"/>
                            </p:stCondLst>
                            <p:childTnLst>
                              <p:par>
                                <p:cTn id="20" presetID="22" presetClass="entr" presetSubtype="8" fill="hold" grpId="0" nodeType="afterEffect">
                                  <p:stCondLst>
                                    <p:cond delay="0"/>
                                  </p:stCondLst>
                                  <p:childTnLst>
                                    <p:set>
                                      <p:cBhvr>
                                        <p:cTn id="21" dur="1" fill="hold">
                                          <p:stCondLst>
                                            <p:cond delay="0"/>
                                          </p:stCondLst>
                                        </p:cTn>
                                        <p:tgtEl>
                                          <p:spTgt spid="7">
                                            <p:bg/>
                                          </p:spTgt>
                                        </p:tgtEl>
                                        <p:attrNameLst>
                                          <p:attrName>style.visibility</p:attrName>
                                        </p:attrNameLst>
                                      </p:cBhvr>
                                      <p:to>
                                        <p:strVal val="visible"/>
                                      </p:to>
                                    </p:set>
                                    <p:animEffect transition="in" filter="wipe(left)">
                                      <p:cBhvr>
                                        <p:cTn id="22" dur="500"/>
                                        <p:tgtEl>
                                          <p:spTgt spid="7">
                                            <p:bg/>
                                          </p:spTgt>
                                        </p:tgtEl>
                                      </p:cBhvr>
                                    </p:animEffect>
                                  </p:childTnLst>
                                </p:cTn>
                              </p:par>
                            </p:childTnLst>
                          </p:cTn>
                        </p:par>
                        <p:par>
                          <p:cTn id="23" fill="hold">
                            <p:stCondLst>
                              <p:cond delay="2400"/>
                            </p:stCondLst>
                            <p:childTnLst>
                              <p:par>
                                <p:cTn id="24" presetID="22" presetClass="entr" presetSubtype="8" fill="hold" grpId="0" nodeType="after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left)">
                                      <p:cBhvr>
                                        <p:cTn id="26" dur="500"/>
                                        <p:tgtEl>
                                          <p:spTgt spid="7">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par>
                          <p:cTn id="33" fill="hold">
                            <p:stCondLst>
                              <p:cond delay="2900"/>
                            </p:stCondLst>
                            <p:childTnLst>
                              <p:par>
                                <p:cTn id="34" presetID="10" presetClass="entr" presetSubtype="0" fill="hold" grpId="0" nodeType="after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fade">
                                      <p:cBhvr>
                                        <p:cTn id="36" dur="500"/>
                                        <p:tgtEl>
                                          <p:spTgt spid="8">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9">
                                            <p:bg/>
                                          </p:spTgt>
                                        </p:tgtEl>
                                        <p:attrNameLst>
                                          <p:attrName>style.visibility</p:attrName>
                                        </p:attrNameLst>
                                      </p:cBhvr>
                                      <p:to>
                                        <p:strVal val="visible"/>
                                      </p:to>
                                    </p:set>
                                    <p:animEffect transition="in" filter="fade">
                                      <p:cBhvr>
                                        <p:cTn id="39" dur="500"/>
                                        <p:tgtEl>
                                          <p:spTgt spid="9">
                                            <p:bg/>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fade">
                                      <p:cBhvr>
                                        <p:cTn id="42" dur="500"/>
                                        <p:tgtEl>
                                          <p:spTgt spid="9">
                                            <p:txEl>
                                              <p:pRg st="0" end="0"/>
                                            </p:txEl>
                                          </p:spTgt>
                                        </p:tgtEl>
                                      </p:cBhvr>
                                    </p:animEffect>
                                  </p:childTnLst>
                                </p:cTn>
                              </p:par>
                            </p:childTnLst>
                          </p:cTn>
                        </p:par>
                        <p:par>
                          <p:cTn id="43" fill="hold">
                            <p:stCondLst>
                              <p:cond delay="3400"/>
                            </p:stCondLst>
                            <p:childTnLst>
                              <p:par>
                                <p:cTn id="44" presetID="22" presetClass="entr" presetSubtype="1" fill="hold" grpId="0"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up)">
                                      <p:cBhvr>
                                        <p:cTn id="46" dur="500"/>
                                        <p:tgtEl>
                                          <p:spTgt spid="10"/>
                                        </p:tgtEl>
                                      </p:cBhvr>
                                    </p:animEffect>
                                  </p:childTnLst>
                                </p:cTn>
                              </p:par>
                              <p:par>
                                <p:cTn id="47" presetID="22" presetClass="entr" presetSubtype="1" fill="hold" grpId="0" nodeType="withEffect">
                                  <p:stCondLst>
                                    <p:cond delay="400"/>
                                  </p:stCondLst>
                                  <p:childTnLst>
                                    <p:set>
                                      <p:cBhvr>
                                        <p:cTn id="48" dur="1" fill="hold">
                                          <p:stCondLst>
                                            <p:cond delay="0"/>
                                          </p:stCondLst>
                                        </p:cTn>
                                        <p:tgtEl>
                                          <p:spTgt spid="11"/>
                                        </p:tgtEl>
                                        <p:attrNameLst>
                                          <p:attrName>style.visibility</p:attrName>
                                        </p:attrNameLst>
                                      </p:cBhvr>
                                      <p:to>
                                        <p:strVal val="visible"/>
                                      </p:to>
                                    </p:set>
                                    <p:animEffect transition="in" filter="wipe(up)">
                                      <p:cBhvr>
                                        <p:cTn id="49" dur="500"/>
                                        <p:tgtEl>
                                          <p:spTgt spid="11"/>
                                        </p:tgtEl>
                                      </p:cBhvr>
                                    </p:animEffect>
                                  </p:childTnLst>
                                </p:cTn>
                              </p:par>
                              <p:par>
                                <p:cTn id="50" presetID="22" presetClass="entr" presetSubtype="1" fill="hold" grpId="0" nodeType="withEffect">
                                  <p:stCondLst>
                                    <p:cond delay="400"/>
                                  </p:stCondLst>
                                  <p:childTnLst>
                                    <p:set>
                                      <p:cBhvr>
                                        <p:cTn id="51" dur="1" fill="hold">
                                          <p:stCondLst>
                                            <p:cond delay="0"/>
                                          </p:stCondLst>
                                        </p:cTn>
                                        <p:tgtEl>
                                          <p:spTgt spid="12"/>
                                        </p:tgtEl>
                                        <p:attrNameLst>
                                          <p:attrName>style.visibility</p:attrName>
                                        </p:attrNameLst>
                                      </p:cBhvr>
                                      <p:to>
                                        <p:strVal val="visible"/>
                                      </p:to>
                                    </p:set>
                                    <p:animEffect transition="in" filter="wipe(up)">
                                      <p:cBhvr>
                                        <p:cTn id="52" dur="500"/>
                                        <p:tgtEl>
                                          <p:spTgt spid="12"/>
                                        </p:tgtEl>
                                      </p:cBhvr>
                                    </p:animEffect>
                                  </p:childTnLst>
                                </p:cTn>
                              </p:par>
                              <p:par>
                                <p:cTn id="53" presetID="22" presetClass="entr" presetSubtype="1" fill="hold" grpId="0" nodeType="withEffect">
                                  <p:stCondLst>
                                    <p:cond delay="400"/>
                                  </p:stCondLst>
                                  <p:childTnLst>
                                    <p:set>
                                      <p:cBhvr>
                                        <p:cTn id="54" dur="1" fill="hold">
                                          <p:stCondLst>
                                            <p:cond delay="0"/>
                                          </p:stCondLst>
                                        </p:cTn>
                                        <p:tgtEl>
                                          <p:spTgt spid="13"/>
                                        </p:tgtEl>
                                        <p:attrNameLst>
                                          <p:attrName>style.visibility</p:attrName>
                                        </p:attrNameLst>
                                      </p:cBhvr>
                                      <p:to>
                                        <p:strVal val="visible"/>
                                      </p:to>
                                    </p:set>
                                    <p:animEffect transition="in" filter="wipe(up)">
                                      <p:cBhvr>
                                        <p:cTn id="55" dur="500"/>
                                        <p:tgtEl>
                                          <p:spTgt spid="1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4">
                                            <p:bg/>
                                          </p:spTgt>
                                        </p:tgtEl>
                                        <p:attrNameLst>
                                          <p:attrName>style.visibility</p:attrName>
                                        </p:attrNameLst>
                                      </p:cBhvr>
                                      <p:to>
                                        <p:strVal val="visible"/>
                                      </p:to>
                                    </p:set>
                                    <p:animEffect transition="in" filter="fade">
                                      <p:cBhvr>
                                        <p:cTn id="58" dur="500"/>
                                        <p:tgtEl>
                                          <p:spTgt spid="14">
                                            <p:bg/>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4">
                                            <p:txEl>
                                              <p:pRg st="0" end="0"/>
                                            </p:txEl>
                                          </p:spTgt>
                                        </p:tgtEl>
                                        <p:attrNameLst>
                                          <p:attrName>style.visibility</p:attrName>
                                        </p:attrNameLst>
                                      </p:cBhvr>
                                      <p:to>
                                        <p:strVal val="visible"/>
                                      </p:to>
                                    </p:set>
                                    <p:animEffect transition="in" filter="fade">
                                      <p:cBhvr>
                                        <p:cTn id="61" dur="500"/>
                                        <p:tgtEl>
                                          <p:spTgt spid="14">
                                            <p:txEl>
                                              <p:pRg st="0" end="0"/>
                                            </p:txEl>
                                          </p:spTgt>
                                        </p:tgtEl>
                                      </p:cBhvr>
                                    </p:animEffect>
                                  </p:childTnLst>
                                </p:cTn>
                              </p:par>
                              <p:par>
                                <p:cTn id="62" presetID="22" presetClass="entr" presetSubtype="1" fill="hold" grpId="0" nodeType="withEffect">
                                  <p:stCondLst>
                                    <p:cond delay="400"/>
                                  </p:stCondLst>
                                  <p:childTnLst>
                                    <p:set>
                                      <p:cBhvr>
                                        <p:cTn id="63" dur="1" fill="hold">
                                          <p:stCondLst>
                                            <p:cond delay="0"/>
                                          </p:stCondLst>
                                        </p:cTn>
                                        <p:tgtEl>
                                          <p:spTgt spid="16"/>
                                        </p:tgtEl>
                                        <p:attrNameLst>
                                          <p:attrName>style.visibility</p:attrName>
                                        </p:attrNameLst>
                                      </p:cBhvr>
                                      <p:to>
                                        <p:strVal val="visible"/>
                                      </p:to>
                                    </p:set>
                                    <p:animEffect transition="in" filter="wipe(up)">
                                      <p:cBhvr>
                                        <p:cTn id="6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build="p" animBg="1">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animBg="1">
        <p:tmplLst>
          <p:tmpl lvl="1">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
            <p:tnLst>
              <p:par>
                <p:cTn presetID="22" presetClass="entr" presetSubtype="8"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animBg="1">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animBg="1"/>
      <p:bldP spid="11" grpId="0" animBg="1"/>
      <p:bldP spid="12" grpId="0" animBg="1"/>
      <p:bldP spid="13" grpId="0" animBg="1"/>
      <p:bldP spid="14" grpId="0" build="p" animBg="1">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animBg="1"/>
      <p:bldP spid="16"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43" name="Picture Placeholder 10"/>
          <p:cNvSpPr>
            <a:spLocks noGrp="1"/>
          </p:cNvSpPr>
          <p:nvPr>
            <p:ph type="pic" sz="quarter" idx="18" hasCustomPrompt="1"/>
          </p:nvPr>
        </p:nvSpPr>
        <p:spPr>
          <a:xfrm>
            <a:off x="304800" y="2209798"/>
            <a:ext cx="3251200" cy="3251200"/>
          </a:xfrm>
          <a:prstGeom prst="ellipse">
            <a:avLst/>
          </a:prstGeom>
          <a:ln w="76200">
            <a:solidFill>
              <a:schemeClr val="accent2"/>
            </a:solidFill>
          </a:ln>
        </p:spPr>
        <p:txBody>
          <a:bodyPr/>
          <a:lstStyle>
            <a:lvl1pPr marL="0" indent="0">
              <a:buNone/>
              <a:defRPr/>
            </a:lvl1pPr>
          </a:lstStyle>
          <a:p>
            <a:r>
              <a:rPr lang="en-US"/>
              <a:t>Image</a:t>
            </a:r>
          </a:p>
        </p:txBody>
      </p:sp>
      <p:sp>
        <p:nvSpPr>
          <p:cNvPr id="44" name="Text Placeholder 8"/>
          <p:cNvSpPr>
            <a:spLocks noGrp="1"/>
          </p:cNvSpPr>
          <p:nvPr>
            <p:ph type="body" sz="quarter" idx="55"/>
          </p:nvPr>
        </p:nvSpPr>
        <p:spPr>
          <a:xfrm>
            <a:off x="5588001" y="2616198"/>
            <a:ext cx="2307771" cy="914400"/>
          </a:xfrm>
          <a:prstGeom prst="rect">
            <a:avLst/>
          </a:prstGeom>
        </p:spPr>
        <p:txBody>
          <a:bodyPr anchor="ctr">
            <a:normAutofit/>
          </a:bodyPr>
          <a:lstStyle>
            <a:lvl1pPr marL="0" indent="0">
              <a:lnSpc>
                <a:spcPct val="90000"/>
              </a:lnSpc>
              <a:spcBef>
                <a:spcPts val="800"/>
              </a:spcBef>
              <a:buNone/>
              <a:defRPr sz="1600">
                <a:solidFill>
                  <a:schemeClr val="tx1">
                    <a:lumMod val="95000"/>
                    <a:lumOff val="5000"/>
                  </a:schemeClr>
                </a:solidFill>
                <a:latin typeface="+mj-lt"/>
              </a:defRPr>
            </a:lvl1pPr>
          </a:lstStyle>
          <a:p>
            <a:pPr lvl="0"/>
            <a:endParaRPr lang="en-US"/>
          </a:p>
        </p:txBody>
      </p:sp>
      <p:sp>
        <p:nvSpPr>
          <p:cNvPr id="45" name="Text Placeholder 8"/>
          <p:cNvSpPr>
            <a:spLocks noGrp="1"/>
          </p:cNvSpPr>
          <p:nvPr>
            <p:ph type="body" sz="quarter" idx="57"/>
          </p:nvPr>
        </p:nvSpPr>
        <p:spPr>
          <a:xfrm>
            <a:off x="3860800" y="2514598"/>
            <a:ext cx="1727200" cy="812800"/>
          </a:xfrm>
          <a:prstGeom prst="rect">
            <a:avLst/>
          </a:prstGeom>
        </p:spPr>
        <p:txBody>
          <a:bodyPr anchor="ctr">
            <a:normAutofit/>
          </a:bodyPr>
          <a:lstStyle>
            <a:lvl1pPr marL="0" indent="0" algn="l">
              <a:lnSpc>
                <a:spcPct val="90000"/>
              </a:lnSpc>
              <a:spcBef>
                <a:spcPts val="800"/>
              </a:spcBef>
              <a:buNone/>
              <a:defRPr sz="1467" b="1">
                <a:solidFill>
                  <a:schemeClr val="tx1">
                    <a:lumMod val="95000"/>
                    <a:lumOff val="5000"/>
                  </a:schemeClr>
                </a:solidFill>
                <a:latin typeface="+mj-lt"/>
              </a:defRPr>
            </a:lvl1pPr>
          </a:lstStyle>
          <a:p>
            <a:pPr lvl="0"/>
            <a:endParaRPr lang="en-US"/>
          </a:p>
        </p:txBody>
      </p:sp>
      <p:sp>
        <p:nvSpPr>
          <p:cNvPr id="46" name="Text Placeholder 8"/>
          <p:cNvSpPr>
            <a:spLocks noGrp="1"/>
          </p:cNvSpPr>
          <p:nvPr>
            <p:ph type="body" sz="quarter" idx="58"/>
          </p:nvPr>
        </p:nvSpPr>
        <p:spPr>
          <a:xfrm>
            <a:off x="3860800" y="3225798"/>
            <a:ext cx="1727200" cy="406400"/>
          </a:xfrm>
          <a:prstGeom prst="rect">
            <a:avLst/>
          </a:prstGeom>
        </p:spPr>
        <p:txBody>
          <a:bodyPr anchor="ctr">
            <a:normAutofit/>
          </a:bodyPr>
          <a:lstStyle>
            <a:lvl1pPr marL="0" indent="0" algn="l">
              <a:lnSpc>
                <a:spcPct val="90000"/>
              </a:lnSpc>
              <a:spcBef>
                <a:spcPts val="800"/>
              </a:spcBef>
              <a:buNone/>
              <a:defRPr sz="1467" b="0">
                <a:solidFill>
                  <a:schemeClr val="tx1">
                    <a:lumMod val="95000"/>
                    <a:lumOff val="5000"/>
                  </a:schemeClr>
                </a:solidFill>
                <a:latin typeface="+mj-lt"/>
              </a:defRPr>
            </a:lvl1pPr>
          </a:lstStyle>
          <a:p>
            <a:pPr lvl="0"/>
            <a:endParaRPr lang="en-US"/>
          </a:p>
        </p:txBody>
      </p:sp>
      <p:cxnSp>
        <p:nvCxnSpPr>
          <p:cNvPr id="47" name="Straight Connector 46"/>
          <p:cNvCxnSpPr/>
          <p:nvPr userDrawn="1"/>
        </p:nvCxnSpPr>
        <p:spPr>
          <a:xfrm flipV="1">
            <a:off x="5588000" y="2616204"/>
            <a:ext cx="0" cy="96411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8" name="Text Placeholder 8"/>
          <p:cNvSpPr>
            <a:spLocks noGrp="1"/>
          </p:cNvSpPr>
          <p:nvPr>
            <p:ph type="body" sz="quarter" idx="64"/>
          </p:nvPr>
        </p:nvSpPr>
        <p:spPr>
          <a:xfrm>
            <a:off x="5588001" y="4648198"/>
            <a:ext cx="2307771" cy="914400"/>
          </a:xfrm>
          <a:prstGeom prst="rect">
            <a:avLst/>
          </a:prstGeom>
        </p:spPr>
        <p:txBody>
          <a:bodyPr anchor="ctr">
            <a:normAutofit/>
          </a:bodyPr>
          <a:lstStyle>
            <a:lvl1pPr marL="0" indent="0">
              <a:lnSpc>
                <a:spcPct val="90000"/>
              </a:lnSpc>
              <a:spcBef>
                <a:spcPts val="800"/>
              </a:spcBef>
              <a:buNone/>
              <a:defRPr sz="1600">
                <a:solidFill>
                  <a:schemeClr val="tx1">
                    <a:lumMod val="95000"/>
                    <a:lumOff val="5000"/>
                  </a:schemeClr>
                </a:solidFill>
                <a:latin typeface="+mj-lt"/>
              </a:defRPr>
            </a:lvl1pPr>
          </a:lstStyle>
          <a:p>
            <a:pPr lvl="0"/>
            <a:endParaRPr lang="en-US"/>
          </a:p>
        </p:txBody>
      </p:sp>
      <p:sp>
        <p:nvSpPr>
          <p:cNvPr id="49" name="Text Placeholder 8"/>
          <p:cNvSpPr>
            <a:spLocks noGrp="1"/>
          </p:cNvSpPr>
          <p:nvPr>
            <p:ph type="body" sz="quarter" idx="66"/>
          </p:nvPr>
        </p:nvSpPr>
        <p:spPr>
          <a:xfrm>
            <a:off x="3860800" y="4546598"/>
            <a:ext cx="1727200" cy="812800"/>
          </a:xfrm>
          <a:prstGeom prst="rect">
            <a:avLst/>
          </a:prstGeom>
        </p:spPr>
        <p:txBody>
          <a:bodyPr anchor="ctr">
            <a:normAutofit/>
          </a:bodyPr>
          <a:lstStyle>
            <a:lvl1pPr marL="0" indent="0" algn="l">
              <a:lnSpc>
                <a:spcPct val="90000"/>
              </a:lnSpc>
              <a:spcBef>
                <a:spcPts val="800"/>
              </a:spcBef>
              <a:buNone/>
              <a:defRPr sz="1467" b="1">
                <a:solidFill>
                  <a:schemeClr val="tx1">
                    <a:lumMod val="95000"/>
                    <a:lumOff val="5000"/>
                  </a:schemeClr>
                </a:solidFill>
                <a:latin typeface="+mj-lt"/>
              </a:defRPr>
            </a:lvl1pPr>
          </a:lstStyle>
          <a:p>
            <a:pPr lvl="0"/>
            <a:endParaRPr lang="en-US"/>
          </a:p>
        </p:txBody>
      </p:sp>
      <p:sp>
        <p:nvSpPr>
          <p:cNvPr id="50" name="Text Placeholder 8"/>
          <p:cNvSpPr>
            <a:spLocks noGrp="1"/>
          </p:cNvSpPr>
          <p:nvPr>
            <p:ph type="body" sz="quarter" idx="67"/>
          </p:nvPr>
        </p:nvSpPr>
        <p:spPr>
          <a:xfrm>
            <a:off x="3860800" y="5257798"/>
            <a:ext cx="1727200" cy="406400"/>
          </a:xfrm>
          <a:prstGeom prst="rect">
            <a:avLst/>
          </a:prstGeom>
        </p:spPr>
        <p:txBody>
          <a:bodyPr anchor="ctr">
            <a:normAutofit/>
          </a:bodyPr>
          <a:lstStyle>
            <a:lvl1pPr marL="0" indent="0" algn="l">
              <a:lnSpc>
                <a:spcPct val="90000"/>
              </a:lnSpc>
              <a:spcBef>
                <a:spcPts val="800"/>
              </a:spcBef>
              <a:buNone/>
              <a:defRPr sz="1467" b="0">
                <a:solidFill>
                  <a:schemeClr val="tx1">
                    <a:lumMod val="95000"/>
                    <a:lumOff val="5000"/>
                  </a:schemeClr>
                </a:solidFill>
                <a:latin typeface="+mj-lt"/>
              </a:defRPr>
            </a:lvl1pPr>
          </a:lstStyle>
          <a:p>
            <a:pPr lvl="0"/>
            <a:endParaRPr lang="en-US"/>
          </a:p>
        </p:txBody>
      </p:sp>
      <p:cxnSp>
        <p:nvCxnSpPr>
          <p:cNvPr id="51" name="Straight Connector 50"/>
          <p:cNvCxnSpPr/>
          <p:nvPr userDrawn="1"/>
        </p:nvCxnSpPr>
        <p:spPr>
          <a:xfrm flipV="1">
            <a:off x="5588000" y="4648204"/>
            <a:ext cx="0" cy="96411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Text Placeholder 8"/>
          <p:cNvSpPr>
            <a:spLocks noGrp="1"/>
          </p:cNvSpPr>
          <p:nvPr>
            <p:ph type="body" sz="quarter" idx="68"/>
          </p:nvPr>
        </p:nvSpPr>
        <p:spPr>
          <a:xfrm>
            <a:off x="9956800" y="2616198"/>
            <a:ext cx="2235200" cy="914400"/>
          </a:xfrm>
          <a:prstGeom prst="rect">
            <a:avLst/>
          </a:prstGeom>
        </p:spPr>
        <p:txBody>
          <a:bodyPr anchor="ctr">
            <a:normAutofit/>
          </a:bodyPr>
          <a:lstStyle>
            <a:lvl1pPr marL="0" indent="0">
              <a:lnSpc>
                <a:spcPct val="90000"/>
              </a:lnSpc>
              <a:spcBef>
                <a:spcPts val="800"/>
              </a:spcBef>
              <a:buNone/>
              <a:defRPr sz="1600">
                <a:solidFill>
                  <a:schemeClr val="tx1">
                    <a:lumMod val="95000"/>
                    <a:lumOff val="5000"/>
                  </a:schemeClr>
                </a:solidFill>
                <a:latin typeface="+mj-lt"/>
              </a:defRPr>
            </a:lvl1pPr>
          </a:lstStyle>
          <a:p>
            <a:pPr lvl="0"/>
            <a:endParaRPr lang="en-US"/>
          </a:p>
        </p:txBody>
      </p:sp>
      <p:sp>
        <p:nvSpPr>
          <p:cNvPr id="53" name="Text Placeholder 8"/>
          <p:cNvSpPr>
            <a:spLocks noGrp="1"/>
          </p:cNvSpPr>
          <p:nvPr>
            <p:ph type="body" sz="quarter" idx="69"/>
          </p:nvPr>
        </p:nvSpPr>
        <p:spPr>
          <a:xfrm>
            <a:off x="8181907" y="2514598"/>
            <a:ext cx="1727200" cy="812800"/>
          </a:xfrm>
          <a:prstGeom prst="rect">
            <a:avLst/>
          </a:prstGeom>
        </p:spPr>
        <p:txBody>
          <a:bodyPr anchor="ctr">
            <a:normAutofit/>
          </a:bodyPr>
          <a:lstStyle>
            <a:lvl1pPr marL="0" indent="0" algn="l">
              <a:lnSpc>
                <a:spcPct val="90000"/>
              </a:lnSpc>
              <a:spcBef>
                <a:spcPts val="800"/>
              </a:spcBef>
              <a:buNone/>
              <a:defRPr sz="1467" b="1">
                <a:solidFill>
                  <a:schemeClr val="tx1">
                    <a:lumMod val="95000"/>
                    <a:lumOff val="5000"/>
                  </a:schemeClr>
                </a:solidFill>
                <a:latin typeface="+mj-lt"/>
              </a:defRPr>
            </a:lvl1pPr>
          </a:lstStyle>
          <a:p>
            <a:pPr lvl="0"/>
            <a:endParaRPr lang="en-US"/>
          </a:p>
        </p:txBody>
      </p:sp>
      <p:sp>
        <p:nvSpPr>
          <p:cNvPr id="54" name="Text Placeholder 8"/>
          <p:cNvSpPr>
            <a:spLocks noGrp="1"/>
          </p:cNvSpPr>
          <p:nvPr>
            <p:ph type="body" sz="quarter" idx="70"/>
          </p:nvPr>
        </p:nvSpPr>
        <p:spPr>
          <a:xfrm>
            <a:off x="8181907" y="3225798"/>
            <a:ext cx="1727200" cy="406400"/>
          </a:xfrm>
          <a:prstGeom prst="rect">
            <a:avLst/>
          </a:prstGeom>
        </p:spPr>
        <p:txBody>
          <a:bodyPr anchor="ctr">
            <a:normAutofit/>
          </a:bodyPr>
          <a:lstStyle>
            <a:lvl1pPr marL="0" indent="0" algn="l">
              <a:lnSpc>
                <a:spcPct val="90000"/>
              </a:lnSpc>
              <a:spcBef>
                <a:spcPts val="800"/>
              </a:spcBef>
              <a:buNone/>
              <a:defRPr sz="1467" b="0">
                <a:solidFill>
                  <a:schemeClr val="tx1">
                    <a:lumMod val="95000"/>
                    <a:lumOff val="5000"/>
                  </a:schemeClr>
                </a:solidFill>
                <a:latin typeface="+mj-lt"/>
              </a:defRPr>
            </a:lvl1pPr>
          </a:lstStyle>
          <a:p>
            <a:pPr lvl="0"/>
            <a:endParaRPr lang="en-US"/>
          </a:p>
        </p:txBody>
      </p:sp>
      <p:cxnSp>
        <p:nvCxnSpPr>
          <p:cNvPr id="55" name="Straight Connector 54"/>
          <p:cNvCxnSpPr/>
          <p:nvPr userDrawn="1"/>
        </p:nvCxnSpPr>
        <p:spPr>
          <a:xfrm flipV="1">
            <a:off x="9956800" y="2616204"/>
            <a:ext cx="0" cy="96411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Text Placeholder 8"/>
          <p:cNvSpPr>
            <a:spLocks noGrp="1"/>
          </p:cNvSpPr>
          <p:nvPr>
            <p:ph type="body" sz="quarter" idx="71"/>
          </p:nvPr>
        </p:nvSpPr>
        <p:spPr>
          <a:xfrm>
            <a:off x="9956800" y="4648198"/>
            <a:ext cx="2235200" cy="914400"/>
          </a:xfrm>
          <a:prstGeom prst="rect">
            <a:avLst/>
          </a:prstGeom>
        </p:spPr>
        <p:txBody>
          <a:bodyPr anchor="ctr">
            <a:normAutofit/>
          </a:bodyPr>
          <a:lstStyle>
            <a:lvl1pPr marL="0" indent="0">
              <a:lnSpc>
                <a:spcPct val="90000"/>
              </a:lnSpc>
              <a:spcBef>
                <a:spcPts val="800"/>
              </a:spcBef>
              <a:buNone/>
              <a:defRPr sz="1600">
                <a:solidFill>
                  <a:schemeClr val="tx1">
                    <a:lumMod val="95000"/>
                    <a:lumOff val="5000"/>
                  </a:schemeClr>
                </a:solidFill>
                <a:latin typeface="+mj-lt"/>
              </a:defRPr>
            </a:lvl1pPr>
          </a:lstStyle>
          <a:p>
            <a:pPr lvl="0"/>
            <a:endParaRPr lang="en-US"/>
          </a:p>
        </p:txBody>
      </p:sp>
      <p:sp>
        <p:nvSpPr>
          <p:cNvPr id="57" name="Text Placeholder 8"/>
          <p:cNvSpPr>
            <a:spLocks noGrp="1"/>
          </p:cNvSpPr>
          <p:nvPr>
            <p:ph type="body" sz="quarter" idx="72"/>
          </p:nvPr>
        </p:nvSpPr>
        <p:spPr>
          <a:xfrm>
            <a:off x="8181907" y="4546598"/>
            <a:ext cx="1727200" cy="812800"/>
          </a:xfrm>
          <a:prstGeom prst="rect">
            <a:avLst/>
          </a:prstGeom>
        </p:spPr>
        <p:txBody>
          <a:bodyPr anchor="ctr">
            <a:normAutofit/>
          </a:bodyPr>
          <a:lstStyle>
            <a:lvl1pPr marL="0" indent="0" algn="l">
              <a:lnSpc>
                <a:spcPct val="90000"/>
              </a:lnSpc>
              <a:spcBef>
                <a:spcPts val="800"/>
              </a:spcBef>
              <a:buNone/>
              <a:defRPr sz="1467" b="1">
                <a:solidFill>
                  <a:schemeClr val="tx1">
                    <a:lumMod val="95000"/>
                    <a:lumOff val="5000"/>
                  </a:schemeClr>
                </a:solidFill>
                <a:latin typeface="+mj-lt"/>
              </a:defRPr>
            </a:lvl1pPr>
          </a:lstStyle>
          <a:p>
            <a:pPr lvl="0"/>
            <a:endParaRPr lang="en-US"/>
          </a:p>
        </p:txBody>
      </p:sp>
      <p:sp>
        <p:nvSpPr>
          <p:cNvPr id="58" name="Text Placeholder 8"/>
          <p:cNvSpPr>
            <a:spLocks noGrp="1"/>
          </p:cNvSpPr>
          <p:nvPr>
            <p:ph type="body" sz="quarter" idx="73"/>
          </p:nvPr>
        </p:nvSpPr>
        <p:spPr>
          <a:xfrm>
            <a:off x="8181907" y="5257798"/>
            <a:ext cx="1727200" cy="406400"/>
          </a:xfrm>
          <a:prstGeom prst="rect">
            <a:avLst/>
          </a:prstGeom>
        </p:spPr>
        <p:txBody>
          <a:bodyPr anchor="ctr">
            <a:normAutofit/>
          </a:bodyPr>
          <a:lstStyle>
            <a:lvl1pPr marL="0" indent="0" algn="l">
              <a:lnSpc>
                <a:spcPct val="90000"/>
              </a:lnSpc>
              <a:spcBef>
                <a:spcPts val="800"/>
              </a:spcBef>
              <a:buNone/>
              <a:defRPr sz="1467" b="0">
                <a:solidFill>
                  <a:schemeClr val="tx1">
                    <a:lumMod val="95000"/>
                    <a:lumOff val="5000"/>
                  </a:schemeClr>
                </a:solidFill>
                <a:latin typeface="+mj-lt"/>
              </a:defRPr>
            </a:lvl1pPr>
          </a:lstStyle>
          <a:p>
            <a:pPr lvl="0"/>
            <a:endParaRPr lang="en-US"/>
          </a:p>
        </p:txBody>
      </p:sp>
      <p:cxnSp>
        <p:nvCxnSpPr>
          <p:cNvPr id="59" name="Straight Connector 58"/>
          <p:cNvCxnSpPr/>
          <p:nvPr userDrawn="1"/>
        </p:nvCxnSpPr>
        <p:spPr>
          <a:xfrm flipV="1">
            <a:off x="9956800" y="4648204"/>
            <a:ext cx="0" cy="96411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53"/>
          <p:cNvSpPr>
            <a:spLocks noGrp="1"/>
          </p:cNvSpPr>
          <p:nvPr>
            <p:ph type="body" sz="quarter" idx="46" hasCustomPrompt="1"/>
          </p:nvPr>
        </p:nvSpPr>
        <p:spPr>
          <a:xfrm>
            <a:off x="5446624" y="558323"/>
            <a:ext cx="1298752" cy="840230"/>
          </a:xfrm>
          <a:prstGeom prst="rect">
            <a:avLst/>
          </a:prstGeom>
        </p:spPr>
        <p:txBody>
          <a:bodyPr wrap="none">
            <a:spAutoFit/>
          </a:bodyPr>
          <a:lstStyle>
            <a:lvl1pPr marL="0" indent="0" algn="ctr">
              <a:buNone/>
              <a:defRPr sz="5400">
                <a:solidFill>
                  <a:schemeClr val="bg1">
                    <a:lumMod val="50000"/>
                  </a:schemeClr>
                </a:solidFill>
                <a:latin typeface="Bebas Neue" panose="020B0606020202050201" pitchFamily="34" charset="0"/>
              </a:defRPr>
            </a:lvl1pPr>
          </a:lstStyle>
          <a:p>
            <a:pPr lvl="0"/>
            <a:r>
              <a:rPr lang="en-US"/>
              <a:t>Title</a:t>
            </a:r>
          </a:p>
        </p:txBody>
      </p:sp>
      <p:sp>
        <p:nvSpPr>
          <p:cNvPr id="20" name="Text Placeholder 10"/>
          <p:cNvSpPr>
            <a:spLocks noGrp="1"/>
          </p:cNvSpPr>
          <p:nvPr>
            <p:ph type="body" sz="quarter" idx="47" hasCustomPrompt="1"/>
          </p:nvPr>
        </p:nvSpPr>
        <p:spPr>
          <a:xfrm>
            <a:off x="5668859" y="1228139"/>
            <a:ext cx="826573" cy="338554"/>
          </a:xfrm>
          <a:prstGeom prst="rect">
            <a:avLst/>
          </a:prstGeom>
        </p:spPr>
        <p:txBody>
          <a:bodyPr wrap="none" anchor="ctr">
            <a:spAutoFit/>
          </a:bodyPr>
          <a:lstStyle>
            <a:lvl1pPr marL="0" indent="0" algn="ctr">
              <a:lnSpc>
                <a:spcPct val="100000"/>
              </a:lnSpc>
              <a:spcBef>
                <a:spcPts val="1600"/>
              </a:spcBef>
              <a:buNone/>
              <a:defRPr sz="1600" baseline="0">
                <a:solidFill>
                  <a:schemeClr val="tx1">
                    <a:lumMod val="85000"/>
                    <a:lumOff val="15000"/>
                  </a:schemeClr>
                </a:solidFill>
                <a:latin typeface="+mj-lt"/>
              </a:defRPr>
            </a:lvl1pPr>
          </a:lstStyle>
          <a:p>
            <a:pPr lvl="0"/>
            <a:r>
              <a:rPr lang="en-US"/>
              <a:t>Subtitle</a:t>
            </a:r>
          </a:p>
        </p:txBody>
      </p:sp>
      <p:cxnSp>
        <p:nvCxnSpPr>
          <p:cNvPr id="21" name="Straight Connector 20"/>
          <p:cNvCxnSpPr/>
          <p:nvPr userDrawn="1"/>
        </p:nvCxnSpPr>
        <p:spPr>
          <a:xfrm>
            <a:off x="4666343" y="4278085"/>
            <a:ext cx="75184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4673600" y="2209799"/>
            <a:ext cx="75184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8292357" y="1853059"/>
            <a:ext cx="711200" cy="711200"/>
            <a:chOff x="8292357" y="1853059"/>
            <a:chExt cx="711200" cy="711200"/>
          </a:xfrm>
        </p:grpSpPr>
        <p:sp>
          <p:nvSpPr>
            <p:cNvPr id="24" name="Oval 23"/>
            <p:cNvSpPr/>
            <p:nvPr userDrawn="1"/>
          </p:nvSpPr>
          <p:spPr>
            <a:xfrm>
              <a:off x="8292357" y="1853059"/>
              <a:ext cx="711200" cy="7112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5" name="Freeform 425"/>
            <p:cNvSpPr>
              <a:spLocks noEditPoints="1"/>
            </p:cNvSpPr>
            <p:nvPr/>
          </p:nvSpPr>
          <p:spPr bwMode="auto">
            <a:xfrm>
              <a:off x="8473396" y="1983171"/>
              <a:ext cx="349251" cy="406400"/>
            </a:xfrm>
            <a:custGeom>
              <a:avLst/>
              <a:gdLst>
                <a:gd name="T0" fmla="*/ 2317 w 13859"/>
                <a:gd name="T1" fmla="*/ 8004 h 16128"/>
                <a:gd name="T2" fmla="*/ 1967 w 13859"/>
                <a:gd name="T3" fmla="*/ 8285 h 16128"/>
                <a:gd name="T4" fmla="*/ 1694 w 13859"/>
                <a:gd name="T5" fmla="*/ 8189 h 16128"/>
                <a:gd name="T6" fmla="*/ 1481 w 13859"/>
                <a:gd name="T7" fmla="*/ 8207 h 16128"/>
                <a:gd name="T8" fmla="*/ 1015 w 13859"/>
                <a:gd name="T9" fmla="*/ 8838 h 16128"/>
                <a:gd name="T10" fmla="*/ 404 w 13859"/>
                <a:gd name="T11" fmla="*/ 10161 h 16128"/>
                <a:gd name="T12" fmla="*/ 18 w 13859"/>
                <a:gd name="T13" fmla="*/ 11295 h 16128"/>
                <a:gd name="T14" fmla="*/ 40 w 13859"/>
                <a:gd name="T15" fmla="*/ 11571 h 16128"/>
                <a:gd name="T16" fmla="*/ 184 w 13859"/>
                <a:gd name="T17" fmla="*/ 11696 h 16128"/>
                <a:gd name="T18" fmla="*/ 504 w 13859"/>
                <a:gd name="T19" fmla="*/ 11935 h 16128"/>
                <a:gd name="T20" fmla="*/ 429 w 13859"/>
                <a:gd name="T21" fmla="*/ 12718 h 16128"/>
                <a:gd name="T22" fmla="*/ 538 w 13859"/>
                <a:gd name="T23" fmla="*/ 13327 h 16128"/>
                <a:gd name="T24" fmla="*/ 1117 w 13859"/>
                <a:gd name="T25" fmla="*/ 14247 h 16128"/>
                <a:gd name="T26" fmla="*/ 2368 w 13859"/>
                <a:gd name="T27" fmla="*/ 14903 h 16128"/>
                <a:gd name="T28" fmla="*/ 4069 w 13859"/>
                <a:gd name="T29" fmla="*/ 14654 h 16128"/>
                <a:gd name="T30" fmla="*/ 4877 w 13859"/>
                <a:gd name="T31" fmla="*/ 12294 h 16128"/>
                <a:gd name="T32" fmla="*/ 5243 w 13859"/>
                <a:gd name="T33" fmla="*/ 9182 h 16128"/>
                <a:gd name="T34" fmla="*/ 5131 w 13859"/>
                <a:gd name="T35" fmla="*/ 7572 h 16128"/>
                <a:gd name="T36" fmla="*/ 4463 w 13859"/>
                <a:gd name="T37" fmla="*/ 7305 h 16128"/>
                <a:gd name="T38" fmla="*/ 3526 w 13859"/>
                <a:gd name="T39" fmla="*/ 7315 h 16128"/>
                <a:gd name="T40" fmla="*/ 2765 w 13859"/>
                <a:gd name="T41" fmla="*/ 7576 h 16128"/>
                <a:gd name="T42" fmla="*/ 12945 w 13859"/>
                <a:gd name="T43" fmla="*/ 8879 h 16128"/>
                <a:gd name="T44" fmla="*/ 13234 w 13859"/>
                <a:gd name="T45" fmla="*/ 8953 h 16128"/>
                <a:gd name="T46" fmla="*/ 13512 w 13859"/>
                <a:gd name="T47" fmla="*/ 8943 h 16128"/>
                <a:gd name="T48" fmla="*/ 13774 w 13859"/>
                <a:gd name="T49" fmla="*/ 8047 h 16128"/>
                <a:gd name="T50" fmla="*/ 13576 w 13859"/>
                <a:gd name="T51" fmla="*/ 4414 h 16128"/>
                <a:gd name="T52" fmla="*/ 10849 w 13859"/>
                <a:gd name="T53" fmla="*/ 812 h 16128"/>
                <a:gd name="T54" fmla="*/ 4579 w 13859"/>
                <a:gd name="T55" fmla="*/ 323 h 16128"/>
                <a:gd name="T56" fmla="*/ 1107 w 13859"/>
                <a:gd name="T57" fmla="*/ 3063 h 16128"/>
                <a:gd name="T58" fmla="*/ 298 w 13859"/>
                <a:gd name="T59" fmla="*/ 6381 h 16128"/>
                <a:gd name="T60" fmla="*/ 468 w 13859"/>
                <a:gd name="T61" fmla="*/ 7635 h 16128"/>
                <a:gd name="T62" fmla="*/ 669 w 13859"/>
                <a:gd name="T63" fmla="*/ 7694 h 16128"/>
                <a:gd name="T64" fmla="*/ 867 w 13859"/>
                <a:gd name="T65" fmla="*/ 7689 h 16128"/>
                <a:gd name="T66" fmla="*/ 1040 w 13859"/>
                <a:gd name="T67" fmla="*/ 7615 h 16128"/>
                <a:gd name="T68" fmla="*/ 1153 w 13859"/>
                <a:gd name="T69" fmla="*/ 6002 h 16128"/>
                <a:gd name="T70" fmla="*/ 2207 w 13859"/>
                <a:gd name="T71" fmla="*/ 2984 h 16128"/>
                <a:gd name="T72" fmla="*/ 5730 w 13859"/>
                <a:gd name="T73" fmla="*/ 968 h 16128"/>
                <a:gd name="T74" fmla="*/ 11096 w 13859"/>
                <a:gd name="T75" fmla="*/ 2116 h 16128"/>
                <a:gd name="T76" fmla="*/ 12882 w 13859"/>
                <a:gd name="T77" fmla="*/ 5512 h 16128"/>
                <a:gd name="T78" fmla="*/ 12837 w 13859"/>
                <a:gd name="T79" fmla="*/ 8391 h 16128"/>
                <a:gd name="T80" fmla="*/ 12363 w 13859"/>
                <a:gd name="T81" fmla="*/ 9207 h 16128"/>
                <a:gd name="T82" fmla="*/ 12196 w 13859"/>
                <a:gd name="T83" fmla="*/ 9200 h 16128"/>
                <a:gd name="T84" fmla="*/ 11803 w 13859"/>
                <a:gd name="T85" fmla="*/ 8483 h 16128"/>
                <a:gd name="T86" fmla="*/ 11506 w 13859"/>
                <a:gd name="T87" fmla="*/ 8049 h 16128"/>
                <a:gd name="T88" fmla="*/ 11126 w 13859"/>
                <a:gd name="T89" fmla="*/ 7668 h 16128"/>
                <a:gd name="T90" fmla="*/ 10363 w 13859"/>
                <a:gd name="T91" fmla="*/ 7693 h 16128"/>
                <a:gd name="T92" fmla="*/ 9499 w 13859"/>
                <a:gd name="T93" fmla="*/ 8070 h 16128"/>
                <a:gd name="T94" fmla="*/ 8926 w 13859"/>
                <a:gd name="T95" fmla="*/ 8534 h 16128"/>
                <a:gd name="T96" fmla="*/ 8632 w 13859"/>
                <a:gd name="T97" fmla="*/ 10488 h 16128"/>
                <a:gd name="T98" fmla="*/ 8646 w 13859"/>
                <a:gd name="T99" fmla="*/ 13526 h 16128"/>
                <a:gd name="T100" fmla="*/ 9240 w 13859"/>
                <a:gd name="T101" fmla="*/ 15599 h 16128"/>
                <a:gd name="T102" fmla="*/ 11060 w 13859"/>
                <a:gd name="T103" fmla="*/ 16119 h 16128"/>
                <a:gd name="T104" fmla="*/ 12333 w 13859"/>
                <a:gd name="T105" fmla="*/ 15535 h 16128"/>
                <a:gd name="T106" fmla="*/ 12971 w 13859"/>
                <a:gd name="T107" fmla="*/ 14631 h 16128"/>
                <a:gd name="T108" fmla="*/ 13083 w 13859"/>
                <a:gd name="T109" fmla="*/ 14119 h 16128"/>
                <a:gd name="T110" fmla="*/ 13150 w 13859"/>
                <a:gd name="T111" fmla="*/ 13442 h 16128"/>
                <a:gd name="T112" fmla="*/ 13522 w 13859"/>
                <a:gd name="T113" fmla="*/ 13307 h 16128"/>
                <a:gd name="T114" fmla="*/ 13720 w 13859"/>
                <a:gd name="T115" fmla="*/ 13151 h 16128"/>
                <a:gd name="T116" fmla="*/ 13766 w 13859"/>
                <a:gd name="T117" fmla="*/ 12817 h 16128"/>
                <a:gd name="T118" fmla="*/ 13425 w 13859"/>
                <a:gd name="T119" fmla="*/ 11505 h 16128"/>
                <a:gd name="T120" fmla="*/ 12866 w 13859"/>
                <a:gd name="T121" fmla="*/ 9968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59" h="16128">
                  <a:moveTo>
                    <a:pt x="2717" y="7615"/>
                  </a:moveTo>
                  <a:lnTo>
                    <a:pt x="2670" y="7657"/>
                  </a:lnTo>
                  <a:lnTo>
                    <a:pt x="2624" y="7699"/>
                  </a:lnTo>
                  <a:lnTo>
                    <a:pt x="2578" y="7741"/>
                  </a:lnTo>
                  <a:lnTo>
                    <a:pt x="2533" y="7785"/>
                  </a:lnTo>
                  <a:lnTo>
                    <a:pt x="2489" y="7827"/>
                  </a:lnTo>
                  <a:lnTo>
                    <a:pt x="2445" y="7871"/>
                  </a:lnTo>
                  <a:lnTo>
                    <a:pt x="2402" y="7915"/>
                  </a:lnTo>
                  <a:lnTo>
                    <a:pt x="2359" y="7959"/>
                  </a:lnTo>
                  <a:lnTo>
                    <a:pt x="2317" y="8004"/>
                  </a:lnTo>
                  <a:lnTo>
                    <a:pt x="2276" y="8049"/>
                  </a:lnTo>
                  <a:lnTo>
                    <a:pt x="2235" y="8094"/>
                  </a:lnTo>
                  <a:lnTo>
                    <a:pt x="2195" y="8140"/>
                  </a:lnTo>
                  <a:lnTo>
                    <a:pt x="2154" y="8186"/>
                  </a:lnTo>
                  <a:lnTo>
                    <a:pt x="2115" y="8232"/>
                  </a:lnTo>
                  <a:lnTo>
                    <a:pt x="2077" y="8279"/>
                  </a:lnTo>
                  <a:lnTo>
                    <a:pt x="2038" y="8326"/>
                  </a:lnTo>
                  <a:lnTo>
                    <a:pt x="2018" y="8314"/>
                  </a:lnTo>
                  <a:lnTo>
                    <a:pt x="1994" y="8300"/>
                  </a:lnTo>
                  <a:lnTo>
                    <a:pt x="1967" y="8285"/>
                  </a:lnTo>
                  <a:lnTo>
                    <a:pt x="1937" y="8270"/>
                  </a:lnTo>
                  <a:lnTo>
                    <a:pt x="1905" y="8255"/>
                  </a:lnTo>
                  <a:lnTo>
                    <a:pt x="1870" y="8239"/>
                  </a:lnTo>
                  <a:lnTo>
                    <a:pt x="1834" y="8224"/>
                  </a:lnTo>
                  <a:lnTo>
                    <a:pt x="1795" y="8212"/>
                  </a:lnTo>
                  <a:lnTo>
                    <a:pt x="1776" y="8206"/>
                  </a:lnTo>
                  <a:lnTo>
                    <a:pt x="1755" y="8201"/>
                  </a:lnTo>
                  <a:lnTo>
                    <a:pt x="1735" y="8196"/>
                  </a:lnTo>
                  <a:lnTo>
                    <a:pt x="1714" y="8192"/>
                  </a:lnTo>
                  <a:lnTo>
                    <a:pt x="1694" y="8189"/>
                  </a:lnTo>
                  <a:lnTo>
                    <a:pt x="1673" y="8186"/>
                  </a:lnTo>
                  <a:lnTo>
                    <a:pt x="1651" y="8184"/>
                  </a:lnTo>
                  <a:lnTo>
                    <a:pt x="1630" y="8183"/>
                  </a:lnTo>
                  <a:lnTo>
                    <a:pt x="1608" y="8183"/>
                  </a:lnTo>
                  <a:lnTo>
                    <a:pt x="1587" y="8184"/>
                  </a:lnTo>
                  <a:lnTo>
                    <a:pt x="1565" y="8187"/>
                  </a:lnTo>
                  <a:lnTo>
                    <a:pt x="1544" y="8190"/>
                  </a:lnTo>
                  <a:lnTo>
                    <a:pt x="1523" y="8194"/>
                  </a:lnTo>
                  <a:lnTo>
                    <a:pt x="1502" y="8200"/>
                  </a:lnTo>
                  <a:lnTo>
                    <a:pt x="1481" y="8207"/>
                  </a:lnTo>
                  <a:lnTo>
                    <a:pt x="1459" y="8215"/>
                  </a:lnTo>
                  <a:lnTo>
                    <a:pt x="1424" y="8236"/>
                  </a:lnTo>
                  <a:lnTo>
                    <a:pt x="1384" y="8272"/>
                  </a:lnTo>
                  <a:lnTo>
                    <a:pt x="1339" y="8320"/>
                  </a:lnTo>
                  <a:lnTo>
                    <a:pt x="1292" y="8382"/>
                  </a:lnTo>
                  <a:lnTo>
                    <a:pt x="1241" y="8453"/>
                  </a:lnTo>
                  <a:lnTo>
                    <a:pt x="1188" y="8536"/>
                  </a:lnTo>
                  <a:lnTo>
                    <a:pt x="1132" y="8628"/>
                  </a:lnTo>
                  <a:lnTo>
                    <a:pt x="1075" y="8729"/>
                  </a:lnTo>
                  <a:lnTo>
                    <a:pt x="1015" y="8838"/>
                  </a:lnTo>
                  <a:lnTo>
                    <a:pt x="953" y="8954"/>
                  </a:lnTo>
                  <a:lnTo>
                    <a:pt x="892" y="9075"/>
                  </a:lnTo>
                  <a:lnTo>
                    <a:pt x="829" y="9202"/>
                  </a:lnTo>
                  <a:lnTo>
                    <a:pt x="767" y="9333"/>
                  </a:lnTo>
                  <a:lnTo>
                    <a:pt x="704" y="9468"/>
                  </a:lnTo>
                  <a:lnTo>
                    <a:pt x="641" y="9605"/>
                  </a:lnTo>
                  <a:lnTo>
                    <a:pt x="580" y="9744"/>
                  </a:lnTo>
                  <a:lnTo>
                    <a:pt x="520" y="9883"/>
                  </a:lnTo>
                  <a:lnTo>
                    <a:pt x="462" y="10023"/>
                  </a:lnTo>
                  <a:lnTo>
                    <a:pt x="404" y="10161"/>
                  </a:lnTo>
                  <a:lnTo>
                    <a:pt x="349" y="10298"/>
                  </a:lnTo>
                  <a:lnTo>
                    <a:pt x="298" y="10431"/>
                  </a:lnTo>
                  <a:lnTo>
                    <a:pt x="248" y="10561"/>
                  </a:lnTo>
                  <a:lnTo>
                    <a:pt x="203" y="10687"/>
                  </a:lnTo>
                  <a:lnTo>
                    <a:pt x="161" y="10807"/>
                  </a:lnTo>
                  <a:lnTo>
                    <a:pt x="123" y="10921"/>
                  </a:lnTo>
                  <a:lnTo>
                    <a:pt x="89" y="11027"/>
                  </a:lnTo>
                  <a:lnTo>
                    <a:pt x="61" y="11125"/>
                  </a:lnTo>
                  <a:lnTo>
                    <a:pt x="36" y="11215"/>
                  </a:lnTo>
                  <a:lnTo>
                    <a:pt x="18" y="11295"/>
                  </a:lnTo>
                  <a:lnTo>
                    <a:pt x="6" y="11363"/>
                  </a:lnTo>
                  <a:lnTo>
                    <a:pt x="0" y="11421"/>
                  </a:lnTo>
                  <a:lnTo>
                    <a:pt x="0" y="11466"/>
                  </a:lnTo>
                  <a:lnTo>
                    <a:pt x="2" y="11481"/>
                  </a:lnTo>
                  <a:lnTo>
                    <a:pt x="6" y="11497"/>
                  </a:lnTo>
                  <a:lnTo>
                    <a:pt x="10" y="11512"/>
                  </a:lnTo>
                  <a:lnTo>
                    <a:pt x="16" y="11527"/>
                  </a:lnTo>
                  <a:lnTo>
                    <a:pt x="23" y="11542"/>
                  </a:lnTo>
                  <a:lnTo>
                    <a:pt x="31" y="11557"/>
                  </a:lnTo>
                  <a:lnTo>
                    <a:pt x="40" y="11571"/>
                  </a:lnTo>
                  <a:lnTo>
                    <a:pt x="51" y="11584"/>
                  </a:lnTo>
                  <a:lnTo>
                    <a:pt x="62" y="11598"/>
                  </a:lnTo>
                  <a:lnTo>
                    <a:pt x="74" y="11611"/>
                  </a:lnTo>
                  <a:lnTo>
                    <a:pt x="87" y="11623"/>
                  </a:lnTo>
                  <a:lnTo>
                    <a:pt x="101" y="11636"/>
                  </a:lnTo>
                  <a:lnTo>
                    <a:pt x="116" y="11648"/>
                  </a:lnTo>
                  <a:lnTo>
                    <a:pt x="132" y="11661"/>
                  </a:lnTo>
                  <a:lnTo>
                    <a:pt x="148" y="11673"/>
                  </a:lnTo>
                  <a:lnTo>
                    <a:pt x="166" y="11685"/>
                  </a:lnTo>
                  <a:lnTo>
                    <a:pt x="184" y="11696"/>
                  </a:lnTo>
                  <a:lnTo>
                    <a:pt x="203" y="11707"/>
                  </a:lnTo>
                  <a:lnTo>
                    <a:pt x="222" y="11718"/>
                  </a:lnTo>
                  <a:lnTo>
                    <a:pt x="242" y="11728"/>
                  </a:lnTo>
                  <a:lnTo>
                    <a:pt x="284" y="11748"/>
                  </a:lnTo>
                  <a:lnTo>
                    <a:pt x="328" y="11768"/>
                  </a:lnTo>
                  <a:lnTo>
                    <a:pt x="374" y="11787"/>
                  </a:lnTo>
                  <a:lnTo>
                    <a:pt x="421" y="11805"/>
                  </a:lnTo>
                  <a:lnTo>
                    <a:pt x="470" y="11822"/>
                  </a:lnTo>
                  <a:lnTo>
                    <a:pt x="519" y="11839"/>
                  </a:lnTo>
                  <a:lnTo>
                    <a:pt x="504" y="11935"/>
                  </a:lnTo>
                  <a:lnTo>
                    <a:pt x="489" y="12027"/>
                  </a:lnTo>
                  <a:lnTo>
                    <a:pt x="477" y="12118"/>
                  </a:lnTo>
                  <a:lnTo>
                    <a:pt x="466" y="12206"/>
                  </a:lnTo>
                  <a:lnTo>
                    <a:pt x="457" y="12290"/>
                  </a:lnTo>
                  <a:lnTo>
                    <a:pt x="448" y="12370"/>
                  </a:lnTo>
                  <a:lnTo>
                    <a:pt x="441" y="12448"/>
                  </a:lnTo>
                  <a:lnTo>
                    <a:pt x="436" y="12521"/>
                  </a:lnTo>
                  <a:lnTo>
                    <a:pt x="433" y="12591"/>
                  </a:lnTo>
                  <a:lnTo>
                    <a:pt x="430" y="12656"/>
                  </a:lnTo>
                  <a:lnTo>
                    <a:pt x="429" y="12718"/>
                  </a:lnTo>
                  <a:lnTo>
                    <a:pt x="429" y="12774"/>
                  </a:lnTo>
                  <a:lnTo>
                    <a:pt x="431" y="12828"/>
                  </a:lnTo>
                  <a:lnTo>
                    <a:pt x="433" y="12875"/>
                  </a:lnTo>
                  <a:lnTo>
                    <a:pt x="437" y="12920"/>
                  </a:lnTo>
                  <a:lnTo>
                    <a:pt x="442" y="12958"/>
                  </a:lnTo>
                  <a:lnTo>
                    <a:pt x="452" y="13020"/>
                  </a:lnTo>
                  <a:lnTo>
                    <a:pt x="468" y="13090"/>
                  </a:lnTo>
                  <a:lnTo>
                    <a:pt x="486" y="13164"/>
                  </a:lnTo>
                  <a:lnTo>
                    <a:pt x="510" y="13243"/>
                  </a:lnTo>
                  <a:lnTo>
                    <a:pt x="538" y="13327"/>
                  </a:lnTo>
                  <a:lnTo>
                    <a:pt x="571" y="13412"/>
                  </a:lnTo>
                  <a:lnTo>
                    <a:pt x="609" y="13502"/>
                  </a:lnTo>
                  <a:lnTo>
                    <a:pt x="652" y="13594"/>
                  </a:lnTo>
                  <a:lnTo>
                    <a:pt x="701" y="13688"/>
                  </a:lnTo>
                  <a:lnTo>
                    <a:pt x="755" y="13781"/>
                  </a:lnTo>
                  <a:lnTo>
                    <a:pt x="815" y="13876"/>
                  </a:lnTo>
                  <a:lnTo>
                    <a:pt x="881" y="13971"/>
                  </a:lnTo>
                  <a:lnTo>
                    <a:pt x="953" y="14065"/>
                  </a:lnTo>
                  <a:lnTo>
                    <a:pt x="1032" y="14157"/>
                  </a:lnTo>
                  <a:lnTo>
                    <a:pt x="1117" y="14247"/>
                  </a:lnTo>
                  <a:lnTo>
                    <a:pt x="1209" y="14335"/>
                  </a:lnTo>
                  <a:lnTo>
                    <a:pt x="1307" y="14419"/>
                  </a:lnTo>
                  <a:lnTo>
                    <a:pt x="1413" y="14500"/>
                  </a:lnTo>
                  <a:lnTo>
                    <a:pt x="1526" y="14576"/>
                  </a:lnTo>
                  <a:lnTo>
                    <a:pt x="1647" y="14647"/>
                  </a:lnTo>
                  <a:lnTo>
                    <a:pt x="1776" y="14712"/>
                  </a:lnTo>
                  <a:lnTo>
                    <a:pt x="1911" y="14771"/>
                  </a:lnTo>
                  <a:lnTo>
                    <a:pt x="2055" y="14823"/>
                  </a:lnTo>
                  <a:lnTo>
                    <a:pt x="2208" y="14868"/>
                  </a:lnTo>
                  <a:lnTo>
                    <a:pt x="2368" y="14903"/>
                  </a:lnTo>
                  <a:lnTo>
                    <a:pt x="2538" y="14932"/>
                  </a:lnTo>
                  <a:lnTo>
                    <a:pt x="2717" y="14950"/>
                  </a:lnTo>
                  <a:lnTo>
                    <a:pt x="2904" y="14958"/>
                  </a:lnTo>
                  <a:lnTo>
                    <a:pt x="3100" y="14955"/>
                  </a:lnTo>
                  <a:lnTo>
                    <a:pt x="3306" y="14942"/>
                  </a:lnTo>
                  <a:lnTo>
                    <a:pt x="3522" y="14915"/>
                  </a:lnTo>
                  <a:lnTo>
                    <a:pt x="3746" y="14878"/>
                  </a:lnTo>
                  <a:lnTo>
                    <a:pt x="3858" y="14838"/>
                  </a:lnTo>
                  <a:lnTo>
                    <a:pt x="3966" y="14762"/>
                  </a:lnTo>
                  <a:lnTo>
                    <a:pt x="4069" y="14654"/>
                  </a:lnTo>
                  <a:lnTo>
                    <a:pt x="4169" y="14517"/>
                  </a:lnTo>
                  <a:lnTo>
                    <a:pt x="4265" y="14351"/>
                  </a:lnTo>
                  <a:lnTo>
                    <a:pt x="4356" y="14160"/>
                  </a:lnTo>
                  <a:lnTo>
                    <a:pt x="4444" y="13946"/>
                  </a:lnTo>
                  <a:lnTo>
                    <a:pt x="4527" y="13710"/>
                  </a:lnTo>
                  <a:lnTo>
                    <a:pt x="4606" y="13455"/>
                  </a:lnTo>
                  <a:lnTo>
                    <a:pt x="4679" y="13184"/>
                  </a:lnTo>
                  <a:lnTo>
                    <a:pt x="4750" y="12898"/>
                  </a:lnTo>
                  <a:lnTo>
                    <a:pt x="4816" y="12600"/>
                  </a:lnTo>
                  <a:lnTo>
                    <a:pt x="4877" y="12294"/>
                  </a:lnTo>
                  <a:lnTo>
                    <a:pt x="4934" y="11978"/>
                  </a:lnTo>
                  <a:lnTo>
                    <a:pt x="4986" y="11659"/>
                  </a:lnTo>
                  <a:lnTo>
                    <a:pt x="5035" y="11335"/>
                  </a:lnTo>
                  <a:lnTo>
                    <a:pt x="5078" y="11011"/>
                  </a:lnTo>
                  <a:lnTo>
                    <a:pt x="5118" y="10689"/>
                  </a:lnTo>
                  <a:lnTo>
                    <a:pt x="5152" y="10371"/>
                  </a:lnTo>
                  <a:lnTo>
                    <a:pt x="5181" y="10059"/>
                  </a:lnTo>
                  <a:lnTo>
                    <a:pt x="5206" y="9755"/>
                  </a:lnTo>
                  <a:lnTo>
                    <a:pt x="5227" y="9462"/>
                  </a:lnTo>
                  <a:lnTo>
                    <a:pt x="5243" y="9182"/>
                  </a:lnTo>
                  <a:lnTo>
                    <a:pt x="5253" y="8917"/>
                  </a:lnTo>
                  <a:lnTo>
                    <a:pt x="5260" y="8669"/>
                  </a:lnTo>
                  <a:lnTo>
                    <a:pt x="5261" y="8441"/>
                  </a:lnTo>
                  <a:lnTo>
                    <a:pt x="5257" y="8235"/>
                  </a:lnTo>
                  <a:lnTo>
                    <a:pt x="5249" y="8054"/>
                  </a:lnTo>
                  <a:lnTo>
                    <a:pt x="5236" y="7899"/>
                  </a:lnTo>
                  <a:lnTo>
                    <a:pt x="5218" y="7773"/>
                  </a:lnTo>
                  <a:lnTo>
                    <a:pt x="5193" y="7677"/>
                  </a:lnTo>
                  <a:lnTo>
                    <a:pt x="5165" y="7615"/>
                  </a:lnTo>
                  <a:lnTo>
                    <a:pt x="5131" y="7572"/>
                  </a:lnTo>
                  <a:lnTo>
                    <a:pt x="5089" y="7533"/>
                  </a:lnTo>
                  <a:lnTo>
                    <a:pt x="5041" y="7495"/>
                  </a:lnTo>
                  <a:lnTo>
                    <a:pt x="4985" y="7461"/>
                  </a:lnTo>
                  <a:lnTo>
                    <a:pt x="4925" y="7431"/>
                  </a:lnTo>
                  <a:lnTo>
                    <a:pt x="4859" y="7403"/>
                  </a:lnTo>
                  <a:lnTo>
                    <a:pt x="4787" y="7378"/>
                  </a:lnTo>
                  <a:lnTo>
                    <a:pt x="4713" y="7355"/>
                  </a:lnTo>
                  <a:lnTo>
                    <a:pt x="4633" y="7335"/>
                  </a:lnTo>
                  <a:lnTo>
                    <a:pt x="4550" y="7319"/>
                  </a:lnTo>
                  <a:lnTo>
                    <a:pt x="4463" y="7305"/>
                  </a:lnTo>
                  <a:lnTo>
                    <a:pt x="4374" y="7294"/>
                  </a:lnTo>
                  <a:lnTo>
                    <a:pt x="4283" y="7286"/>
                  </a:lnTo>
                  <a:lnTo>
                    <a:pt x="4190" y="7280"/>
                  </a:lnTo>
                  <a:lnTo>
                    <a:pt x="4095" y="7277"/>
                  </a:lnTo>
                  <a:lnTo>
                    <a:pt x="4001" y="7277"/>
                  </a:lnTo>
                  <a:lnTo>
                    <a:pt x="3905" y="7280"/>
                  </a:lnTo>
                  <a:lnTo>
                    <a:pt x="3809" y="7285"/>
                  </a:lnTo>
                  <a:lnTo>
                    <a:pt x="3714" y="7292"/>
                  </a:lnTo>
                  <a:lnTo>
                    <a:pt x="3619" y="7302"/>
                  </a:lnTo>
                  <a:lnTo>
                    <a:pt x="3526" y="7315"/>
                  </a:lnTo>
                  <a:lnTo>
                    <a:pt x="3435" y="7330"/>
                  </a:lnTo>
                  <a:lnTo>
                    <a:pt x="3345" y="7347"/>
                  </a:lnTo>
                  <a:lnTo>
                    <a:pt x="3259" y="7367"/>
                  </a:lnTo>
                  <a:lnTo>
                    <a:pt x="3175" y="7391"/>
                  </a:lnTo>
                  <a:lnTo>
                    <a:pt x="3096" y="7416"/>
                  </a:lnTo>
                  <a:lnTo>
                    <a:pt x="3020" y="7443"/>
                  </a:lnTo>
                  <a:lnTo>
                    <a:pt x="2948" y="7472"/>
                  </a:lnTo>
                  <a:lnTo>
                    <a:pt x="2883" y="7505"/>
                  </a:lnTo>
                  <a:lnTo>
                    <a:pt x="2821" y="7540"/>
                  </a:lnTo>
                  <a:lnTo>
                    <a:pt x="2765" y="7576"/>
                  </a:lnTo>
                  <a:lnTo>
                    <a:pt x="2717" y="7615"/>
                  </a:lnTo>
                  <a:close/>
                  <a:moveTo>
                    <a:pt x="12800" y="8775"/>
                  </a:moveTo>
                  <a:lnTo>
                    <a:pt x="12812" y="8789"/>
                  </a:lnTo>
                  <a:lnTo>
                    <a:pt x="12825" y="8804"/>
                  </a:lnTo>
                  <a:lnTo>
                    <a:pt x="12840" y="8818"/>
                  </a:lnTo>
                  <a:lnTo>
                    <a:pt x="12858" y="8831"/>
                  </a:lnTo>
                  <a:lnTo>
                    <a:pt x="12877" y="8844"/>
                  </a:lnTo>
                  <a:lnTo>
                    <a:pt x="12899" y="8856"/>
                  </a:lnTo>
                  <a:lnTo>
                    <a:pt x="12922" y="8868"/>
                  </a:lnTo>
                  <a:lnTo>
                    <a:pt x="12945" y="8879"/>
                  </a:lnTo>
                  <a:lnTo>
                    <a:pt x="12971" y="8890"/>
                  </a:lnTo>
                  <a:lnTo>
                    <a:pt x="12997" y="8900"/>
                  </a:lnTo>
                  <a:lnTo>
                    <a:pt x="13025" y="8909"/>
                  </a:lnTo>
                  <a:lnTo>
                    <a:pt x="13053" y="8918"/>
                  </a:lnTo>
                  <a:lnTo>
                    <a:pt x="13082" y="8926"/>
                  </a:lnTo>
                  <a:lnTo>
                    <a:pt x="13113" y="8933"/>
                  </a:lnTo>
                  <a:lnTo>
                    <a:pt x="13142" y="8939"/>
                  </a:lnTo>
                  <a:lnTo>
                    <a:pt x="13173" y="8945"/>
                  </a:lnTo>
                  <a:lnTo>
                    <a:pt x="13204" y="8949"/>
                  </a:lnTo>
                  <a:lnTo>
                    <a:pt x="13234" y="8953"/>
                  </a:lnTo>
                  <a:lnTo>
                    <a:pt x="13265" y="8956"/>
                  </a:lnTo>
                  <a:lnTo>
                    <a:pt x="13295" y="8959"/>
                  </a:lnTo>
                  <a:lnTo>
                    <a:pt x="13325" y="8960"/>
                  </a:lnTo>
                  <a:lnTo>
                    <a:pt x="13354" y="8960"/>
                  </a:lnTo>
                  <a:lnTo>
                    <a:pt x="13383" y="8960"/>
                  </a:lnTo>
                  <a:lnTo>
                    <a:pt x="13411" y="8959"/>
                  </a:lnTo>
                  <a:lnTo>
                    <a:pt x="13438" y="8956"/>
                  </a:lnTo>
                  <a:lnTo>
                    <a:pt x="13464" y="8953"/>
                  </a:lnTo>
                  <a:lnTo>
                    <a:pt x="13488" y="8949"/>
                  </a:lnTo>
                  <a:lnTo>
                    <a:pt x="13512" y="8943"/>
                  </a:lnTo>
                  <a:lnTo>
                    <a:pt x="13534" y="8937"/>
                  </a:lnTo>
                  <a:lnTo>
                    <a:pt x="13553" y="8929"/>
                  </a:lnTo>
                  <a:lnTo>
                    <a:pt x="13572" y="8921"/>
                  </a:lnTo>
                  <a:lnTo>
                    <a:pt x="13588" y="8911"/>
                  </a:lnTo>
                  <a:lnTo>
                    <a:pt x="13608" y="8875"/>
                  </a:lnTo>
                  <a:lnTo>
                    <a:pt x="13635" y="8792"/>
                  </a:lnTo>
                  <a:lnTo>
                    <a:pt x="13667" y="8665"/>
                  </a:lnTo>
                  <a:lnTo>
                    <a:pt x="13703" y="8495"/>
                  </a:lnTo>
                  <a:lnTo>
                    <a:pt x="13740" y="8289"/>
                  </a:lnTo>
                  <a:lnTo>
                    <a:pt x="13774" y="8047"/>
                  </a:lnTo>
                  <a:lnTo>
                    <a:pt x="13806" y="7774"/>
                  </a:lnTo>
                  <a:lnTo>
                    <a:pt x="13832" y="7471"/>
                  </a:lnTo>
                  <a:lnTo>
                    <a:pt x="13851" y="7144"/>
                  </a:lnTo>
                  <a:lnTo>
                    <a:pt x="13859" y="6795"/>
                  </a:lnTo>
                  <a:lnTo>
                    <a:pt x="13855" y="6426"/>
                  </a:lnTo>
                  <a:lnTo>
                    <a:pt x="13837" y="6042"/>
                  </a:lnTo>
                  <a:lnTo>
                    <a:pt x="13801" y="5646"/>
                  </a:lnTo>
                  <a:lnTo>
                    <a:pt x="13748" y="5241"/>
                  </a:lnTo>
                  <a:lnTo>
                    <a:pt x="13673" y="4828"/>
                  </a:lnTo>
                  <a:lnTo>
                    <a:pt x="13576" y="4414"/>
                  </a:lnTo>
                  <a:lnTo>
                    <a:pt x="13453" y="4000"/>
                  </a:lnTo>
                  <a:lnTo>
                    <a:pt x="13302" y="3588"/>
                  </a:lnTo>
                  <a:lnTo>
                    <a:pt x="13123" y="3184"/>
                  </a:lnTo>
                  <a:lnTo>
                    <a:pt x="12911" y="2790"/>
                  </a:lnTo>
                  <a:lnTo>
                    <a:pt x="12665" y="2409"/>
                  </a:lnTo>
                  <a:lnTo>
                    <a:pt x="12382" y="2044"/>
                  </a:lnTo>
                  <a:lnTo>
                    <a:pt x="12062" y="1699"/>
                  </a:lnTo>
                  <a:lnTo>
                    <a:pt x="11702" y="1377"/>
                  </a:lnTo>
                  <a:lnTo>
                    <a:pt x="11298" y="1081"/>
                  </a:lnTo>
                  <a:lnTo>
                    <a:pt x="10849" y="812"/>
                  </a:lnTo>
                  <a:lnTo>
                    <a:pt x="10353" y="578"/>
                  </a:lnTo>
                  <a:lnTo>
                    <a:pt x="9809" y="378"/>
                  </a:lnTo>
                  <a:lnTo>
                    <a:pt x="9212" y="218"/>
                  </a:lnTo>
                  <a:lnTo>
                    <a:pt x="8563" y="99"/>
                  </a:lnTo>
                  <a:lnTo>
                    <a:pt x="7857" y="25"/>
                  </a:lnTo>
                  <a:lnTo>
                    <a:pt x="7093" y="0"/>
                  </a:lnTo>
                  <a:lnTo>
                    <a:pt x="6393" y="22"/>
                  </a:lnTo>
                  <a:lnTo>
                    <a:pt x="5742" y="85"/>
                  </a:lnTo>
                  <a:lnTo>
                    <a:pt x="5138" y="185"/>
                  </a:lnTo>
                  <a:lnTo>
                    <a:pt x="4579" y="323"/>
                  </a:lnTo>
                  <a:lnTo>
                    <a:pt x="4063" y="493"/>
                  </a:lnTo>
                  <a:lnTo>
                    <a:pt x="3591" y="694"/>
                  </a:lnTo>
                  <a:lnTo>
                    <a:pt x="3157" y="922"/>
                  </a:lnTo>
                  <a:lnTo>
                    <a:pt x="2762" y="1175"/>
                  </a:lnTo>
                  <a:lnTo>
                    <a:pt x="2404" y="1451"/>
                  </a:lnTo>
                  <a:lnTo>
                    <a:pt x="2082" y="1745"/>
                  </a:lnTo>
                  <a:lnTo>
                    <a:pt x="1792" y="2056"/>
                  </a:lnTo>
                  <a:lnTo>
                    <a:pt x="1534" y="2382"/>
                  </a:lnTo>
                  <a:lnTo>
                    <a:pt x="1306" y="2719"/>
                  </a:lnTo>
                  <a:lnTo>
                    <a:pt x="1107" y="3063"/>
                  </a:lnTo>
                  <a:lnTo>
                    <a:pt x="934" y="3414"/>
                  </a:lnTo>
                  <a:lnTo>
                    <a:pt x="786" y="3768"/>
                  </a:lnTo>
                  <a:lnTo>
                    <a:pt x="662" y="4122"/>
                  </a:lnTo>
                  <a:lnTo>
                    <a:pt x="559" y="4474"/>
                  </a:lnTo>
                  <a:lnTo>
                    <a:pt x="476" y="4820"/>
                  </a:lnTo>
                  <a:lnTo>
                    <a:pt x="410" y="5159"/>
                  </a:lnTo>
                  <a:lnTo>
                    <a:pt x="362" y="5488"/>
                  </a:lnTo>
                  <a:lnTo>
                    <a:pt x="328" y="5802"/>
                  </a:lnTo>
                  <a:lnTo>
                    <a:pt x="307" y="6100"/>
                  </a:lnTo>
                  <a:lnTo>
                    <a:pt x="298" y="6381"/>
                  </a:lnTo>
                  <a:lnTo>
                    <a:pt x="298" y="6639"/>
                  </a:lnTo>
                  <a:lnTo>
                    <a:pt x="306" y="6874"/>
                  </a:lnTo>
                  <a:lnTo>
                    <a:pt x="321" y="7080"/>
                  </a:lnTo>
                  <a:lnTo>
                    <a:pt x="340" y="7258"/>
                  </a:lnTo>
                  <a:lnTo>
                    <a:pt x="363" y="7403"/>
                  </a:lnTo>
                  <a:lnTo>
                    <a:pt x="386" y="7513"/>
                  </a:lnTo>
                  <a:lnTo>
                    <a:pt x="408" y="7584"/>
                  </a:lnTo>
                  <a:lnTo>
                    <a:pt x="429" y="7615"/>
                  </a:lnTo>
                  <a:lnTo>
                    <a:pt x="448" y="7626"/>
                  </a:lnTo>
                  <a:lnTo>
                    <a:pt x="468" y="7635"/>
                  </a:lnTo>
                  <a:lnTo>
                    <a:pt x="488" y="7644"/>
                  </a:lnTo>
                  <a:lnTo>
                    <a:pt x="507" y="7652"/>
                  </a:lnTo>
                  <a:lnTo>
                    <a:pt x="527" y="7660"/>
                  </a:lnTo>
                  <a:lnTo>
                    <a:pt x="547" y="7666"/>
                  </a:lnTo>
                  <a:lnTo>
                    <a:pt x="568" y="7673"/>
                  </a:lnTo>
                  <a:lnTo>
                    <a:pt x="588" y="7678"/>
                  </a:lnTo>
                  <a:lnTo>
                    <a:pt x="608" y="7683"/>
                  </a:lnTo>
                  <a:lnTo>
                    <a:pt x="628" y="7688"/>
                  </a:lnTo>
                  <a:lnTo>
                    <a:pt x="648" y="7691"/>
                  </a:lnTo>
                  <a:lnTo>
                    <a:pt x="669" y="7694"/>
                  </a:lnTo>
                  <a:lnTo>
                    <a:pt x="689" y="7697"/>
                  </a:lnTo>
                  <a:lnTo>
                    <a:pt x="709" y="7699"/>
                  </a:lnTo>
                  <a:lnTo>
                    <a:pt x="729" y="7700"/>
                  </a:lnTo>
                  <a:lnTo>
                    <a:pt x="749" y="7700"/>
                  </a:lnTo>
                  <a:lnTo>
                    <a:pt x="770" y="7700"/>
                  </a:lnTo>
                  <a:lnTo>
                    <a:pt x="789" y="7699"/>
                  </a:lnTo>
                  <a:lnTo>
                    <a:pt x="809" y="7698"/>
                  </a:lnTo>
                  <a:lnTo>
                    <a:pt x="828" y="7695"/>
                  </a:lnTo>
                  <a:lnTo>
                    <a:pt x="847" y="7692"/>
                  </a:lnTo>
                  <a:lnTo>
                    <a:pt x="867" y="7689"/>
                  </a:lnTo>
                  <a:lnTo>
                    <a:pt x="886" y="7685"/>
                  </a:lnTo>
                  <a:lnTo>
                    <a:pt x="904" y="7680"/>
                  </a:lnTo>
                  <a:lnTo>
                    <a:pt x="922" y="7674"/>
                  </a:lnTo>
                  <a:lnTo>
                    <a:pt x="940" y="7668"/>
                  </a:lnTo>
                  <a:lnTo>
                    <a:pt x="957" y="7661"/>
                  </a:lnTo>
                  <a:lnTo>
                    <a:pt x="976" y="7653"/>
                  </a:lnTo>
                  <a:lnTo>
                    <a:pt x="992" y="7645"/>
                  </a:lnTo>
                  <a:lnTo>
                    <a:pt x="1009" y="7636"/>
                  </a:lnTo>
                  <a:lnTo>
                    <a:pt x="1024" y="7626"/>
                  </a:lnTo>
                  <a:lnTo>
                    <a:pt x="1040" y="7615"/>
                  </a:lnTo>
                  <a:lnTo>
                    <a:pt x="1052" y="7585"/>
                  </a:lnTo>
                  <a:lnTo>
                    <a:pt x="1062" y="7521"/>
                  </a:lnTo>
                  <a:lnTo>
                    <a:pt x="1067" y="7422"/>
                  </a:lnTo>
                  <a:lnTo>
                    <a:pt x="1071" y="7292"/>
                  </a:lnTo>
                  <a:lnTo>
                    <a:pt x="1075" y="7135"/>
                  </a:lnTo>
                  <a:lnTo>
                    <a:pt x="1081" y="6950"/>
                  </a:lnTo>
                  <a:lnTo>
                    <a:pt x="1091" y="6743"/>
                  </a:lnTo>
                  <a:lnTo>
                    <a:pt x="1105" y="6514"/>
                  </a:lnTo>
                  <a:lnTo>
                    <a:pt x="1125" y="6266"/>
                  </a:lnTo>
                  <a:lnTo>
                    <a:pt x="1153" y="6002"/>
                  </a:lnTo>
                  <a:lnTo>
                    <a:pt x="1191" y="5723"/>
                  </a:lnTo>
                  <a:lnTo>
                    <a:pt x="1240" y="5433"/>
                  </a:lnTo>
                  <a:lnTo>
                    <a:pt x="1301" y="5134"/>
                  </a:lnTo>
                  <a:lnTo>
                    <a:pt x="1377" y="4828"/>
                  </a:lnTo>
                  <a:lnTo>
                    <a:pt x="1467" y="4518"/>
                  </a:lnTo>
                  <a:lnTo>
                    <a:pt x="1575" y="4205"/>
                  </a:lnTo>
                  <a:lnTo>
                    <a:pt x="1701" y="3893"/>
                  </a:lnTo>
                  <a:lnTo>
                    <a:pt x="1847" y="3583"/>
                  </a:lnTo>
                  <a:lnTo>
                    <a:pt x="2015" y="3280"/>
                  </a:lnTo>
                  <a:lnTo>
                    <a:pt x="2207" y="2984"/>
                  </a:lnTo>
                  <a:lnTo>
                    <a:pt x="2422" y="2697"/>
                  </a:lnTo>
                  <a:lnTo>
                    <a:pt x="2664" y="2423"/>
                  </a:lnTo>
                  <a:lnTo>
                    <a:pt x="2934" y="2164"/>
                  </a:lnTo>
                  <a:lnTo>
                    <a:pt x="3234" y="1922"/>
                  </a:lnTo>
                  <a:lnTo>
                    <a:pt x="3563" y="1699"/>
                  </a:lnTo>
                  <a:lnTo>
                    <a:pt x="3926" y="1500"/>
                  </a:lnTo>
                  <a:lnTo>
                    <a:pt x="4322" y="1325"/>
                  </a:lnTo>
                  <a:lnTo>
                    <a:pt x="4754" y="1175"/>
                  </a:lnTo>
                  <a:lnTo>
                    <a:pt x="5223" y="1055"/>
                  </a:lnTo>
                  <a:lnTo>
                    <a:pt x="5730" y="968"/>
                  </a:lnTo>
                  <a:lnTo>
                    <a:pt x="6276" y="914"/>
                  </a:lnTo>
                  <a:lnTo>
                    <a:pt x="6865" y="897"/>
                  </a:lnTo>
                  <a:lnTo>
                    <a:pt x="7574" y="921"/>
                  </a:lnTo>
                  <a:lnTo>
                    <a:pt x="8226" y="988"/>
                  </a:lnTo>
                  <a:lnTo>
                    <a:pt x="8826" y="1094"/>
                  </a:lnTo>
                  <a:lnTo>
                    <a:pt x="9374" y="1236"/>
                  </a:lnTo>
                  <a:lnTo>
                    <a:pt x="9873" y="1412"/>
                  </a:lnTo>
                  <a:lnTo>
                    <a:pt x="10324" y="1620"/>
                  </a:lnTo>
                  <a:lnTo>
                    <a:pt x="10731" y="1855"/>
                  </a:lnTo>
                  <a:lnTo>
                    <a:pt x="11096" y="2116"/>
                  </a:lnTo>
                  <a:lnTo>
                    <a:pt x="11420" y="2399"/>
                  </a:lnTo>
                  <a:lnTo>
                    <a:pt x="11706" y="2702"/>
                  </a:lnTo>
                  <a:lnTo>
                    <a:pt x="11955" y="3023"/>
                  </a:lnTo>
                  <a:lnTo>
                    <a:pt x="12171" y="3358"/>
                  </a:lnTo>
                  <a:lnTo>
                    <a:pt x="12356" y="3704"/>
                  </a:lnTo>
                  <a:lnTo>
                    <a:pt x="12511" y="4059"/>
                  </a:lnTo>
                  <a:lnTo>
                    <a:pt x="12639" y="4420"/>
                  </a:lnTo>
                  <a:lnTo>
                    <a:pt x="12742" y="4785"/>
                  </a:lnTo>
                  <a:lnTo>
                    <a:pt x="12822" y="5149"/>
                  </a:lnTo>
                  <a:lnTo>
                    <a:pt x="12882" y="5512"/>
                  </a:lnTo>
                  <a:lnTo>
                    <a:pt x="12924" y="5869"/>
                  </a:lnTo>
                  <a:lnTo>
                    <a:pt x="12949" y="6217"/>
                  </a:lnTo>
                  <a:lnTo>
                    <a:pt x="12960" y="6556"/>
                  </a:lnTo>
                  <a:lnTo>
                    <a:pt x="12960" y="6881"/>
                  </a:lnTo>
                  <a:lnTo>
                    <a:pt x="12950" y="7190"/>
                  </a:lnTo>
                  <a:lnTo>
                    <a:pt x="12933" y="7479"/>
                  </a:lnTo>
                  <a:lnTo>
                    <a:pt x="12912" y="7746"/>
                  </a:lnTo>
                  <a:lnTo>
                    <a:pt x="12886" y="7989"/>
                  </a:lnTo>
                  <a:lnTo>
                    <a:pt x="12861" y="8205"/>
                  </a:lnTo>
                  <a:lnTo>
                    <a:pt x="12837" y="8391"/>
                  </a:lnTo>
                  <a:lnTo>
                    <a:pt x="12817" y="8543"/>
                  </a:lnTo>
                  <a:lnTo>
                    <a:pt x="12802" y="8660"/>
                  </a:lnTo>
                  <a:lnTo>
                    <a:pt x="12795" y="8737"/>
                  </a:lnTo>
                  <a:lnTo>
                    <a:pt x="12800" y="8775"/>
                  </a:lnTo>
                  <a:close/>
                  <a:moveTo>
                    <a:pt x="12445" y="9238"/>
                  </a:moveTo>
                  <a:lnTo>
                    <a:pt x="12429" y="9230"/>
                  </a:lnTo>
                  <a:lnTo>
                    <a:pt x="12413" y="9223"/>
                  </a:lnTo>
                  <a:lnTo>
                    <a:pt x="12397" y="9217"/>
                  </a:lnTo>
                  <a:lnTo>
                    <a:pt x="12379" y="9211"/>
                  </a:lnTo>
                  <a:lnTo>
                    <a:pt x="12363" y="9207"/>
                  </a:lnTo>
                  <a:lnTo>
                    <a:pt x="12346" y="9203"/>
                  </a:lnTo>
                  <a:lnTo>
                    <a:pt x="12330" y="9200"/>
                  </a:lnTo>
                  <a:lnTo>
                    <a:pt x="12313" y="9198"/>
                  </a:lnTo>
                  <a:lnTo>
                    <a:pt x="12297" y="9196"/>
                  </a:lnTo>
                  <a:lnTo>
                    <a:pt x="12279" y="9195"/>
                  </a:lnTo>
                  <a:lnTo>
                    <a:pt x="12262" y="9195"/>
                  </a:lnTo>
                  <a:lnTo>
                    <a:pt x="12246" y="9196"/>
                  </a:lnTo>
                  <a:lnTo>
                    <a:pt x="12229" y="9197"/>
                  </a:lnTo>
                  <a:lnTo>
                    <a:pt x="12213" y="9198"/>
                  </a:lnTo>
                  <a:lnTo>
                    <a:pt x="12196" y="9200"/>
                  </a:lnTo>
                  <a:lnTo>
                    <a:pt x="12179" y="9203"/>
                  </a:lnTo>
                  <a:lnTo>
                    <a:pt x="12134" y="9103"/>
                  </a:lnTo>
                  <a:lnTo>
                    <a:pt x="12086" y="9004"/>
                  </a:lnTo>
                  <a:lnTo>
                    <a:pt x="12038" y="8907"/>
                  </a:lnTo>
                  <a:lnTo>
                    <a:pt x="11989" y="8811"/>
                  </a:lnTo>
                  <a:lnTo>
                    <a:pt x="11937" y="8715"/>
                  </a:lnTo>
                  <a:lnTo>
                    <a:pt x="11884" y="8621"/>
                  </a:lnTo>
                  <a:lnTo>
                    <a:pt x="11857" y="8575"/>
                  </a:lnTo>
                  <a:lnTo>
                    <a:pt x="11830" y="8529"/>
                  </a:lnTo>
                  <a:lnTo>
                    <a:pt x="11803" y="8483"/>
                  </a:lnTo>
                  <a:lnTo>
                    <a:pt x="11774" y="8438"/>
                  </a:lnTo>
                  <a:lnTo>
                    <a:pt x="11746" y="8393"/>
                  </a:lnTo>
                  <a:lnTo>
                    <a:pt x="11718" y="8348"/>
                  </a:lnTo>
                  <a:lnTo>
                    <a:pt x="11689" y="8304"/>
                  </a:lnTo>
                  <a:lnTo>
                    <a:pt x="11659" y="8261"/>
                  </a:lnTo>
                  <a:lnTo>
                    <a:pt x="11629" y="8217"/>
                  </a:lnTo>
                  <a:lnTo>
                    <a:pt x="11599" y="8175"/>
                  </a:lnTo>
                  <a:lnTo>
                    <a:pt x="11568" y="8133"/>
                  </a:lnTo>
                  <a:lnTo>
                    <a:pt x="11537" y="8090"/>
                  </a:lnTo>
                  <a:lnTo>
                    <a:pt x="11506" y="8049"/>
                  </a:lnTo>
                  <a:lnTo>
                    <a:pt x="11474" y="8008"/>
                  </a:lnTo>
                  <a:lnTo>
                    <a:pt x="11442" y="7967"/>
                  </a:lnTo>
                  <a:lnTo>
                    <a:pt x="11409" y="7927"/>
                  </a:lnTo>
                  <a:lnTo>
                    <a:pt x="11376" y="7888"/>
                  </a:lnTo>
                  <a:lnTo>
                    <a:pt x="11343" y="7848"/>
                  </a:lnTo>
                  <a:lnTo>
                    <a:pt x="11309" y="7810"/>
                  </a:lnTo>
                  <a:lnTo>
                    <a:pt x="11274" y="7772"/>
                  </a:lnTo>
                  <a:lnTo>
                    <a:pt x="11231" y="7730"/>
                  </a:lnTo>
                  <a:lnTo>
                    <a:pt x="11182" y="7696"/>
                  </a:lnTo>
                  <a:lnTo>
                    <a:pt x="11126" y="7668"/>
                  </a:lnTo>
                  <a:lnTo>
                    <a:pt x="11065" y="7647"/>
                  </a:lnTo>
                  <a:lnTo>
                    <a:pt x="11001" y="7632"/>
                  </a:lnTo>
                  <a:lnTo>
                    <a:pt x="10932" y="7621"/>
                  </a:lnTo>
                  <a:lnTo>
                    <a:pt x="10858" y="7617"/>
                  </a:lnTo>
                  <a:lnTo>
                    <a:pt x="10783" y="7618"/>
                  </a:lnTo>
                  <a:lnTo>
                    <a:pt x="10703" y="7625"/>
                  </a:lnTo>
                  <a:lnTo>
                    <a:pt x="10621" y="7636"/>
                  </a:lnTo>
                  <a:lnTo>
                    <a:pt x="10537" y="7651"/>
                  </a:lnTo>
                  <a:lnTo>
                    <a:pt x="10451" y="7670"/>
                  </a:lnTo>
                  <a:lnTo>
                    <a:pt x="10363" y="7693"/>
                  </a:lnTo>
                  <a:lnTo>
                    <a:pt x="10276" y="7719"/>
                  </a:lnTo>
                  <a:lnTo>
                    <a:pt x="10187" y="7750"/>
                  </a:lnTo>
                  <a:lnTo>
                    <a:pt x="10097" y="7782"/>
                  </a:lnTo>
                  <a:lnTo>
                    <a:pt x="10008" y="7817"/>
                  </a:lnTo>
                  <a:lnTo>
                    <a:pt x="9919" y="7855"/>
                  </a:lnTo>
                  <a:lnTo>
                    <a:pt x="9832" y="7896"/>
                  </a:lnTo>
                  <a:lnTo>
                    <a:pt x="9745" y="7937"/>
                  </a:lnTo>
                  <a:lnTo>
                    <a:pt x="9660" y="7980"/>
                  </a:lnTo>
                  <a:lnTo>
                    <a:pt x="9579" y="8025"/>
                  </a:lnTo>
                  <a:lnTo>
                    <a:pt x="9499" y="8070"/>
                  </a:lnTo>
                  <a:lnTo>
                    <a:pt x="9422" y="8116"/>
                  </a:lnTo>
                  <a:lnTo>
                    <a:pt x="9348" y="8163"/>
                  </a:lnTo>
                  <a:lnTo>
                    <a:pt x="9279" y="8210"/>
                  </a:lnTo>
                  <a:lnTo>
                    <a:pt x="9213" y="8257"/>
                  </a:lnTo>
                  <a:lnTo>
                    <a:pt x="9152" y="8303"/>
                  </a:lnTo>
                  <a:lnTo>
                    <a:pt x="9096" y="8348"/>
                  </a:lnTo>
                  <a:lnTo>
                    <a:pt x="9045" y="8393"/>
                  </a:lnTo>
                  <a:lnTo>
                    <a:pt x="9000" y="8436"/>
                  </a:lnTo>
                  <a:lnTo>
                    <a:pt x="8962" y="8477"/>
                  </a:lnTo>
                  <a:lnTo>
                    <a:pt x="8926" y="8534"/>
                  </a:lnTo>
                  <a:lnTo>
                    <a:pt x="8891" y="8622"/>
                  </a:lnTo>
                  <a:lnTo>
                    <a:pt x="8856" y="8740"/>
                  </a:lnTo>
                  <a:lnTo>
                    <a:pt x="8822" y="8885"/>
                  </a:lnTo>
                  <a:lnTo>
                    <a:pt x="8789" y="9055"/>
                  </a:lnTo>
                  <a:lnTo>
                    <a:pt x="8758" y="9247"/>
                  </a:lnTo>
                  <a:lnTo>
                    <a:pt x="8728" y="9462"/>
                  </a:lnTo>
                  <a:lnTo>
                    <a:pt x="8701" y="9695"/>
                  </a:lnTo>
                  <a:lnTo>
                    <a:pt x="8676" y="9945"/>
                  </a:lnTo>
                  <a:lnTo>
                    <a:pt x="8653" y="10210"/>
                  </a:lnTo>
                  <a:lnTo>
                    <a:pt x="8632" y="10488"/>
                  </a:lnTo>
                  <a:lnTo>
                    <a:pt x="8616" y="10778"/>
                  </a:lnTo>
                  <a:lnTo>
                    <a:pt x="8602" y="11075"/>
                  </a:lnTo>
                  <a:lnTo>
                    <a:pt x="8592" y="11379"/>
                  </a:lnTo>
                  <a:lnTo>
                    <a:pt x="8586" y="11688"/>
                  </a:lnTo>
                  <a:lnTo>
                    <a:pt x="8584" y="12000"/>
                  </a:lnTo>
                  <a:lnTo>
                    <a:pt x="8587" y="12312"/>
                  </a:lnTo>
                  <a:lnTo>
                    <a:pt x="8594" y="12623"/>
                  </a:lnTo>
                  <a:lnTo>
                    <a:pt x="8606" y="12931"/>
                  </a:lnTo>
                  <a:lnTo>
                    <a:pt x="8624" y="13232"/>
                  </a:lnTo>
                  <a:lnTo>
                    <a:pt x="8646" y="13526"/>
                  </a:lnTo>
                  <a:lnTo>
                    <a:pt x="8676" y="13811"/>
                  </a:lnTo>
                  <a:lnTo>
                    <a:pt x="8710" y="14084"/>
                  </a:lnTo>
                  <a:lnTo>
                    <a:pt x="8752" y="14343"/>
                  </a:lnTo>
                  <a:lnTo>
                    <a:pt x="8799" y="14586"/>
                  </a:lnTo>
                  <a:lnTo>
                    <a:pt x="8854" y="14812"/>
                  </a:lnTo>
                  <a:lnTo>
                    <a:pt x="8916" y="15017"/>
                  </a:lnTo>
                  <a:lnTo>
                    <a:pt x="8985" y="15201"/>
                  </a:lnTo>
                  <a:lnTo>
                    <a:pt x="9063" y="15360"/>
                  </a:lnTo>
                  <a:lnTo>
                    <a:pt x="9147" y="15493"/>
                  </a:lnTo>
                  <a:lnTo>
                    <a:pt x="9240" y="15599"/>
                  </a:lnTo>
                  <a:lnTo>
                    <a:pt x="9342" y="15674"/>
                  </a:lnTo>
                  <a:lnTo>
                    <a:pt x="9561" y="15789"/>
                  </a:lnTo>
                  <a:lnTo>
                    <a:pt x="9773" y="15886"/>
                  </a:lnTo>
                  <a:lnTo>
                    <a:pt x="9977" y="15966"/>
                  </a:lnTo>
                  <a:lnTo>
                    <a:pt x="10175" y="16028"/>
                  </a:lnTo>
                  <a:lnTo>
                    <a:pt x="10365" y="16075"/>
                  </a:lnTo>
                  <a:lnTo>
                    <a:pt x="10549" y="16106"/>
                  </a:lnTo>
                  <a:lnTo>
                    <a:pt x="10726" y="16124"/>
                  </a:lnTo>
                  <a:lnTo>
                    <a:pt x="10897" y="16128"/>
                  </a:lnTo>
                  <a:lnTo>
                    <a:pt x="11060" y="16119"/>
                  </a:lnTo>
                  <a:lnTo>
                    <a:pt x="11217" y="16100"/>
                  </a:lnTo>
                  <a:lnTo>
                    <a:pt x="11367" y="16069"/>
                  </a:lnTo>
                  <a:lnTo>
                    <a:pt x="11511" y="16028"/>
                  </a:lnTo>
                  <a:lnTo>
                    <a:pt x="11648" y="15978"/>
                  </a:lnTo>
                  <a:lnTo>
                    <a:pt x="11778" y="15920"/>
                  </a:lnTo>
                  <a:lnTo>
                    <a:pt x="11903" y="15855"/>
                  </a:lnTo>
                  <a:lnTo>
                    <a:pt x="12020" y="15782"/>
                  </a:lnTo>
                  <a:lnTo>
                    <a:pt x="12131" y="15705"/>
                  </a:lnTo>
                  <a:lnTo>
                    <a:pt x="12235" y="15622"/>
                  </a:lnTo>
                  <a:lnTo>
                    <a:pt x="12333" y="15535"/>
                  </a:lnTo>
                  <a:lnTo>
                    <a:pt x="12425" y="15445"/>
                  </a:lnTo>
                  <a:lnTo>
                    <a:pt x="12511" y="15353"/>
                  </a:lnTo>
                  <a:lnTo>
                    <a:pt x="12589" y="15259"/>
                  </a:lnTo>
                  <a:lnTo>
                    <a:pt x="12663" y="15164"/>
                  </a:lnTo>
                  <a:lnTo>
                    <a:pt x="12730" y="15071"/>
                  </a:lnTo>
                  <a:lnTo>
                    <a:pt x="12790" y="14977"/>
                  </a:lnTo>
                  <a:lnTo>
                    <a:pt x="12844" y="14885"/>
                  </a:lnTo>
                  <a:lnTo>
                    <a:pt x="12892" y="14796"/>
                  </a:lnTo>
                  <a:lnTo>
                    <a:pt x="12935" y="14712"/>
                  </a:lnTo>
                  <a:lnTo>
                    <a:pt x="12971" y="14631"/>
                  </a:lnTo>
                  <a:lnTo>
                    <a:pt x="13002" y="14556"/>
                  </a:lnTo>
                  <a:lnTo>
                    <a:pt x="13026" y="14486"/>
                  </a:lnTo>
                  <a:lnTo>
                    <a:pt x="13044" y="14424"/>
                  </a:lnTo>
                  <a:lnTo>
                    <a:pt x="13051" y="14393"/>
                  </a:lnTo>
                  <a:lnTo>
                    <a:pt x="13057" y="14358"/>
                  </a:lnTo>
                  <a:lnTo>
                    <a:pt x="13063" y="14319"/>
                  </a:lnTo>
                  <a:lnTo>
                    <a:pt x="13069" y="14275"/>
                  </a:lnTo>
                  <a:lnTo>
                    <a:pt x="13074" y="14227"/>
                  </a:lnTo>
                  <a:lnTo>
                    <a:pt x="13079" y="14176"/>
                  </a:lnTo>
                  <a:lnTo>
                    <a:pt x="13083" y="14119"/>
                  </a:lnTo>
                  <a:lnTo>
                    <a:pt x="13086" y="14060"/>
                  </a:lnTo>
                  <a:lnTo>
                    <a:pt x="13089" y="13996"/>
                  </a:lnTo>
                  <a:lnTo>
                    <a:pt x="13091" y="13929"/>
                  </a:lnTo>
                  <a:lnTo>
                    <a:pt x="13092" y="13858"/>
                  </a:lnTo>
                  <a:lnTo>
                    <a:pt x="13093" y="13784"/>
                  </a:lnTo>
                  <a:lnTo>
                    <a:pt x="13093" y="13707"/>
                  </a:lnTo>
                  <a:lnTo>
                    <a:pt x="13092" y="13626"/>
                  </a:lnTo>
                  <a:lnTo>
                    <a:pt x="13090" y="13542"/>
                  </a:lnTo>
                  <a:lnTo>
                    <a:pt x="13088" y="13457"/>
                  </a:lnTo>
                  <a:lnTo>
                    <a:pt x="13150" y="13442"/>
                  </a:lnTo>
                  <a:lnTo>
                    <a:pt x="13212" y="13426"/>
                  </a:lnTo>
                  <a:lnTo>
                    <a:pt x="13271" y="13407"/>
                  </a:lnTo>
                  <a:lnTo>
                    <a:pt x="13331" y="13388"/>
                  </a:lnTo>
                  <a:lnTo>
                    <a:pt x="13360" y="13377"/>
                  </a:lnTo>
                  <a:lnTo>
                    <a:pt x="13388" y="13367"/>
                  </a:lnTo>
                  <a:lnTo>
                    <a:pt x="13416" y="13356"/>
                  </a:lnTo>
                  <a:lnTo>
                    <a:pt x="13444" y="13344"/>
                  </a:lnTo>
                  <a:lnTo>
                    <a:pt x="13470" y="13332"/>
                  </a:lnTo>
                  <a:lnTo>
                    <a:pt x="13496" y="13320"/>
                  </a:lnTo>
                  <a:lnTo>
                    <a:pt x="13522" y="13307"/>
                  </a:lnTo>
                  <a:lnTo>
                    <a:pt x="13546" y="13294"/>
                  </a:lnTo>
                  <a:lnTo>
                    <a:pt x="13570" y="13279"/>
                  </a:lnTo>
                  <a:lnTo>
                    <a:pt x="13592" y="13265"/>
                  </a:lnTo>
                  <a:lnTo>
                    <a:pt x="13614" y="13250"/>
                  </a:lnTo>
                  <a:lnTo>
                    <a:pt x="13635" y="13235"/>
                  </a:lnTo>
                  <a:lnTo>
                    <a:pt x="13654" y="13220"/>
                  </a:lnTo>
                  <a:lnTo>
                    <a:pt x="13672" y="13204"/>
                  </a:lnTo>
                  <a:lnTo>
                    <a:pt x="13689" y="13187"/>
                  </a:lnTo>
                  <a:lnTo>
                    <a:pt x="13705" y="13170"/>
                  </a:lnTo>
                  <a:lnTo>
                    <a:pt x="13720" y="13151"/>
                  </a:lnTo>
                  <a:lnTo>
                    <a:pt x="13733" y="13133"/>
                  </a:lnTo>
                  <a:lnTo>
                    <a:pt x="13744" y="13115"/>
                  </a:lnTo>
                  <a:lnTo>
                    <a:pt x="13754" y="13096"/>
                  </a:lnTo>
                  <a:lnTo>
                    <a:pt x="13763" y="13076"/>
                  </a:lnTo>
                  <a:lnTo>
                    <a:pt x="13770" y="13056"/>
                  </a:lnTo>
                  <a:lnTo>
                    <a:pt x="13775" y="13034"/>
                  </a:lnTo>
                  <a:lnTo>
                    <a:pt x="13778" y="13013"/>
                  </a:lnTo>
                  <a:lnTo>
                    <a:pt x="13780" y="12962"/>
                  </a:lnTo>
                  <a:lnTo>
                    <a:pt x="13776" y="12896"/>
                  </a:lnTo>
                  <a:lnTo>
                    <a:pt x="13766" y="12817"/>
                  </a:lnTo>
                  <a:lnTo>
                    <a:pt x="13751" y="12725"/>
                  </a:lnTo>
                  <a:lnTo>
                    <a:pt x="13731" y="12622"/>
                  </a:lnTo>
                  <a:lnTo>
                    <a:pt x="13706" y="12508"/>
                  </a:lnTo>
                  <a:lnTo>
                    <a:pt x="13676" y="12385"/>
                  </a:lnTo>
                  <a:lnTo>
                    <a:pt x="13643" y="12253"/>
                  </a:lnTo>
                  <a:lnTo>
                    <a:pt x="13605" y="12115"/>
                  </a:lnTo>
                  <a:lnTo>
                    <a:pt x="13565" y="11969"/>
                  </a:lnTo>
                  <a:lnTo>
                    <a:pt x="13521" y="11819"/>
                  </a:lnTo>
                  <a:lnTo>
                    <a:pt x="13474" y="11664"/>
                  </a:lnTo>
                  <a:lnTo>
                    <a:pt x="13425" y="11505"/>
                  </a:lnTo>
                  <a:lnTo>
                    <a:pt x="13373" y="11345"/>
                  </a:lnTo>
                  <a:lnTo>
                    <a:pt x="13320" y="11184"/>
                  </a:lnTo>
                  <a:lnTo>
                    <a:pt x="13265" y="11021"/>
                  </a:lnTo>
                  <a:lnTo>
                    <a:pt x="13210" y="10860"/>
                  </a:lnTo>
                  <a:lnTo>
                    <a:pt x="13152" y="10701"/>
                  </a:lnTo>
                  <a:lnTo>
                    <a:pt x="13094" y="10545"/>
                  </a:lnTo>
                  <a:lnTo>
                    <a:pt x="13037" y="10392"/>
                  </a:lnTo>
                  <a:lnTo>
                    <a:pt x="12979" y="10244"/>
                  </a:lnTo>
                  <a:lnTo>
                    <a:pt x="12923" y="10103"/>
                  </a:lnTo>
                  <a:lnTo>
                    <a:pt x="12866" y="9968"/>
                  </a:lnTo>
                  <a:lnTo>
                    <a:pt x="12811" y="9841"/>
                  </a:lnTo>
                  <a:lnTo>
                    <a:pt x="12757" y="9724"/>
                  </a:lnTo>
                  <a:lnTo>
                    <a:pt x="12705" y="9616"/>
                  </a:lnTo>
                  <a:lnTo>
                    <a:pt x="12654" y="9520"/>
                  </a:lnTo>
                  <a:lnTo>
                    <a:pt x="12607" y="9435"/>
                  </a:lnTo>
                  <a:lnTo>
                    <a:pt x="12561" y="9363"/>
                  </a:lnTo>
                  <a:lnTo>
                    <a:pt x="12519" y="9306"/>
                  </a:lnTo>
                  <a:lnTo>
                    <a:pt x="12480" y="9264"/>
                  </a:lnTo>
                  <a:lnTo>
                    <a:pt x="12445" y="923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26" name="Group 25"/>
          <p:cNvGrpSpPr/>
          <p:nvPr userDrawn="1"/>
        </p:nvGrpSpPr>
        <p:grpSpPr>
          <a:xfrm>
            <a:off x="3962400" y="1853059"/>
            <a:ext cx="711200" cy="711200"/>
            <a:chOff x="3962400" y="1853059"/>
            <a:chExt cx="711200" cy="711200"/>
          </a:xfrm>
        </p:grpSpPr>
        <p:sp>
          <p:nvSpPr>
            <p:cNvPr id="27" name="Oval 26"/>
            <p:cNvSpPr/>
            <p:nvPr userDrawn="1"/>
          </p:nvSpPr>
          <p:spPr>
            <a:xfrm>
              <a:off x="3962400" y="1853059"/>
              <a:ext cx="711200" cy="711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8" name="Freeform 445"/>
            <p:cNvSpPr>
              <a:spLocks/>
            </p:cNvSpPr>
            <p:nvPr/>
          </p:nvSpPr>
          <p:spPr bwMode="auto">
            <a:xfrm>
              <a:off x="4114800" y="2037419"/>
              <a:ext cx="406400" cy="331788"/>
            </a:xfrm>
            <a:custGeom>
              <a:avLst/>
              <a:gdLst>
                <a:gd name="T0" fmla="*/ 15282 w 16126"/>
                <a:gd name="T1" fmla="*/ 195 h 13163"/>
                <a:gd name="T2" fmla="*/ 12797 w 16126"/>
                <a:gd name="T3" fmla="*/ 1052 h 13163"/>
                <a:gd name="T4" fmla="*/ 9349 w 16126"/>
                <a:gd name="T5" fmla="*/ 2340 h 13163"/>
                <a:gd name="T6" fmla="*/ 5653 w 16126"/>
                <a:gd name="T7" fmla="*/ 3784 h 13163"/>
                <a:gd name="T8" fmla="*/ 2421 w 16126"/>
                <a:gd name="T9" fmla="*/ 5114 h 13163"/>
                <a:gd name="T10" fmla="*/ 369 w 16126"/>
                <a:gd name="T11" fmla="*/ 6058 h 13163"/>
                <a:gd name="T12" fmla="*/ 25 w 16126"/>
                <a:gd name="T13" fmla="*/ 6365 h 13163"/>
                <a:gd name="T14" fmla="*/ 240 w 16126"/>
                <a:gd name="T15" fmla="*/ 6528 h 13163"/>
                <a:gd name="T16" fmla="*/ 653 w 16126"/>
                <a:gd name="T17" fmla="*/ 6773 h 13163"/>
                <a:gd name="T18" fmla="*/ 1239 w 16126"/>
                <a:gd name="T19" fmla="*/ 7087 h 13163"/>
                <a:gd name="T20" fmla="*/ 2293 w 16126"/>
                <a:gd name="T21" fmla="*/ 7620 h 13163"/>
                <a:gd name="T22" fmla="*/ 3868 w 16126"/>
                <a:gd name="T23" fmla="*/ 8244 h 13163"/>
                <a:gd name="T24" fmla="*/ 7143 w 16126"/>
                <a:gd name="T25" fmla="*/ 6096 h 13163"/>
                <a:gd name="T26" fmla="*/ 9630 w 16126"/>
                <a:gd name="T27" fmla="*/ 4485 h 13163"/>
                <a:gd name="T28" fmla="*/ 12044 w 16126"/>
                <a:gd name="T29" fmla="*/ 2951 h 13163"/>
                <a:gd name="T30" fmla="*/ 13900 w 16126"/>
                <a:gd name="T31" fmla="*/ 1822 h 13163"/>
                <a:gd name="T32" fmla="*/ 14718 w 16126"/>
                <a:gd name="T33" fmla="*/ 1424 h 13163"/>
                <a:gd name="T34" fmla="*/ 14283 w 16126"/>
                <a:gd name="T35" fmla="*/ 2000 h 13163"/>
                <a:gd name="T36" fmla="*/ 12966 w 16126"/>
                <a:gd name="T37" fmla="*/ 3344 h 13163"/>
                <a:gd name="T38" fmla="*/ 11154 w 16126"/>
                <a:gd name="T39" fmla="*/ 5108 h 13163"/>
                <a:gd name="T40" fmla="*/ 7883 w 16126"/>
                <a:gd name="T41" fmla="*/ 8242 h 13163"/>
                <a:gd name="T42" fmla="*/ 6749 w 16126"/>
                <a:gd name="T43" fmla="*/ 9347 h 13163"/>
                <a:gd name="T44" fmla="*/ 6454 w 16126"/>
                <a:gd name="T45" fmla="*/ 9766 h 13163"/>
                <a:gd name="T46" fmla="*/ 6186 w 16126"/>
                <a:gd name="T47" fmla="*/ 10525 h 13163"/>
                <a:gd name="T48" fmla="*/ 5994 w 16126"/>
                <a:gd name="T49" fmla="*/ 11036 h 13163"/>
                <a:gd name="T50" fmla="*/ 5843 w 16126"/>
                <a:gd name="T51" fmla="*/ 11384 h 13163"/>
                <a:gd name="T52" fmla="*/ 5722 w 16126"/>
                <a:gd name="T53" fmla="*/ 11579 h 13163"/>
                <a:gd name="T54" fmla="*/ 5612 w 16126"/>
                <a:gd name="T55" fmla="*/ 11545 h 13163"/>
                <a:gd name="T56" fmla="*/ 5383 w 16126"/>
                <a:gd name="T57" fmla="*/ 11261 h 13163"/>
                <a:gd name="T58" fmla="*/ 5005 w 16126"/>
                <a:gd name="T59" fmla="*/ 10720 h 13163"/>
                <a:gd name="T60" fmla="*/ 4472 w 16126"/>
                <a:gd name="T61" fmla="*/ 9948 h 13163"/>
                <a:gd name="T62" fmla="*/ 4211 w 16126"/>
                <a:gd name="T63" fmla="*/ 9601 h 13163"/>
                <a:gd name="T64" fmla="*/ 4069 w 16126"/>
                <a:gd name="T65" fmla="*/ 9479 h 13163"/>
                <a:gd name="T66" fmla="*/ 4103 w 16126"/>
                <a:gd name="T67" fmla="*/ 9732 h 13163"/>
                <a:gd name="T68" fmla="*/ 4294 w 16126"/>
                <a:gd name="T69" fmla="*/ 10343 h 13163"/>
                <a:gd name="T70" fmla="*/ 4583 w 16126"/>
                <a:gd name="T71" fmla="*/ 11148 h 13163"/>
                <a:gd name="T72" fmla="*/ 4914 w 16126"/>
                <a:gd name="T73" fmla="*/ 11987 h 13163"/>
                <a:gd name="T74" fmla="*/ 5225 w 16126"/>
                <a:gd name="T75" fmla="*/ 12696 h 13163"/>
                <a:gd name="T76" fmla="*/ 5460 w 16126"/>
                <a:gd name="T77" fmla="*/ 13114 h 13163"/>
                <a:gd name="T78" fmla="*/ 5767 w 16126"/>
                <a:gd name="T79" fmla="*/ 12916 h 13163"/>
                <a:gd name="T80" fmla="*/ 6878 w 16126"/>
                <a:gd name="T81" fmla="*/ 11818 h 13163"/>
                <a:gd name="T82" fmla="*/ 7946 w 16126"/>
                <a:gd name="T83" fmla="*/ 10787 h 13163"/>
                <a:gd name="T84" fmla="*/ 8303 w 16126"/>
                <a:gd name="T85" fmla="*/ 10468 h 13163"/>
                <a:gd name="T86" fmla="*/ 8494 w 16126"/>
                <a:gd name="T87" fmla="*/ 10451 h 13163"/>
                <a:gd name="T88" fmla="*/ 9028 w 16126"/>
                <a:gd name="T89" fmla="*/ 10642 h 13163"/>
                <a:gd name="T90" fmla="*/ 9979 w 16126"/>
                <a:gd name="T91" fmla="*/ 11030 h 13163"/>
                <a:gd name="T92" fmla="*/ 11596 w 16126"/>
                <a:gd name="T93" fmla="*/ 11726 h 13163"/>
                <a:gd name="T94" fmla="*/ 12216 w 16126"/>
                <a:gd name="T95" fmla="*/ 11936 h 13163"/>
                <a:gd name="T96" fmla="*/ 12721 w 16126"/>
                <a:gd name="T97" fmla="*/ 10858 h 13163"/>
                <a:gd name="T98" fmla="*/ 13523 w 16126"/>
                <a:gd name="T99" fmla="*/ 8716 h 13163"/>
                <a:gd name="T100" fmla="*/ 14446 w 16126"/>
                <a:gd name="T101" fmla="*/ 6037 h 13163"/>
                <a:gd name="T102" fmla="*/ 15305 w 16126"/>
                <a:gd name="T103" fmla="*/ 3348 h 13163"/>
                <a:gd name="T104" fmla="*/ 15925 w 16126"/>
                <a:gd name="T105" fmla="*/ 1178 h 13163"/>
                <a:gd name="T106" fmla="*/ 16124 w 16126"/>
                <a:gd name="T107" fmla="*/ 55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126" h="13163">
                  <a:moveTo>
                    <a:pt x="16097" y="1"/>
                  </a:moveTo>
                  <a:lnTo>
                    <a:pt x="16014" y="0"/>
                  </a:lnTo>
                  <a:lnTo>
                    <a:pt x="15847" y="33"/>
                  </a:lnTo>
                  <a:lnTo>
                    <a:pt x="15601" y="99"/>
                  </a:lnTo>
                  <a:lnTo>
                    <a:pt x="15282" y="195"/>
                  </a:lnTo>
                  <a:lnTo>
                    <a:pt x="14896" y="319"/>
                  </a:lnTo>
                  <a:lnTo>
                    <a:pt x="14449" y="468"/>
                  </a:lnTo>
                  <a:lnTo>
                    <a:pt x="13947" y="642"/>
                  </a:lnTo>
                  <a:lnTo>
                    <a:pt x="13394" y="838"/>
                  </a:lnTo>
                  <a:lnTo>
                    <a:pt x="12797" y="1052"/>
                  </a:lnTo>
                  <a:lnTo>
                    <a:pt x="12162" y="1284"/>
                  </a:lnTo>
                  <a:lnTo>
                    <a:pt x="11493" y="1530"/>
                  </a:lnTo>
                  <a:lnTo>
                    <a:pt x="10799" y="1790"/>
                  </a:lnTo>
                  <a:lnTo>
                    <a:pt x="10082" y="2060"/>
                  </a:lnTo>
                  <a:lnTo>
                    <a:pt x="9349" y="2340"/>
                  </a:lnTo>
                  <a:lnTo>
                    <a:pt x="8607" y="2624"/>
                  </a:lnTo>
                  <a:lnTo>
                    <a:pt x="7860" y="2913"/>
                  </a:lnTo>
                  <a:lnTo>
                    <a:pt x="7115" y="3204"/>
                  </a:lnTo>
                  <a:lnTo>
                    <a:pt x="6378" y="3495"/>
                  </a:lnTo>
                  <a:lnTo>
                    <a:pt x="5653" y="3784"/>
                  </a:lnTo>
                  <a:lnTo>
                    <a:pt x="4946" y="4067"/>
                  </a:lnTo>
                  <a:lnTo>
                    <a:pt x="4265" y="4345"/>
                  </a:lnTo>
                  <a:lnTo>
                    <a:pt x="3613" y="4613"/>
                  </a:lnTo>
                  <a:lnTo>
                    <a:pt x="2997" y="4870"/>
                  </a:lnTo>
                  <a:lnTo>
                    <a:pt x="2421" y="5114"/>
                  </a:lnTo>
                  <a:lnTo>
                    <a:pt x="1894" y="5342"/>
                  </a:lnTo>
                  <a:lnTo>
                    <a:pt x="1419" y="5553"/>
                  </a:lnTo>
                  <a:lnTo>
                    <a:pt x="1003" y="5744"/>
                  </a:lnTo>
                  <a:lnTo>
                    <a:pt x="651" y="5912"/>
                  </a:lnTo>
                  <a:lnTo>
                    <a:pt x="369" y="6058"/>
                  </a:lnTo>
                  <a:lnTo>
                    <a:pt x="163" y="6176"/>
                  </a:lnTo>
                  <a:lnTo>
                    <a:pt x="38" y="6266"/>
                  </a:lnTo>
                  <a:lnTo>
                    <a:pt x="0" y="6325"/>
                  </a:lnTo>
                  <a:lnTo>
                    <a:pt x="8" y="6342"/>
                  </a:lnTo>
                  <a:lnTo>
                    <a:pt x="25" y="6365"/>
                  </a:lnTo>
                  <a:lnTo>
                    <a:pt x="50" y="6391"/>
                  </a:lnTo>
                  <a:lnTo>
                    <a:pt x="86" y="6419"/>
                  </a:lnTo>
                  <a:lnTo>
                    <a:pt x="129" y="6452"/>
                  </a:lnTo>
                  <a:lnTo>
                    <a:pt x="180" y="6489"/>
                  </a:lnTo>
                  <a:lnTo>
                    <a:pt x="240" y="6528"/>
                  </a:lnTo>
                  <a:lnTo>
                    <a:pt x="307" y="6571"/>
                  </a:lnTo>
                  <a:lnTo>
                    <a:pt x="383" y="6617"/>
                  </a:lnTo>
                  <a:lnTo>
                    <a:pt x="466" y="6666"/>
                  </a:lnTo>
                  <a:lnTo>
                    <a:pt x="556" y="6718"/>
                  </a:lnTo>
                  <a:lnTo>
                    <a:pt x="653" y="6773"/>
                  </a:lnTo>
                  <a:lnTo>
                    <a:pt x="758" y="6831"/>
                  </a:lnTo>
                  <a:lnTo>
                    <a:pt x="869" y="6891"/>
                  </a:lnTo>
                  <a:lnTo>
                    <a:pt x="986" y="6954"/>
                  </a:lnTo>
                  <a:lnTo>
                    <a:pt x="1109" y="7020"/>
                  </a:lnTo>
                  <a:lnTo>
                    <a:pt x="1239" y="7087"/>
                  </a:lnTo>
                  <a:lnTo>
                    <a:pt x="1374" y="7157"/>
                  </a:lnTo>
                  <a:lnTo>
                    <a:pt x="1514" y="7229"/>
                  </a:lnTo>
                  <a:lnTo>
                    <a:pt x="1660" y="7304"/>
                  </a:lnTo>
                  <a:lnTo>
                    <a:pt x="1968" y="7459"/>
                  </a:lnTo>
                  <a:lnTo>
                    <a:pt x="2293" y="7620"/>
                  </a:lnTo>
                  <a:lnTo>
                    <a:pt x="2636" y="7788"/>
                  </a:lnTo>
                  <a:lnTo>
                    <a:pt x="2994" y="7962"/>
                  </a:lnTo>
                  <a:lnTo>
                    <a:pt x="3365" y="8141"/>
                  </a:lnTo>
                  <a:lnTo>
                    <a:pt x="3748" y="8324"/>
                  </a:lnTo>
                  <a:lnTo>
                    <a:pt x="3868" y="8244"/>
                  </a:lnTo>
                  <a:lnTo>
                    <a:pt x="4207" y="8020"/>
                  </a:lnTo>
                  <a:lnTo>
                    <a:pt x="4736" y="7673"/>
                  </a:lnTo>
                  <a:lnTo>
                    <a:pt x="5421" y="7221"/>
                  </a:lnTo>
                  <a:lnTo>
                    <a:pt x="6233" y="6690"/>
                  </a:lnTo>
                  <a:lnTo>
                    <a:pt x="7143" y="6096"/>
                  </a:lnTo>
                  <a:lnTo>
                    <a:pt x="7622" y="5783"/>
                  </a:lnTo>
                  <a:lnTo>
                    <a:pt x="8115" y="5463"/>
                  </a:lnTo>
                  <a:lnTo>
                    <a:pt x="8617" y="5138"/>
                  </a:lnTo>
                  <a:lnTo>
                    <a:pt x="9123" y="4811"/>
                  </a:lnTo>
                  <a:lnTo>
                    <a:pt x="9630" y="4485"/>
                  </a:lnTo>
                  <a:lnTo>
                    <a:pt x="10134" y="4161"/>
                  </a:lnTo>
                  <a:lnTo>
                    <a:pt x="10632" y="3843"/>
                  </a:lnTo>
                  <a:lnTo>
                    <a:pt x="11118" y="3535"/>
                  </a:lnTo>
                  <a:lnTo>
                    <a:pt x="11590" y="3236"/>
                  </a:lnTo>
                  <a:lnTo>
                    <a:pt x="12044" y="2951"/>
                  </a:lnTo>
                  <a:lnTo>
                    <a:pt x="12475" y="2682"/>
                  </a:lnTo>
                  <a:lnTo>
                    <a:pt x="12880" y="2432"/>
                  </a:lnTo>
                  <a:lnTo>
                    <a:pt x="13255" y="2203"/>
                  </a:lnTo>
                  <a:lnTo>
                    <a:pt x="13596" y="1999"/>
                  </a:lnTo>
                  <a:lnTo>
                    <a:pt x="13900" y="1822"/>
                  </a:lnTo>
                  <a:lnTo>
                    <a:pt x="14162" y="1673"/>
                  </a:lnTo>
                  <a:lnTo>
                    <a:pt x="14378" y="1556"/>
                  </a:lnTo>
                  <a:lnTo>
                    <a:pt x="14545" y="1475"/>
                  </a:lnTo>
                  <a:lnTo>
                    <a:pt x="14660" y="1429"/>
                  </a:lnTo>
                  <a:lnTo>
                    <a:pt x="14718" y="1424"/>
                  </a:lnTo>
                  <a:lnTo>
                    <a:pt x="14720" y="1461"/>
                  </a:lnTo>
                  <a:lnTo>
                    <a:pt x="14674" y="1541"/>
                  </a:lnTo>
                  <a:lnTo>
                    <a:pt x="14585" y="1659"/>
                  </a:lnTo>
                  <a:lnTo>
                    <a:pt x="14454" y="1814"/>
                  </a:lnTo>
                  <a:lnTo>
                    <a:pt x="14283" y="2000"/>
                  </a:lnTo>
                  <a:lnTo>
                    <a:pt x="14079" y="2219"/>
                  </a:lnTo>
                  <a:lnTo>
                    <a:pt x="13841" y="2466"/>
                  </a:lnTo>
                  <a:lnTo>
                    <a:pt x="13575" y="2737"/>
                  </a:lnTo>
                  <a:lnTo>
                    <a:pt x="13281" y="3031"/>
                  </a:lnTo>
                  <a:lnTo>
                    <a:pt x="12966" y="3344"/>
                  </a:lnTo>
                  <a:lnTo>
                    <a:pt x="12631" y="3674"/>
                  </a:lnTo>
                  <a:lnTo>
                    <a:pt x="12279" y="4018"/>
                  </a:lnTo>
                  <a:lnTo>
                    <a:pt x="11914" y="4373"/>
                  </a:lnTo>
                  <a:lnTo>
                    <a:pt x="11538" y="4738"/>
                  </a:lnTo>
                  <a:lnTo>
                    <a:pt x="11154" y="5108"/>
                  </a:lnTo>
                  <a:lnTo>
                    <a:pt x="10766" y="5480"/>
                  </a:lnTo>
                  <a:lnTo>
                    <a:pt x="9990" y="6224"/>
                  </a:lnTo>
                  <a:lnTo>
                    <a:pt x="9234" y="6948"/>
                  </a:lnTo>
                  <a:lnTo>
                    <a:pt x="8524" y="7627"/>
                  </a:lnTo>
                  <a:lnTo>
                    <a:pt x="7883" y="8242"/>
                  </a:lnTo>
                  <a:lnTo>
                    <a:pt x="7596" y="8517"/>
                  </a:lnTo>
                  <a:lnTo>
                    <a:pt x="7336" y="8769"/>
                  </a:lnTo>
                  <a:lnTo>
                    <a:pt x="7106" y="8993"/>
                  </a:lnTo>
                  <a:lnTo>
                    <a:pt x="6910" y="9186"/>
                  </a:lnTo>
                  <a:lnTo>
                    <a:pt x="6749" y="9347"/>
                  </a:lnTo>
                  <a:lnTo>
                    <a:pt x="6627" y="9472"/>
                  </a:lnTo>
                  <a:lnTo>
                    <a:pt x="6548" y="9559"/>
                  </a:lnTo>
                  <a:lnTo>
                    <a:pt x="6514" y="9605"/>
                  </a:lnTo>
                  <a:lnTo>
                    <a:pt x="6488" y="9671"/>
                  </a:lnTo>
                  <a:lnTo>
                    <a:pt x="6454" y="9766"/>
                  </a:lnTo>
                  <a:lnTo>
                    <a:pt x="6412" y="9886"/>
                  </a:lnTo>
                  <a:lnTo>
                    <a:pt x="6362" y="10027"/>
                  </a:lnTo>
                  <a:lnTo>
                    <a:pt x="6308" y="10184"/>
                  </a:lnTo>
                  <a:lnTo>
                    <a:pt x="6249" y="10351"/>
                  </a:lnTo>
                  <a:lnTo>
                    <a:pt x="6186" y="10525"/>
                  </a:lnTo>
                  <a:lnTo>
                    <a:pt x="6123" y="10700"/>
                  </a:lnTo>
                  <a:lnTo>
                    <a:pt x="6090" y="10787"/>
                  </a:lnTo>
                  <a:lnTo>
                    <a:pt x="6057" y="10872"/>
                  </a:lnTo>
                  <a:lnTo>
                    <a:pt x="6025" y="10956"/>
                  </a:lnTo>
                  <a:lnTo>
                    <a:pt x="5994" y="11036"/>
                  </a:lnTo>
                  <a:lnTo>
                    <a:pt x="5961" y="11115"/>
                  </a:lnTo>
                  <a:lnTo>
                    <a:pt x="5931" y="11189"/>
                  </a:lnTo>
                  <a:lnTo>
                    <a:pt x="5901" y="11258"/>
                  </a:lnTo>
                  <a:lnTo>
                    <a:pt x="5872" y="11324"/>
                  </a:lnTo>
                  <a:lnTo>
                    <a:pt x="5843" y="11384"/>
                  </a:lnTo>
                  <a:lnTo>
                    <a:pt x="5816" y="11437"/>
                  </a:lnTo>
                  <a:lnTo>
                    <a:pt x="5790" y="11484"/>
                  </a:lnTo>
                  <a:lnTo>
                    <a:pt x="5766" y="11524"/>
                  </a:lnTo>
                  <a:lnTo>
                    <a:pt x="5744" y="11555"/>
                  </a:lnTo>
                  <a:lnTo>
                    <a:pt x="5722" y="11579"/>
                  </a:lnTo>
                  <a:lnTo>
                    <a:pt x="5703" y="11594"/>
                  </a:lnTo>
                  <a:lnTo>
                    <a:pt x="5687" y="11599"/>
                  </a:lnTo>
                  <a:lnTo>
                    <a:pt x="5668" y="11593"/>
                  </a:lnTo>
                  <a:lnTo>
                    <a:pt x="5643" y="11574"/>
                  </a:lnTo>
                  <a:lnTo>
                    <a:pt x="5612" y="11545"/>
                  </a:lnTo>
                  <a:lnTo>
                    <a:pt x="5575" y="11506"/>
                  </a:lnTo>
                  <a:lnTo>
                    <a:pt x="5533" y="11456"/>
                  </a:lnTo>
                  <a:lnTo>
                    <a:pt x="5488" y="11399"/>
                  </a:lnTo>
                  <a:lnTo>
                    <a:pt x="5437" y="11333"/>
                  </a:lnTo>
                  <a:lnTo>
                    <a:pt x="5383" y="11261"/>
                  </a:lnTo>
                  <a:lnTo>
                    <a:pt x="5325" y="11181"/>
                  </a:lnTo>
                  <a:lnTo>
                    <a:pt x="5266" y="11097"/>
                  </a:lnTo>
                  <a:lnTo>
                    <a:pt x="5203" y="11007"/>
                  </a:lnTo>
                  <a:lnTo>
                    <a:pt x="5138" y="10914"/>
                  </a:lnTo>
                  <a:lnTo>
                    <a:pt x="5005" y="10720"/>
                  </a:lnTo>
                  <a:lnTo>
                    <a:pt x="4868" y="10520"/>
                  </a:lnTo>
                  <a:lnTo>
                    <a:pt x="4732" y="10320"/>
                  </a:lnTo>
                  <a:lnTo>
                    <a:pt x="4598" y="10127"/>
                  </a:lnTo>
                  <a:lnTo>
                    <a:pt x="4534" y="10035"/>
                  </a:lnTo>
                  <a:lnTo>
                    <a:pt x="4472" y="9948"/>
                  </a:lnTo>
                  <a:lnTo>
                    <a:pt x="4414" y="9866"/>
                  </a:lnTo>
                  <a:lnTo>
                    <a:pt x="4358" y="9789"/>
                  </a:lnTo>
                  <a:lnTo>
                    <a:pt x="4305" y="9718"/>
                  </a:lnTo>
                  <a:lnTo>
                    <a:pt x="4257" y="9656"/>
                  </a:lnTo>
                  <a:lnTo>
                    <a:pt x="4211" y="9601"/>
                  </a:lnTo>
                  <a:lnTo>
                    <a:pt x="4172" y="9556"/>
                  </a:lnTo>
                  <a:lnTo>
                    <a:pt x="4138" y="9520"/>
                  </a:lnTo>
                  <a:lnTo>
                    <a:pt x="4109" y="9494"/>
                  </a:lnTo>
                  <a:lnTo>
                    <a:pt x="4086" y="9480"/>
                  </a:lnTo>
                  <a:lnTo>
                    <a:pt x="4069" y="9479"/>
                  </a:lnTo>
                  <a:lnTo>
                    <a:pt x="4061" y="9493"/>
                  </a:lnTo>
                  <a:lnTo>
                    <a:pt x="4060" y="9528"/>
                  </a:lnTo>
                  <a:lnTo>
                    <a:pt x="4067" y="9579"/>
                  </a:lnTo>
                  <a:lnTo>
                    <a:pt x="4081" y="9648"/>
                  </a:lnTo>
                  <a:lnTo>
                    <a:pt x="4103" y="9732"/>
                  </a:lnTo>
                  <a:lnTo>
                    <a:pt x="4131" y="9831"/>
                  </a:lnTo>
                  <a:lnTo>
                    <a:pt x="4164" y="9943"/>
                  </a:lnTo>
                  <a:lnTo>
                    <a:pt x="4202" y="10067"/>
                  </a:lnTo>
                  <a:lnTo>
                    <a:pt x="4246" y="10201"/>
                  </a:lnTo>
                  <a:lnTo>
                    <a:pt x="4294" y="10343"/>
                  </a:lnTo>
                  <a:lnTo>
                    <a:pt x="4345" y="10494"/>
                  </a:lnTo>
                  <a:lnTo>
                    <a:pt x="4401" y="10651"/>
                  </a:lnTo>
                  <a:lnTo>
                    <a:pt x="4459" y="10813"/>
                  </a:lnTo>
                  <a:lnTo>
                    <a:pt x="4521" y="10980"/>
                  </a:lnTo>
                  <a:lnTo>
                    <a:pt x="4583" y="11148"/>
                  </a:lnTo>
                  <a:lnTo>
                    <a:pt x="4649" y="11319"/>
                  </a:lnTo>
                  <a:lnTo>
                    <a:pt x="4714" y="11490"/>
                  </a:lnTo>
                  <a:lnTo>
                    <a:pt x="4781" y="11658"/>
                  </a:lnTo>
                  <a:lnTo>
                    <a:pt x="4847" y="11825"/>
                  </a:lnTo>
                  <a:lnTo>
                    <a:pt x="4914" y="11987"/>
                  </a:lnTo>
                  <a:lnTo>
                    <a:pt x="4980" y="12145"/>
                  </a:lnTo>
                  <a:lnTo>
                    <a:pt x="5044" y="12295"/>
                  </a:lnTo>
                  <a:lnTo>
                    <a:pt x="5107" y="12438"/>
                  </a:lnTo>
                  <a:lnTo>
                    <a:pt x="5167" y="12573"/>
                  </a:lnTo>
                  <a:lnTo>
                    <a:pt x="5225" y="12696"/>
                  </a:lnTo>
                  <a:lnTo>
                    <a:pt x="5281" y="12808"/>
                  </a:lnTo>
                  <a:lnTo>
                    <a:pt x="5332" y="12908"/>
                  </a:lnTo>
                  <a:lnTo>
                    <a:pt x="5380" y="12992"/>
                  </a:lnTo>
                  <a:lnTo>
                    <a:pt x="5422" y="13061"/>
                  </a:lnTo>
                  <a:lnTo>
                    <a:pt x="5460" y="13114"/>
                  </a:lnTo>
                  <a:lnTo>
                    <a:pt x="5493" y="13148"/>
                  </a:lnTo>
                  <a:lnTo>
                    <a:pt x="5519" y="13163"/>
                  </a:lnTo>
                  <a:lnTo>
                    <a:pt x="5549" y="13133"/>
                  </a:lnTo>
                  <a:lnTo>
                    <a:pt x="5635" y="13048"/>
                  </a:lnTo>
                  <a:lnTo>
                    <a:pt x="5767" y="12916"/>
                  </a:lnTo>
                  <a:lnTo>
                    <a:pt x="5940" y="12744"/>
                  </a:lnTo>
                  <a:lnTo>
                    <a:pt x="6145" y="12540"/>
                  </a:lnTo>
                  <a:lnTo>
                    <a:pt x="6375" y="12313"/>
                  </a:lnTo>
                  <a:lnTo>
                    <a:pt x="6622" y="12070"/>
                  </a:lnTo>
                  <a:lnTo>
                    <a:pt x="6878" y="11818"/>
                  </a:lnTo>
                  <a:lnTo>
                    <a:pt x="7137" y="11565"/>
                  </a:lnTo>
                  <a:lnTo>
                    <a:pt x="7389" y="11320"/>
                  </a:lnTo>
                  <a:lnTo>
                    <a:pt x="7629" y="11089"/>
                  </a:lnTo>
                  <a:lnTo>
                    <a:pt x="7847" y="10881"/>
                  </a:lnTo>
                  <a:lnTo>
                    <a:pt x="7946" y="10787"/>
                  </a:lnTo>
                  <a:lnTo>
                    <a:pt x="8038" y="10702"/>
                  </a:lnTo>
                  <a:lnTo>
                    <a:pt x="8119" y="10628"/>
                  </a:lnTo>
                  <a:lnTo>
                    <a:pt x="8192" y="10562"/>
                  </a:lnTo>
                  <a:lnTo>
                    <a:pt x="8254" y="10510"/>
                  </a:lnTo>
                  <a:lnTo>
                    <a:pt x="8303" y="10468"/>
                  </a:lnTo>
                  <a:lnTo>
                    <a:pt x="8339" y="10441"/>
                  </a:lnTo>
                  <a:lnTo>
                    <a:pt x="8362" y="10428"/>
                  </a:lnTo>
                  <a:lnTo>
                    <a:pt x="8388" y="10427"/>
                  </a:lnTo>
                  <a:lnTo>
                    <a:pt x="8432" y="10434"/>
                  </a:lnTo>
                  <a:lnTo>
                    <a:pt x="8494" y="10451"/>
                  </a:lnTo>
                  <a:lnTo>
                    <a:pt x="8574" y="10475"/>
                  </a:lnTo>
                  <a:lnTo>
                    <a:pt x="8668" y="10508"/>
                  </a:lnTo>
                  <a:lnTo>
                    <a:pt x="8776" y="10546"/>
                  </a:lnTo>
                  <a:lnTo>
                    <a:pt x="8896" y="10591"/>
                  </a:lnTo>
                  <a:lnTo>
                    <a:pt x="9028" y="10642"/>
                  </a:lnTo>
                  <a:lnTo>
                    <a:pt x="9169" y="10697"/>
                  </a:lnTo>
                  <a:lnTo>
                    <a:pt x="9319" y="10758"/>
                  </a:lnTo>
                  <a:lnTo>
                    <a:pt x="9476" y="10821"/>
                  </a:lnTo>
                  <a:lnTo>
                    <a:pt x="9640" y="10889"/>
                  </a:lnTo>
                  <a:lnTo>
                    <a:pt x="9979" y="11030"/>
                  </a:lnTo>
                  <a:lnTo>
                    <a:pt x="10327" y="11178"/>
                  </a:lnTo>
                  <a:lnTo>
                    <a:pt x="10674" y="11326"/>
                  </a:lnTo>
                  <a:lnTo>
                    <a:pt x="11007" y="11469"/>
                  </a:lnTo>
                  <a:lnTo>
                    <a:pt x="11318" y="11605"/>
                  </a:lnTo>
                  <a:lnTo>
                    <a:pt x="11596" y="11726"/>
                  </a:lnTo>
                  <a:lnTo>
                    <a:pt x="11830" y="11829"/>
                  </a:lnTo>
                  <a:lnTo>
                    <a:pt x="12010" y="11907"/>
                  </a:lnTo>
                  <a:lnTo>
                    <a:pt x="12125" y="11959"/>
                  </a:lnTo>
                  <a:lnTo>
                    <a:pt x="12167" y="11977"/>
                  </a:lnTo>
                  <a:lnTo>
                    <a:pt x="12216" y="11936"/>
                  </a:lnTo>
                  <a:lnTo>
                    <a:pt x="12284" y="11831"/>
                  </a:lnTo>
                  <a:lnTo>
                    <a:pt x="12370" y="11666"/>
                  </a:lnTo>
                  <a:lnTo>
                    <a:pt x="12473" y="11446"/>
                  </a:lnTo>
                  <a:lnTo>
                    <a:pt x="12590" y="11176"/>
                  </a:lnTo>
                  <a:lnTo>
                    <a:pt x="12721" y="10858"/>
                  </a:lnTo>
                  <a:lnTo>
                    <a:pt x="12863" y="10498"/>
                  </a:lnTo>
                  <a:lnTo>
                    <a:pt x="13016" y="10100"/>
                  </a:lnTo>
                  <a:lnTo>
                    <a:pt x="13178" y="9667"/>
                  </a:lnTo>
                  <a:lnTo>
                    <a:pt x="13348" y="9204"/>
                  </a:lnTo>
                  <a:lnTo>
                    <a:pt x="13523" y="8716"/>
                  </a:lnTo>
                  <a:lnTo>
                    <a:pt x="13704" y="8205"/>
                  </a:lnTo>
                  <a:lnTo>
                    <a:pt x="13888" y="7679"/>
                  </a:lnTo>
                  <a:lnTo>
                    <a:pt x="14074" y="7139"/>
                  </a:lnTo>
                  <a:lnTo>
                    <a:pt x="14260" y="6590"/>
                  </a:lnTo>
                  <a:lnTo>
                    <a:pt x="14446" y="6037"/>
                  </a:lnTo>
                  <a:lnTo>
                    <a:pt x="14628" y="5482"/>
                  </a:lnTo>
                  <a:lnTo>
                    <a:pt x="14807" y="4932"/>
                  </a:lnTo>
                  <a:lnTo>
                    <a:pt x="14981" y="4390"/>
                  </a:lnTo>
                  <a:lnTo>
                    <a:pt x="15147" y="3861"/>
                  </a:lnTo>
                  <a:lnTo>
                    <a:pt x="15305" y="3348"/>
                  </a:lnTo>
                  <a:lnTo>
                    <a:pt x="15455" y="2855"/>
                  </a:lnTo>
                  <a:lnTo>
                    <a:pt x="15593" y="2388"/>
                  </a:lnTo>
                  <a:lnTo>
                    <a:pt x="15718" y="1950"/>
                  </a:lnTo>
                  <a:lnTo>
                    <a:pt x="15829" y="1545"/>
                  </a:lnTo>
                  <a:lnTo>
                    <a:pt x="15925" y="1178"/>
                  </a:lnTo>
                  <a:lnTo>
                    <a:pt x="16004" y="853"/>
                  </a:lnTo>
                  <a:lnTo>
                    <a:pt x="16066" y="573"/>
                  </a:lnTo>
                  <a:lnTo>
                    <a:pt x="16106" y="344"/>
                  </a:lnTo>
                  <a:lnTo>
                    <a:pt x="16126" y="170"/>
                  </a:lnTo>
                  <a:lnTo>
                    <a:pt x="16124" y="55"/>
                  </a:lnTo>
                  <a:lnTo>
                    <a:pt x="16097" y="1"/>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29" name="Group 28"/>
          <p:cNvGrpSpPr/>
          <p:nvPr userDrawn="1"/>
        </p:nvGrpSpPr>
        <p:grpSpPr>
          <a:xfrm>
            <a:off x="3962400" y="3904023"/>
            <a:ext cx="711200" cy="711200"/>
            <a:chOff x="3962400" y="3904023"/>
            <a:chExt cx="711200" cy="711200"/>
          </a:xfrm>
        </p:grpSpPr>
        <p:sp>
          <p:nvSpPr>
            <p:cNvPr id="30" name="Oval 29"/>
            <p:cNvSpPr/>
            <p:nvPr userDrawn="1"/>
          </p:nvSpPr>
          <p:spPr>
            <a:xfrm>
              <a:off x="3962400" y="3904023"/>
              <a:ext cx="711200" cy="7112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31" name="Freeform 521"/>
            <p:cNvSpPr>
              <a:spLocks/>
            </p:cNvSpPr>
            <p:nvPr/>
          </p:nvSpPr>
          <p:spPr bwMode="auto">
            <a:xfrm>
              <a:off x="4189418" y="4022111"/>
              <a:ext cx="257175" cy="406400"/>
            </a:xfrm>
            <a:custGeom>
              <a:avLst/>
              <a:gdLst>
                <a:gd name="T0" fmla="*/ 8669 w 10205"/>
                <a:gd name="T1" fmla="*/ 4422 h 16127"/>
                <a:gd name="T2" fmla="*/ 7894 w 10205"/>
                <a:gd name="T3" fmla="*/ 2974 h 16127"/>
                <a:gd name="T4" fmla="*/ 7099 w 10205"/>
                <a:gd name="T5" fmla="*/ 1666 h 16127"/>
                <a:gd name="T6" fmla="*/ 6410 w 10205"/>
                <a:gd name="T7" fmla="*/ 649 h 16127"/>
                <a:gd name="T8" fmla="*/ 5954 w 10205"/>
                <a:gd name="T9" fmla="*/ 75 h 16127"/>
                <a:gd name="T10" fmla="*/ 5738 w 10205"/>
                <a:gd name="T11" fmla="*/ 128 h 16127"/>
                <a:gd name="T12" fmla="*/ 5396 w 10205"/>
                <a:gd name="T13" fmla="*/ 1175 h 16127"/>
                <a:gd name="T14" fmla="*/ 4823 w 10205"/>
                <a:gd name="T15" fmla="*/ 2913 h 16127"/>
                <a:gd name="T16" fmla="*/ 4036 w 10205"/>
                <a:gd name="T17" fmla="*/ 4619 h 16127"/>
                <a:gd name="T18" fmla="*/ 2878 w 10205"/>
                <a:gd name="T19" fmla="*/ 6232 h 16127"/>
                <a:gd name="T20" fmla="*/ 2053 w 10205"/>
                <a:gd name="T21" fmla="*/ 6971 h 16127"/>
                <a:gd name="T22" fmla="*/ 1924 w 10205"/>
                <a:gd name="T23" fmla="*/ 7069 h 16127"/>
                <a:gd name="T24" fmla="*/ 1353 w 10205"/>
                <a:gd name="T25" fmla="*/ 7595 h 16127"/>
                <a:gd name="T26" fmla="*/ 863 w 10205"/>
                <a:gd name="T27" fmla="*/ 8203 h 16127"/>
                <a:gd name="T28" fmla="*/ 469 w 10205"/>
                <a:gd name="T29" fmla="*/ 8884 h 16127"/>
                <a:gd name="T30" fmla="*/ 187 w 10205"/>
                <a:gd name="T31" fmla="*/ 9628 h 16127"/>
                <a:gd name="T32" fmla="*/ 30 w 10205"/>
                <a:gd name="T33" fmla="*/ 10426 h 16127"/>
                <a:gd name="T34" fmla="*/ 65 w 10205"/>
                <a:gd name="T35" fmla="*/ 12011 h 16127"/>
                <a:gd name="T36" fmla="*/ 525 w 10205"/>
                <a:gd name="T37" fmla="*/ 13577 h 16127"/>
                <a:gd name="T38" fmla="*/ 1257 w 10205"/>
                <a:gd name="T39" fmla="*/ 14694 h 16127"/>
                <a:gd name="T40" fmla="*/ 2062 w 10205"/>
                <a:gd name="T41" fmla="*/ 15391 h 16127"/>
                <a:gd name="T42" fmla="*/ 2738 w 10205"/>
                <a:gd name="T43" fmla="*/ 15703 h 16127"/>
                <a:gd name="T44" fmla="*/ 3120 w 10205"/>
                <a:gd name="T45" fmla="*/ 15649 h 16127"/>
                <a:gd name="T46" fmla="*/ 3458 w 10205"/>
                <a:gd name="T47" fmla="*/ 15161 h 16127"/>
                <a:gd name="T48" fmla="*/ 3836 w 10205"/>
                <a:gd name="T49" fmla="*/ 14332 h 16127"/>
                <a:gd name="T50" fmla="*/ 4219 w 10205"/>
                <a:gd name="T51" fmla="*/ 13300 h 16127"/>
                <a:gd name="T52" fmla="*/ 4574 w 10205"/>
                <a:gd name="T53" fmla="*/ 12208 h 16127"/>
                <a:gd name="T54" fmla="*/ 4868 w 10205"/>
                <a:gd name="T55" fmla="*/ 11196 h 16127"/>
                <a:gd name="T56" fmla="*/ 5319 w 10205"/>
                <a:gd name="T57" fmla="*/ 9382 h 16127"/>
                <a:gd name="T58" fmla="*/ 5689 w 10205"/>
                <a:gd name="T59" fmla="*/ 7662 h 16127"/>
                <a:gd name="T60" fmla="*/ 6135 w 10205"/>
                <a:gd name="T61" fmla="*/ 5404 h 16127"/>
                <a:gd name="T62" fmla="*/ 6308 w 10205"/>
                <a:gd name="T63" fmla="*/ 4655 h 16127"/>
                <a:gd name="T64" fmla="*/ 6422 w 10205"/>
                <a:gd name="T65" fmla="*/ 4539 h 16127"/>
                <a:gd name="T66" fmla="*/ 6543 w 10205"/>
                <a:gd name="T67" fmla="*/ 5090 h 16127"/>
                <a:gd name="T68" fmla="*/ 6667 w 10205"/>
                <a:gd name="T69" fmla="*/ 6169 h 16127"/>
                <a:gd name="T70" fmla="*/ 6767 w 10205"/>
                <a:gd name="T71" fmla="*/ 7625 h 16127"/>
                <a:gd name="T72" fmla="*/ 6812 w 10205"/>
                <a:gd name="T73" fmla="*/ 9302 h 16127"/>
                <a:gd name="T74" fmla="*/ 6776 w 10205"/>
                <a:gd name="T75" fmla="*/ 11050 h 16127"/>
                <a:gd name="T76" fmla="*/ 6619 w 10205"/>
                <a:gd name="T77" fmla="*/ 12505 h 16127"/>
                <a:gd name="T78" fmla="*/ 6355 w 10205"/>
                <a:gd name="T79" fmla="*/ 13804 h 16127"/>
                <a:gd name="T80" fmla="*/ 6064 w 10205"/>
                <a:gd name="T81" fmla="*/ 14876 h 16127"/>
                <a:gd name="T82" fmla="*/ 5772 w 10205"/>
                <a:gd name="T83" fmla="*/ 15832 h 16127"/>
                <a:gd name="T84" fmla="*/ 5728 w 10205"/>
                <a:gd name="T85" fmla="*/ 16104 h 16127"/>
                <a:gd name="T86" fmla="*/ 6136 w 10205"/>
                <a:gd name="T87" fmla="*/ 16082 h 16127"/>
                <a:gd name="T88" fmla="*/ 6946 w 10205"/>
                <a:gd name="T89" fmla="*/ 15786 h 16127"/>
                <a:gd name="T90" fmla="*/ 7942 w 10205"/>
                <a:gd name="T91" fmla="*/ 15227 h 16127"/>
                <a:gd name="T92" fmla="*/ 8912 w 10205"/>
                <a:gd name="T93" fmla="*/ 14408 h 16127"/>
                <a:gd name="T94" fmla="*/ 9641 w 10205"/>
                <a:gd name="T95" fmla="*/ 13340 h 16127"/>
                <a:gd name="T96" fmla="*/ 9896 w 10205"/>
                <a:gd name="T97" fmla="*/ 12651 h 16127"/>
                <a:gd name="T98" fmla="*/ 10090 w 10205"/>
                <a:gd name="T99" fmla="*/ 11836 h 16127"/>
                <a:gd name="T100" fmla="*/ 10205 w 10205"/>
                <a:gd name="T101" fmla="*/ 10514 h 16127"/>
                <a:gd name="T102" fmla="*/ 10070 w 10205"/>
                <a:gd name="T103" fmla="*/ 8716 h 16127"/>
                <a:gd name="T104" fmla="*/ 9516 w 10205"/>
                <a:gd name="T105" fmla="*/ 6470 h 16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205" h="16127">
                  <a:moveTo>
                    <a:pt x="9209" y="5629"/>
                  </a:moveTo>
                  <a:lnTo>
                    <a:pt x="9112" y="5392"/>
                  </a:lnTo>
                  <a:lnTo>
                    <a:pt x="9010" y="5152"/>
                  </a:lnTo>
                  <a:lnTo>
                    <a:pt x="8901" y="4910"/>
                  </a:lnTo>
                  <a:lnTo>
                    <a:pt x="8787" y="4667"/>
                  </a:lnTo>
                  <a:lnTo>
                    <a:pt x="8669" y="4422"/>
                  </a:lnTo>
                  <a:lnTo>
                    <a:pt x="8547" y="4177"/>
                  </a:lnTo>
                  <a:lnTo>
                    <a:pt x="8421" y="3933"/>
                  </a:lnTo>
                  <a:lnTo>
                    <a:pt x="8292" y="3689"/>
                  </a:lnTo>
                  <a:lnTo>
                    <a:pt x="8161" y="3448"/>
                  </a:lnTo>
                  <a:lnTo>
                    <a:pt x="8028" y="3209"/>
                  </a:lnTo>
                  <a:lnTo>
                    <a:pt x="7894" y="2974"/>
                  </a:lnTo>
                  <a:lnTo>
                    <a:pt x="7760" y="2742"/>
                  </a:lnTo>
                  <a:lnTo>
                    <a:pt x="7625" y="2515"/>
                  </a:lnTo>
                  <a:lnTo>
                    <a:pt x="7491" y="2292"/>
                  </a:lnTo>
                  <a:lnTo>
                    <a:pt x="7358" y="2076"/>
                  </a:lnTo>
                  <a:lnTo>
                    <a:pt x="7227" y="1868"/>
                  </a:lnTo>
                  <a:lnTo>
                    <a:pt x="7099" y="1666"/>
                  </a:lnTo>
                  <a:lnTo>
                    <a:pt x="6973" y="1472"/>
                  </a:lnTo>
                  <a:lnTo>
                    <a:pt x="6851" y="1287"/>
                  </a:lnTo>
                  <a:lnTo>
                    <a:pt x="6733" y="1112"/>
                  </a:lnTo>
                  <a:lnTo>
                    <a:pt x="6620" y="947"/>
                  </a:lnTo>
                  <a:lnTo>
                    <a:pt x="6511" y="792"/>
                  </a:lnTo>
                  <a:lnTo>
                    <a:pt x="6410" y="649"/>
                  </a:lnTo>
                  <a:lnTo>
                    <a:pt x="6314" y="519"/>
                  </a:lnTo>
                  <a:lnTo>
                    <a:pt x="6226" y="401"/>
                  </a:lnTo>
                  <a:lnTo>
                    <a:pt x="6145" y="297"/>
                  </a:lnTo>
                  <a:lnTo>
                    <a:pt x="6072" y="208"/>
                  </a:lnTo>
                  <a:lnTo>
                    <a:pt x="6008" y="133"/>
                  </a:lnTo>
                  <a:lnTo>
                    <a:pt x="5954" y="75"/>
                  </a:lnTo>
                  <a:lnTo>
                    <a:pt x="5909" y="32"/>
                  </a:lnTo>
                  <a:lnTo>
                    <a:pt x="5875" y="7"/>
                  </a:lnTo>
                  <a:lnTo>
                    <a:pt x="5853" y="0"/>
                  </a:lnTo>
                  <a:lnTo>
                    <a:pt x="5816" y="17"/>
                  </a:lnTo>
                  <a:lnTo>
                    <a:pt x="5778" y="60"/>
                  </a:lnTo>
                  <a:lnTo>
                    <a:pt x="5738" y="128"/>
                  </a:lnTo>
                  <a:lnTo>
                    <a:pt x="5698" y="219"/>
                  </a:lnTo>
                  <a:lnTo>
                    <a:pt x="5655" y="332"/>
                  </a:lnTo>
                  <a:lnTo>
                    <a:pt x="5610" y="464"/>
                  </a:lnTo>
                  <a:lnTo>
                    <a:pt x="5561" y="616"/>
                  </a:lnTo>
                  <a:lnTo>
                    <a:pt x="5510" y="786"/>
                  </a:lnTo>
                  <a:lnTo>
                    <a:pt x="5396" y="1175"/>
                  </a:lnTo>
                  <a:lnTo>
                    <a:pt x="5261" y="1621"/>
                  </a:lnTo>
                  <a:lnTo>
                    <a:pt x="5186" y="1861"/>
                  </a:lnTo>
                  <a:lnTo>
                    <a:pt x="5105" y="2112"/>
                  </a:lnTo>
                  <a:lnTo>
                    <a:pt x="5019" y="2372"/>
                  </a:lnTo>
                  <a:lnTo>
                    <a:pt x="4924" y="2639"/>
                  </a:lnTo>
                  <a:lnTo>
                    <a:pt x="4823" y="2913"/>
                  </a:lnTo>
                  <a:lnTo>
                    <a:pt x="4713" y="3192"/>
                  </a:lnTo>
                  <a:lnTo>
                    <a:pt x="4595" y="3475"/>
                  </a:lnTo>
                  <a:lnTo>
                    <a:pt x="4470" y="3760"/>
                  </a:lnTo>
                  <a:lnTo>
                    <a:pt x="4335" y="4047"/>
                  </a:lnTo>
                  <a:lnTo>
                    <a:pt x="4190" y="4333"/>
                  </a:lnTo>
                  <a:lnTo>
                    <a:pt x="4036" y="4619"/>
                  </a:lnTo>
                  <a:lnTo>
                    <a:pt x="3871" y="4902"/>
                  </a:lnTo>
                  <a:lnTo>
                    <a:pt x="3696" y="5181"/>
                  </a:lnTo>
                  <a:lnTo>
                    <a:pt x="3510" y="5454"/>
                  </a:lnTo>
                  <a:lnTo>
                    <a:pt x="3311" y="5722"/>
                  </a:lnTo>
                  <a:lnTo>
                    <a:pt x="3100" y="5981"/>
                  </a:lnTo>
                  <a:lnTo>
                    <a:pt x="2878" y="6232"/>
                  </a:lnTo>
                  <a:lnTo>
                    <a:pt x="2642" y="6473"/>
                  </a:lnTo>
                  <a:lnTo>
                    <a:pt x="2393" y="6702"/>
                  </a:lnTo>
                  <a:lnTo>
                    <a:pt x="2129" y="6918"/>
                  </a:lnTo>
                  <a:lnTo>
                    <a:pt x="2104" y="6935"/>
                  </a:lnTo>
                  <a:lnTo>
                    <a:pt x="2079" y="6953"/>
                  </a:lnTo>
                  <a:lnTo>
                    <a:pt x="2053" y="6971"/>
                  </a:lnTo>
                  <a:lnTo>
                    <a:pt x="2028" y="6990"/>
                  </a:lnTo>
                  <a:lnTo>
                    <a:pt x="2003" y="7010"/>
                  </a:lnTo>
                  <a:lnTo>
                    <a:pt x="1977" y="7029"/>
                  </a:lnTo>
                  <a:lnTo>
                    <a:pt x="1952" y="7049"/>
                  </a:lnTo>
                  <a:lnTo>
                    <a:pt x="1927" y="7069"/>
                  </a:lnTo>
                  <a:lnTo>
                    <a:pt x="1924" y="7069"/>
                  </a:lnTo>
                  <a:lnTo>
                    <a:pt x="1825" y="7151"/>
                  </a:lnTo>
                  <a:lnTo>
                    <a:pt x="1726" y="7235"/>
                  </a:lnTo>
                  <a:lnTo>
                    <a:pt x="1630" y="7321"/>
                  </a:lnTo>
                  <a:lnTo>
                    <a:pt x="1535" y="7411"/>
                  </a:lnTo>
                  <a:lnTo>
                    <a:pt x="1444" y="7502"/>
                  </a:lnTo>
                  <a:lnTo>
                    <a:pt x="1353" y="7595"/>
                  </a:lnTo>
                  <a:lnTo>
                    <a:pt x="1266" y="7691"/>
                  </a:lnTo>
                  <a:lnTo>
                    <a:pt x="1180" y="7789"/>
                  </a:lnTo>
                  <a:lnTo>
                    <a:pt x="1097" y="7890"/>
                  </a:lnTo>
                  <a:lnTo>
                    <a:pt x="1016" y="7992"/>
                  </a:lnTo>
                  <a:lnTo>
                    <a:pt x="938" y="8096"/>
                  </a:lnTo>
                  <a:lnTo>
                    <a:pt x="863" y="8203"/>
                  </a:lnTo>
                  <a:lnTo>
                    <a:pt x="790" y="8312"/>
                  </a:lnTo>
                  <a:lnTo>
                    <a:pt x="720" y="8423"/>
                  </a:lnTo>
                  <a:lnTo>
                    <a:pt x="653" y="8535"/>
                  </a:lnTo>
                  <a:lnTo>
                    <a:pt x="589" y="8650"/>
                  </a:lnTo>
                  <a:lnTo>
                    <a:pt x="528" y="8766"/>
                  </a:lnTo>
                  <a:lnTo>
                    <a:pt x="469" y="8884"/>
                  </a:lnTo>
                  <a:lnTo>
                    <a:pt x="414" y="9003"/>
                  </a:lnTo>
                  <a:lnTo>
                    <a:pt x="362" y="9125"/>
                  </a:lnTo>
                  <a:lnTo>
                    <a:pt x="313" y="9248"/>
                  </a:lnTo>
                  <a:lnTo>
                    <a:pt x="267" y="9373"/>
                  </a:lnTo>
                  <a:lnTo>
                    <a:pt x="225" y="9500"/>
                  </a:lnTo>
                  <a:lnTo>
                    <a:pt x="187" y="9628"/>
                  </a:lnTo>
                  <a:lnTo>
                    <a:pt x="151" y="9757"/>
                  </a:lnTo>
                  <a:lnTo>
                    <a:pt x="120" y="9888"/>
                  </a:lnTo>
                  <a:lnTo>
                    <a:pt x="91" y="10021"/>
                  </a:lnTo>
                  <a:lnTo>
                    <a:pt x="67" y="10155"/>
                  </a:lnTo>
                  <a:lnTo>
                    <a:pt x="47" y="10290"/>
                  </a:lnTo>
                  <a:lnTo>
                    <a:pt x="30" y="10426"/>
                  </a:lnTo>
                  <a:lnTo>
                    <a:pt x="18" y="10564"/>
                  </a:lnTo>
                  <a:lnTo>
                    <a:pt x="9" y="10702"/>
                  </a:lnTo>
                  <a:lnTo>
                    <a:pt x="0" y="11050"/>
                  </a:lnTo>
                  <a:lnTo>
                    <a:pt x="7" y="11384"/>
                  </a:lnTo>
                  <a:lnTo>
                    <a:pt x="29" y="11705"/>
                  </a:lnTo>
                  <a:lnTo>
                    <a:pt x="65" y="12011"/>
                  </a:lnTo>
                  <a:lnTo>
                    <a:pt x="115" y="12305"/>
                  </a:lnTo>
                  <a:lnTo>
                    <a:pt x="176" y="12585"/>
                  </a:lnTo>
                  <a:lnTo>
                    <a:pt x="248" y="12852"/>
                  </a:lnTo>
                  <a:lnTo>
                    <a:pt x="332" y="13107"/>
                  </a:lnTo>
                  <a:lnTo>
                    <a:pt x="424" y="13348"/>
                  </a:lnTo>
                  <a:lnTo>
                    <a:pt x="525" y="13577"/>
                  </a:lnTo>
                  <a:lnTo>
                    <a:pt x="633" y="13793"/>
                  </a:lnTo>
                  <a:lnTo>
                    <a:pt x="749" y="13998"/>
                  </a:lnTo>
                  <a:lnTo>
                    <a:pt x="870" y="14190"/>
                  </a:lnTo>
                  <a:lnTo>
                    <a:pt x="995" y="14369"/>
                  </a:lnTo>
                  <a:lnTo>
                    <a:pt x="1125" y="14537"/>
                  </a:lnTo>
                  <a:lnTo>
                    <a:pt x="1257" y="14694"/>
                  </a:lnTo>
                  <a:lnTo>
                    <a:pt x="1391" y="14838"/>
                  </a:lnTo>
                  <a:lnTo>
                    <a:pt x="1527" y="14971"/>
                  </a:lnTo>
                  <a:lnTo>
                    <a:pt x="1663" y="15093"/>
                  </a:lnTo>
                  <a:lnTo>
                    <a:pt x="1798" y="15204"/>
                  </a:lnTo>
                  <a:lnTo>
                    <a:pt x="1931" y="15302"/>
                  </a:lnTo>
                  <a:lnTo>
                    <a:pt x="2062" y="15391"/>
                  </a:lnTo>
                  <a:lnTo>
                    <a:pt x="2189" y="15470"/>
                  </a:lnTo>
                  <a:lnTo>
                    <a:pt x="2311" y="15536"/>
                  </a:lnTo>
                  <a:lnTo>
                    <a:pt x="2429" y="15594"/>
                  </a:lnTo>
                  <a:lnTo>
                    <a:pt x="2539" y="15640"/>
                  </a:lnTo>
                  <a:lnTo>
                    <a:pt x="2643" y="15676"/>
                  </a:lnTo>
                  <a:lnTo>
                    <a:pt x="2738" y="15703"/>
                  </a:lnTo>
                  <a:lnTo>
                    <a:pt x="2825" y="15719"/>
                  </a:lnTo>
                  <a:lnTo>
                    <a:pt x="2901" y="15726"/>
                  </a:lnTo>
                  <a:lnTo>
                    <a:pt x="2967" y="15723"/>
                  </a:lnTo>
                  <a:lnTo>
                    <a:pt x="3020" y="15711"/>
                  </a:lnTo>
                  <a:lnTo>
                    <a:pt x="3068" y="15686"/>
                  </a:lnTo>
                  <a:lnTo>
                    <a:pt x="3120" y="15649"/>
                  </a:lnTo>
                  <a:lnTo>
                    <a:pt x="3172" y="15598"/>
                  </a:lnTo>
                  <a:lnTo>
                    <a:pt x="3226" y="15533"/>
                  </a:lnTo>
                  <a:lnTo>
                    <a:pt x="3282" y="15457"/>
                  </a:lnTo>
                  <a:lnTo>
                    <a:pt x="3340" y="15369"/>
                  </a:lnTo>
                  <a:lnTo>
                    <a:pt x="3399" y="15270"/>
                  </a:lnTo>
                  <a:lnTo>
                    <a:pt x="3458" y="15161"/>
                  </a:lnTo>
                  <a:lnTo>
                    <a:pt x="3520" y="15043"/>
                  </a:lnTo>
                  <a:lnTo>
                    <a:pt x="3582" y="14916"/>
                  </a:lnTo>
                  <a:lnTo>
                    <a:pt x="3645" y="14781"/>
                  </a:lnTo>
                  <a:lnTo>
                    <a:pt x="3709" y="14638"/>
                  </a:lnTo>
                  <a:lnTo>
                    <a:pt x="3772" y="14488"/>
                  </a:lnTo>
                  <a:lnTo>
                    <a:pt x="3836" y="14332"/>
                  </a:lnTo>
                  <a:lnTo>
                    <a:pt x="3901" y="14170"/>
                  </a:lnTo>
                  <a:lnTo>
                    <a:pt x="3965" y="14003"/>
                  </a:lnTo>
                  <a:lnTo>
                    <a:pt x="4029" y="13832"/>
                  </a:lnTo>
                  <a:lnTo>
                    <a:pt x="4093" y="13657"/>
                  </a:lnTo>
                  <a:lnTo>
                    <a:pt x="4156" y="13480"/>
                  </a:lnTo>
                  <a:lnTo>
                    <a:pt x="4219" y="13300"/>
                  </a:lnTo>
                  <a:lnTo>
                    <a:pt x="4281" y="13118"/>
                  </a:lnTo>
                  <a:lnTo>
                    <a:pt x="4342" y="12936"/>
                  </a:lnTo>
                  <a:lnTo>
                    <a:pt x="4402" y="12752"/>
                  </a:lnTo>
                  <a:lnTo>
                    <a:pt x="4461" y="12570"/>
                  </a:lnTo>
                  <a:lnTo>
                    <a:pt x="4518" y="12387"/>
                  </a:lnTo>
                  <a:lnTo>
                    <a:pt x="4574" y="12208"/>
                  </a:lnTo>
                  <a:lnTo>
                    <a:pt x="4627" y="12029"/>
                  </a:lnTo>
                  <a:lnTo>
                    <a:pt x="4680" y="11854"/>
                  </a:lnTo>
                  <a:lnTo>
                    <a:pt x="4730" y="11683"/>
                  </a:lnTo>
                  <a:lnTo>
                    <a:pt x="4778" y="11515"/>
                  </a:lnTo>
                  <a:lnTo>
                    <a:pt x="4824" y="11353"/>
                  </a:lnTo>
                  <a:lnTo>
                    <a:pt x="4868" y="11196"/>
                  </a:lnTo>
                  <a:lnTo>
                    <a:pt x="4948" y="10893"/>
                  </a:lnTo>
                  <a:lnTo>
                    <a:pt x="5028" y="10590"/>
                  </a:lnTo>
                  <a:lnTo>
                    <a:pt x="5104" y="10287"/>
                  </a:lnTo>
                  <a:lnTo>
                    <a:pt x="5177" y="9984"/>
                  </a:lnTo>
                  <a:lnTo>
                    <a:pt x="5250" y="9682"/>
                  </a:lnTo>
                  <a:lnTo>
                    <a:pt x="5319" y="9382"/>
                  </a:lnTo>
                  <a:lnTo>
                    <a:pt x="5387" y="9085"/>
                  </a:lnTo>
                  <a:lnTo>
                    <a:pt x="5452" y="8792"/>
                  </a:lnTo>
                  <a:lnTo>
                    <a:pt x="5514" y="8501"/>
                  </a:lnTo>
                  <a:lnTo>
                    <a:pt x="5574" y="8216"/>
                  </a:lnTo>
                  <a:lnTo>
                    <a:pt x="5633" y="7936"/>
                  </a:lnTo>
                  <a:lnTo>
                    <a:pt x="5689" y="7662"/>
                  </a:lnTo>
                  <a:lnTo>
                    <a:pt x="5795" y="7136"/>
                  </a:lnTo>
                  <a:lnTo>
                    <a:pt x="5892" y="6641"/>
                  </a:lnTo>
                  <a:lnTo>
                    <a:pt x="5982" y="6183"/>
                  </a:lnTo>
                  <a:lnTo>
                    <a:pt x="6063" y="5770"/>
                  </a:lnTo>
                  <a:lnTo>
                    <a:pt x="6100" y="5580"/>
                  </a:lnTo>
                  <a:lnTo>
                    <a:pt x="6135" y="5404"/>
                  </a:lnTo>
                  <a:lnTo>
                    <a:pt x="6170" y="5242"/>
                  </a:lnTo>
                  <a:lnTo>
                    <a:pt x="6201" y="5093"/>
                  </a:lnTo>
                  <a:lnTo>
                    <a:pt x="6231" y="4959"/>
                  </a:lnTo>
                  <a:lnTo>
                    <a:pt x="6258" y="4841"/>
                  </a:lnTo>
                  <a:lnTo>
                    <a:pt x="6284" y="4740"/>
                  </a:lnTo>
                  <a:lnTo>
                    <a:pt x="6308" y="4655"/>
                  </a:lnTo>
                  <a:lnTo>
                    <a:pt x="6332" y="4588"/>
                  </a:lnTo>
                  <a:lnTo>
                    <a:pt x="6352" y="4539"/>
                  </a:lnTo>
                  <a:lnTo>
                    <a:pt x="6371" y="4510"/>
                  </a:lnTo>
                  <a:lnTo>
                    <a:pt x="6388" y="4500"/>
                  </a:lnTo>
                  <a:lnTo>
                    <a:pt x="6404" y="4510"/>
                  </a:lnTo>
                  <a:lnTo>
                    <a:pt x="6422" y="4539"/>
                  </a:lnTo>
                  <a:lnTo>
                    <a:pt x="6440" y="4588"/>
                  </a:lnTo>
                  <a:lnTo>
                    <a:pt x="6460" y="4655"/>
                  </a:lnTo>
                  <a:lnTo>
                    <a:pt x="6480" y="4740"/>
                  </a:lnTo>
                  <a:lnTo>
                    <a:pt x="6500" y="4840"/>
                  </a:lnTo>
                  <a:lnTo>
                    <a:pt x="6522" y="4957"/>
                  </a:lnTo>
                  <a:lnTo>
                    <a:pt x="6543" y="5090"/>
                  </a:lnTo>
                  <a:lnTo>
                    <a:pt x="6564" y="5238"/>
                  </a:lnTo>
                  <a:lnTo>
                    <a:pt x="6585" y="5399"/>
                  </a:lnTo>
                  <a:lnTo>
                    <a:pt x="6606" y="5573"/>
                  </a:lnTo>
                  <a:lnTo>
                    <a:pt x="6627" y="5761"/>
                  </a:lnTo>
                  <a:lnTo>
                    <a:pt x="6647" y="5959"/>
                  </a:lnTo>
                  <a:lnTo>
                    <a:pt x="6667" y="6169"/>
                  </a:lnTo>
                  <a:lnTo>
                    <a:pt x="6686" y="6390"/>
                  </a:lnTo>
                  <a:lnTo>
                    <a:pt x="6704" y="6621"/>
                  </a:lnTo>
                  <a:lnTo>
                    <a:pt x="6722" y="6859"/>
                  </a:lnTo>
                  <a:lnTo>
                    <a:pt x="6738" y="7107"/>
                  </a:lnTo>
                  <a:lnTo>
                    <a:pt x="6753" y="7362"/>
                  </a:lnTo>
                  <a:lnTo>
                    <a:pt x="6767" y="7625"/>
                  </a:lnTo>
                  <a:lnTo>
                    <a:pt x="6779" y="7893"/>
                  </a:lnTo>
                  <a:lnTo>
                    <a:pt x="6789" y="8167"/>
                  </a:lnTo>
                  <a:lnTo>
                    <a:pt x="6798" y="8445"/>
                  </a:lnTo>
                  <a:lnTo>
                    <a:pt x="6805" y="8727"/>
                  </a:lnTo>
                  <a:lnTo>
                    <a:pt x="6810" y="9014"/>
                  </a:lnTo>
                  <a:lnTo>
                    <a:pt x="6812" y="9302"/>
                  </a:lnTo>
                  <a:lnTo>
                    <a:pt x="6813" y="9593"/>
                  </a:lnTo>
                  <a:lnTo>
                    <a:pt x="6811" y="9884"/>
                  </a:lnTo>
                  <a:lnTo>
                    <a:pt x="6806" y="10177"/>
                  </a:lnTo>
                  <a:lnTo>
                    <a:pt x="6799" y="10469"/>
                  </a:lnTo>
                  <a:lnTo>
                    <a:pt x="6789" y="10760"/>
                  </a:lnTo>
                  <a:lnTo>
                    <a:pt x="6776" y="11050"/>
                  </a:lnTo>
                  <a:lnTo>
                    <a:pt x="6760" y="11301"/>
                  </a:lnTo>
                  <a:lnTo>
                    <a:pt x="6740" y="11549"/>
                  </a:lnTo>
                  <a:lnTo>
                    <a:pt x="6716" y="11793"/>
                  </a:lnTo>
                  <a:lnTo>
                    <a:pt x="6687" y="12035"/>
                  </a:lnTo>
                  <a:lnTo>
                    <a:pt x="6654" y="12271"/>
                  </a:lnTo>
                  <a:lnTo>
                    <a:pt x="6619" y="12505"/>
                  </a:lnTo>
                  <a:lnTo>
                    <a:pt x="6580" y="12734"/>
                  </a:lnTo>
                  <a:lnTo>
                    <a:pt x="6539" y="12959"/>
                  </a:lnTo>
                  <a:lnTo>
                    <a:pt x="6495" y="13179"/>
                  </a:lnTo>
                  <a:lnTo>
                    <a:pt x="6450" y="13393"/>
                  </a:lnTo>
                  <a:lnTo>
                    <a:pt x="6403" y="13601"/>
                  </a:lnTo>
                  <a:lnTo>
                    <a:pt x="6355" y="13804"/>
                  </a:lnTo>
                  <a:lnTo>
                    <a:pt x="6306" y="14000"/>
                  </a:lnTo>
                  <a:lnTo>
                    <a:pt x="6257" y="14190"/>
                  </a:lnTo>
                  <a:lnTo>
                    <a:pt x="6208" y="14372"/>
                  </a:lnTo>
                  <a:lnTo>
                    <a:pt x="6159" y="14548"/>
                  </a:lnTo>
                  <a:lnTo>
                    <a:pt x="6111" y="14716"/>
                  </a:lnTo>
                  <a:lnTo>
                    <a:pt x="6064" y="14876"/>
                  </a:lnTo>
                  <a:lnTo>
                    <a:pt x="6019" y="15027"/>
                  </a:lnTo>
                  <a:lnTo>
                    <a:pt x="5975" y="15170"/>
                  </a:lnTo>
                  <a:lnTo>
                    <a:pt x="5894" y="15430"/>
                  </a:lnTo>
                  <a:lnTo>
                    <a:pt x="5826" y="15651"/>
                  </a:lnTo>
                  <a:lnTo>
                    <a:pt x="5797" y="15747"/>
                  </a:lnTo>
                  <a:lnTo>
                    <a:pt x="5772" y="15832"/>
                  </a:lnTo>
                  <a:lnTo>
                    <a:pt x="5751" y="15906"/>
                  </a:lnTo>
                  <a:lnTo>
                    <a:pt x="5735" y="15969"/>
                  </a:lnTo>
                  <a:lnTo>
                    <a:pt x="5725" y="16021"/>
                  </a:lnTo>
                  <a:lnTo>
                    <a:pt x="5720" y="16060"/>
                  </a:lnTo>
                  <a:lnTo>
                    <a:pt x="5721" y="16089"/>
                  </a:lnTo>
                  <a:lnTo>
                    <a:pt x="5728" y="16104"/>
                  </a:lnTo>
                  <a:lnTo>
                    <a:pt x="5759" y="16119"/>
                  </a:lnTo>
                  <a:lnTo>
                    <a:pt x="5807" y="16127"/>
                  </a:lnTo>
                  <a:lnTo>
                    <a:pt x="5869" y="16127"/>
                  </a:lnTo>
                  <a:lnTo>
                    <a:pt x="5945" y="16119"/>
                  </a:lnTo>
                  <a:lnTo>
                    <a:pt x="6035" y="16104"/>
                  </a:lnTo>
                  <a:lnTo>
                    <a:pt x="6136" y="16082"/>
                  </a:lnTo>
                  <a:lnTo>
                    <a:pt x="6249" y="16050"/>
                  </a:lnTo>
                  <a:lnTo>
                    <a:pt x="6373" y="16013"/>
                  </a:lnTo>
                  <a:lnTo>
                    <a:pt x="6504" y="15968"/>
                  </a:lnTo>
                  <a:lnTo>
                    <a:pt x="6644" y="15914"/>
                  </a:lnTo>
                  <a:lnTo>
                    <a:pt x="6792" y="15854"/>
                  </a:lnTo>
                  <a:lnTo>
                    <a:pt x="6946" y="15786"/>
                  </a:lnTo>
                  <a:lnTo>
                    <a:pt x="7105" y="15712"/>
                  </a:lnTo>
                  <a:lnTo>
                    <a:pt x="7267" y="15629"/>
                  </a:lnTo>
                  <a:lnTo>
                    <a:pt x="7433" y="15539"/>
                  </a:lnTo>
                  <a:lnTo>
                    <a:pt x="7602" y="15443"/>
                  </a:lnTo>
                  <a:lnTo>
                    <a:pt x="7772" y="15338"/>
                  </a:lnTo>
                  <a:lnTo>
                    <a:pt x="7942" y="15227"/>
                  </a:lnTo>
                  <a:lnTo>
                    <a:pt x="8111" y="15108"/>
                  </a:lnTo>
                  <a:lnTo>
                    <a:pt x="8279" y="14982"/>
                  </a:lnTo>
                  <a:lnTo>
                    <a:pt x="8444" y="14850"/>
                  </a:lnTo>
                  <a:lnTo>
                    <a:pt x="8605" y="14710"/>
                  </a:lnTo>
                  <a:lnTo>
                    <a:pt x="8761" y="14563"/>
                  </a:lnTo>
                  <a:lnTo>
                    <a:pt x="8912" y="14408"/>
                  </a:lnTo>
                  <a:lnTo>
                    <a:pt x="9056" y="14248"/>
                  </a:lnTo>
                  <a:lnTo>
                    <a:pt x="9193" y="14080"/>
                  </a:lnTo>
                  <a:lnTo>
                    <a:pt x="9320" y="13905"/>
                  </a:lnTo>
                  <a:lnTo>
                    <a:pt x="9438" y="13724"/>
                  </a:lnTo>
                  <a:lnTo>
                    <a:pt x="9546" y="13535"/>
                  </a:lnTo>
                  <a:lnTo>
                    <a:pt x="9641" y="13340"/>
                  </a:lnTo>
                  <a:lnTo>
                    <a:pt x="9724" y="13138"/>
                  </a:lnTo>
                  <a:lnTo>
                    <a:pt x="9794" y="12930"/>
                  </a:lnTo>
                  <a:lnTo>
                    <a:pt x="9808" y="12898"/>
                  </a:lnTo>
                  <a:lnTo>
                    <a:pt x="9844" y="12805"/>
                  </a:lnTo>
                  <a:lnTo>
                    <a:pt x="9868" y="12735"/>
                  </a:lnTo>
                  <a:lnTo>
                    <a:pt x="9896" y="12651"/>
                  </a:lnTo>
                  <a:lnTo>
                    <a:pt x="9928" y="12552"/>
                  </a:lnTo>
                  <a:lnTo>
                    <a:pt x="9960" y="12438"/>
                  </a:lnTo>
                  <a:lnTo>
                    <a:pt x="9993" y="12309"/>
                  </a:lnTo>
                  <a:lnTo>
                    <a:pt x="10026" y="12166"/>
                  </a:lnTo>
                  <a:lnTo>
                    <a:pt x="10059" y="12008"/>
                  </a:lnTo>
                  <a:lnTo>
                    <a:pt x="10090" y="11836"/>
                  </a:lnTo>
                  <a:lnTo>
                    <a:pt x="10120" y="11650"/>
                  </a:lnTo>
                  <a:lnTo>
                    <a:pt x="10146" y="11451"/>
                  </a:lnTo>
                  <a:lnTo>
                    <a:pt x="10169" y="11237"/>
                  </a:lnTo>
                  <a:lnTo>
                    <a:pt x="10186" y="11009"/>
                  </a:lnTo>
                  <a:lnTo>
                    <a:pt x="10199" y="10768"/>
                  </a:lnTo>
                  <a:lnTo>
                    <a:pt x="10205" y="10514"/>
                  </a:lnTo>
                  <a:lnTo>
                    <a:pt x="10205" y="10247"/>
                  </a:lnTo>
                  <a:lnTo>
                    <a:pt x="10197" y="9967"/>
                  </a:lnTo>
                  <a:lnTo>
                    <a:pt x="10180" y="9673"/>
                  </a:lnTo>
                  <a:lnTo>
                    <a:pt x="10154" y="9366"/>
                  </a:lnTo>
                  <a:lnTo>
                    <a:pt x="10118" y="9048"/>
                  </a:lnTo>
                  <a:lnTo>
                    <a:pt x="10070" y="8716"/>
                  </a:lnTo>
                  <a:lnTo>
                    <a:pt x="10012" y="8372"/>
                  </a:lnTo>
                  <a:lnTo>
                    <a:pt x="9941" y="8016"/>
                  </a:lnTo>
                  <a:lnTo>
                    <a:pt x="9856" y="7648"/>
                  </a:lnTo>
                  <a:lnTo>
                    <a:pt x="9758" y="7267"/>
                  </a:lnTo>
                  <a:lnTo>
                    <a:pt x="9645" y="6875"/>
                  </a:lnTo>
                  <a:lnTo>
                    <a:pt x="9516" y="6470"/>
                  </a:lnTo>
                  <a:lnTo>
                    <a:pt x="9371" y="6055"/>
                  </a:lnTo>
                  <a:lnTo>
                    <a:pt x="9209" y="5629"/>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32" name="Group 31"/>
          <p:cNvGrpSpPr/>
          <p:nvPr userDrawn="1"/>
        </p:nvGrpSpPr>
        <p:grpSpPr>
          <a:xfrm>
            <a:off x="8292357" y="3904023"/>
            <a:ext cx="711200" cy="711200"/>
            <a:chOff x="8292357" y="3904023"/>
            <a:chExt cx="711200" cy="711200"/>
          </a:xfrm>
        </p:grpSpPr>
        <p:sp>
          <p:nvSpPr>
            <p:cNvPr id="33" name="Oval 32"/>
            <p:cNvSpPr/>
            <p:nvPr userDrawn="1"/>
          </p:nvSpPr>
          <p:spPr>
            <a:xfrm>
              <a:off x="8292357" y="3904023"/>
              <a:ext cx="711200" cy="7112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34" name="Freeform 581"/>
            <p:cNvSpPr>
              <a:spLocks/>
            </p:cNvSpPr>
            <p:nvPr/>
          </p:nvSpPr>
          <p:spPr bwMode="auto">
            <a:xfrm>
              <a:off x="8443963" y="4128019"/>
              <a:ext cx="407988" cy="255588"/>
            </a:xfrm>
            <a:custGeom>
              <a:avLst/>
              <a:gdLst>
                <a:gd name="T0" fmla="*/ 4009 w 16189"/>
                <a:gd name="T1" fmla="*/ 6758 h 10140"/>
                <a:gd name="T2" fmla="*/ 4161 w 16189"/>
                <a:gd name="T3" fmla="*/ 6050 h 10140"/>
                <a:gd name="T4" fmla="*/ 4470 w 16189"/>
                <a:gd name="T5" fmla="*/ 4965 h 10140"/>
                <a:gd name="T6" fmla="*/ 4968 w 16189"/>
                <a:gd name="T7" fmla="*/ 3679 h 10140"/>
                <a:gd name="T8" fmla="*/ 5687 w 16189"/>
                <a:gd name="T9" fmla="*/ 2365 h 10140"/>
                <a:gd name="T10" fmla="*/ 6663 w 16189"/>
                <a:gd name="T11" fmla="*/ 1198 h 10140"/>
                <a:gd name="T12" fmla="*/ 7924 w 16189"/>
                <a:gd name="T13" fmla="*/ 350 h 10140"/>
                <a:gd name="T14" fmla="*/ 9506 w 16189"/>
                <a:gd name="T15" fmla="*/ 0 h 10140"/>
                <a:gd name="T16" fmla="*/ 11178 w 16189"/>
                <a:gd name="T17" fmla="*/ 237 h 10140"/>
                <a:gd name="T18" fmla="*/ 12254 w 16189"/>
                <a:gd name="T19" fmla="*/ 873 h 10140"/>
                <a:gd name="T20" fmla="*/ 12810 w 16189"/>
                <a:gd name="T21" fmla="*/ 1776 h 10140"/>
                <a:gd name="T22" fmla="*/ 12973 w 16189"/>
                <a:gd name="T23" fmla="*/ 2819 h 10140"/>
                <a:gd name="T24" fmla="*/ 12868 w 16189"/>
                <a:gd name="T25" fmla="*/ 3877 h 10140"/>
                <a:gd name="T26" fmla="*/ 12619 w 16189"/>
                <a:gd name="T27" fmla="*/ 4825 h 10140"/>
                <a:gd name="T28" fmla="*/ 12354 w 16189"/>
                <a:gd name="T29" fmla="*/ 5536 h 10140"/>
                <a:gd name="T30" fmla="*/ 12196 w 16189"/>
                <a:gd name="T31" fmla="*/ 5886 h 10140"/>
                <a:gd name="T32" fmla="*/ 12237 w 16189"/>
                <a:gd name="T33" fmla="*/ 5809 h 10140"/>
                <a:gd name="T34" fmla="*/ 12360 w 16189"/>
                <a:gd name="T35" fmla="*/ 5634 h 10140"/>
                <a:gd name="T36" fmla="*/ 12568 w 16189"/>
                <a:gd name="T37" fmla="*/ 5418 h 10140"/>
                <a:gd name="T38" fmla="*/ 12874 w 16189"/>
                <a:gd name="T39" fmla="*/ 5203 h 10140"/>
                <a:gd name="T40" fmla="*/ 13290 w 16189"/>
                <a:gd name="T41" fmla="*/ 5031 h 10140"/>
                <a:gd name="T42" fmla="*/ 13827 w 16189"/>
                <a:gd name="T43" fmla="*/ 4945 h 10140"/>
                <a:gd name="T44" fmla="*/ 14499 w 16189"/>
                <a:gd name="T45" fmla="*/ 4988 h 10140"/>
                <a:gd name="T46" fmla="*/ 15208 w 16189"/>
                <a:gd name="T47" fmla="*/ 5170 h 10140"/>
                <a:gd name="T48" fmla="*/ 15611 w 16189"/>
                <a:gd name="T49" fmla="*/ 5442 h 10140"/>
                <a:gd name="T50" fmla="*/ 15930 w 16189"/>
                <a:gd name="T51" fmla="*/ 5865 h 10140"/>
                <a:gd name="T52" fmla="*/ 16132 w 16189"/>
                <a:gd name="T53" fmla="*/ 6400 h 10140"/>
                <a:gd name="T54" fmla="*/ 16188 w 16189"/>
                <a:gd name="T55" fmla="*/ 7006 h 10140"/>
                <a:gd name="T56" fmla="*/ 16067 w 16189"/>
                <a:gd name="T57" fmla="*/ 7645 h 10140"/>
                <a:gd name="T58" fmla="*/ 15738 w 16189"/>
                <a:gd name="T59" fmla="*/ 8278 h 10140"/>
                <a:gd name="T60" fmla="*/ 15170 w 16189"/>
                <a:gd name="T61" fmla="*/ 8863 h 10140"/>
                <a:gd name="T62" fmla="*/ 14325 w 16189"/>
                <a:gd name="T63" fmla="*/ 9363 h 10140"/>
                <a:gd name="T64" fmla="*/ 13031 w 16189"/>
                <a:gd name="T65" fmla="*/ 9738 h 10140"/>
                <a:gd name="T66" fmla="*/ 11342 w 16189"/>
                <a:gd name="T67" fmla="*/ 9989 h 10140"/>
                <a:gd name="T68" fmla="*/ 9410 w 16189"/>
                <a:gd name="T69" fmla="*/ 10119 h 10140"/>
                <a:gd name="T70" fmla="*/ 7387 w 16189"/>
                <a:gd name="T71" fmla="*/ 10133 h 10140"/>
                <a:gd name="T72" fmla="*/ 5426 w 16189"/>
                <a:gd name="T73" fmla="*/ 10038 h 10140"/>
                <a:gd name="T74" fmla="*/ 3676 w 16189"/>
                <a:gd name="T75" fmla="*/ 9837 h 10140"/>
                <a:gd name="T76" fmla="*/ 2291 w 16189"/>
                <a:gd name="T77" fmla="*/ 9537 h 10140"/>
                <a:gd name="T78" fmla="*/ 1443 w 16189"/>
                <a:gd name="T79" fmla="*/ 9164 h 10140"/>
                <a:gd name="T80" fmla="*/ 952 w 16189"/>
                <a:gd name="T81" fmla="*/ 8782 h 10140"/>
                <a:gd name="T82" fmla="*/ 564 w 16189"/>
                <a:gd name="T83" fmla="*/ 8344 h 10140"/>
                <a:gd name="T84" fmla="*/ 276 w 16189"/>
                <a:gd name="T85" fmla="*/ 7871 h 10140"/>
                <a:gd name="T86" fmla="*/ 90 w 16189"/>
                <a:gd name="T87" fmla="*/ 7380 h 10140"/>
                <a:gd name="T88" fmla="*/ 5 w 16189"/>
                <a:gd name="T89" fmla="*/ 6893 h 10140"/>
                <a:gd name="T90" fmla="*/ 20 w 16189"/>
                <a:gd name="T91" fmla="*/ 6428 h 10140"/>
                <a:gd name="T92" fmla="*/ 135 w 16189"/>
                <a:gd name="T93" fmla="*/ 6004 h 10140"/>
                <a:gd name="T94" fmla="*/ 347 w 16189"/>
                <a:gd name="T95" fmla="*/ 5638 h 10140"/>
                <a:gd name="T96" fmla="*/ 615 w 16189"/>
                <a:gd name="T97" fmla="*/ 5314 h 10140"/>
                <a:gd name="T98" fmla="*/ 923 w 16189"/>
                <a:gd name="T99" fmla="*/ 5029 h 10140"/>
                <a:gd name="T100" fmla="*/ 1270 w 16189"/>
                <a:gd name="T101" fmla="*/ 4795 h 10140"/>
                <a:gd name="T102" fmla="*/ 1657 w 16189"/>
                <a:gd name="T103" fmla="*/ 4619 h 10140"/>
                <a:gd name="T104" fmla="*/ 2083 w 16189"/>
                <a:gd name="T105" fmla="*/ 4511 h 10140"/>
                <a:gd name="T106" fmla="*/ 2546 w 16189"/>
                <a:gd name="T107" fmla="*/ 4481 h 10140"/>
                <a:gd name="T108" fmla="*/ 3049 w 16189"/>
                <a:gd name="T109" fmla="*/ 4538 h 10140"/>
                <a:gd name="T110" fmla="*/ 3506 w 16189"/>
                <a:gd name="T111" fmla="*/ 4666 h 10140"/>
                <a:gd name="T112" fmla="*/ 3691 w 16189"/>
                <a:gd name="T113" fmla="*/ 4859 h 10140"/>
                <a:gd name="T114" fmla="*/ 3821 w 16189"/>
                <a:gd name="T115" fmla="*/ 5171 h 10140"/>
                <a:gd name="T116" fmla="*/ 3906 w 16189"/>
                <a:gd name="T117" fmla="*/ 5556 h 10140"/>
                <a:gd name="T118" fmla="*/ 3955 w 16189"/>
                <a:gd name="T119" fmla="*/ 5967 h 10140"/>
                <a:gd name="T120" fmla="*/ 3978 w 16189"/>
                <a:gd name="T121" fmla="*/ 6356 h 10140"/>
                <a:gd name="T122" fmla="*/ 3983 w 16189"/>
                <a:gd name="T123" fmla="*/ 6743 h 10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89" h="10140">
                  <a:moveTo>
                    <a:pt x="3979" y="6938"/>
                  </a:moveTo>
                  <a:lnTo>
                    <a:pt x="3982" y="6917"/>
                  </a:lnTo>
                  <a:lnTo>
                    <a:pt x="3992" y="6856"/>
                  </a:lnTo>
                  <a:lnTo>
                    <a:pt x="4009" y="6758"/>
                  </a:lnTo>
                  <a:lnTo>
                    <a:pt x="4035" y="6626"/>
                  </a:lnTo>
                  <a:lnTo>
                    <a:pt x="4068" y="6462"/>
                  </a:lnTo>
                  <a:lnTo>
                    <a:pt x="4109" y="6269"/>
                  </a:lnTo>
                  <a:lnTo>
                    <a:pt x="4161" y="6050"/>
                  </a:lnTo>
                  <a:lnTo>
                    <a:pt x="4222" y="5807"/>
                  </a:lnTo>
                  <a:lnTo>
                    <a:pt x="4294" y="5543"/>
                  </a:lnTo>
                  <a:lnTo>
                    <a:pt x="4376" y="5262"/>
                  </a:lnTo>
                  <a:lnTo>
                    <a:pt x="4470" y="4965"/>
                  </a:lnTo>
                  <a:lnTo>
                    <a:pt x="4575" y="4656"/>
                  </a:lnTo>
                  <a:lnTo>
                    <a:pt x="4692" y="4337"/>
                  </a:lnTo>
                  <a:lnTo>
                    <a:pt x="4824" y="4009"/>
                  </a:lnTo>
                  <a:lnTo>
                    <a:pt x="4968" y="3679"/>
                  </a:lnTo>
                  <a:lnTo>
                    <a:pt x="5125" y="3346"/>
                  </a:lnTo>
                  <a:lnTo>
                    <a:pt x="5298" y="3014"/>
                  </a:lnTo>
                  <a:lnTo>
                    <a:pt x="5485" y="2686"/>
                  </a:lnTo>
                  <a:lnTo>
                    <a:pt x="5687" y="2365"/>
                  </a:lnTo>
                  <a:lnTo>
                    <a:pt x="5906" y="2052"/>
                  </a:lnTo>
                  <a:lnTo>
                    <a:pt x="6141" y="1751"/>
                  </a:lnTo>
                  <a:lnTo>
                    <a:pt x="6393" y="1466"/>
                  </a:lnTo>
                  <a:lnTo>
                    <a:pt x="6663" y="1198"/>
                  </a:lnTo>
                  <a:lnTo>
                    <a:pt x="6950" y="949"/>
                  </a:lnTo>
                  <a:lnTo>
                    <a:pt x="7256" y="723"/>
                  </a:lnTo>
                  <a:lnTo>
                    <a:pt x="7580" y="522"/>
                  </a:lnTo>
                  <a:lnTo>
                    <a:pt x="7924" y="350"/>
                  </a:lnTo>
                  <a:lnTo>
                    <a:pt x="8289" y="209"/>
                  </a:lnTo>
                  <a:lnTo>
                    <a:pt x="8673" y="103"/>
                  </a:lnTo>
                  <a:lnTo>
                    <a:pt x="9079" y="32"/>
                  </a:lnTo>
                  <a:lnTo>
                    <a:pt x="9506" y="0"/>
                  </a:lnTo>
                  <a:lnTo>
                    <a:pt x="9955" y="9"/>
                  </a:lnTo>
                  <a:lnTo>
                    <a:pt x="10407" y="58"/>
                  </a:lnTo>
                  <a:lnTo>
                    <a:pt x="10814" y="134"/>
                  </a:lnTo>
                  <a:lnTo>
                    <a:pt x="11178" y="237"/>
                  </a:lnTo>
                  <a:lnTo>
                    <a:pt x="11503" y="364"/>
                  </a:lnTo>
                  <a:lnTo>
                    <a:pt x="11788" y="513"/>
                  </a:lnTo>
                  <a:lnTo>
                    <a:pt x="12038" y="684"/>
                  </a:lnTo>
                  <a:lnTo>
                    <a:pt x="12254" y="873"/>
                  </a:lnTo>
                  <a:lnTo>
                    <a:pt x="12437" y="1078"/>
                  </a:lnTo>
                  <a:lnTo>
                    <a:pt x="12589" y="1298"/>
                  </a:lnTo>
                  <a:lnTo>
                    <a:pt x="12713" y="1532"/>
                  </a:lnTo>
                  <a:lnTo>
                    <a:pt x="12810" y="1776"/>
                  </a:lnTo>
                  <a:lnTo>
                    <a:pt x="12883" y="2028"/>
                  </a:lnTo>
                  <a:lnTo>
                    <a:pt x="12933" y="2288"/>
                  </a:lnTo>
                  <a:lnTo>
                    <a:pt x="12962" y="2552"/>
                  </a:lnTo>
                  <a:lnTo>
                    <a:pt x="12973" y="2819"/>
                  </a:lnTo>
                  <a:lnTo>
                    <a:pt x="12967" y="3087"/>
                  </a:lnTo>
                  <a:lnTo>
                    <a:pt x="12946" y="3354"/>
                  </a:lnTo>
                  <a:lnTo>
                    <a:pt x="12912" y="3618"/>
                  </a:lnTo>
                  <a:lnTo>
                    <a:pt x="12868" y="3877"/>
                  </a:lnTo>
                  <a:lnTo>
                    <a:pt x="12814" y="4129"/>
                  </a:lnTo>
                  <a:lnTo>
                    <a:pt x="12753" y="4373"/>
                  </a:lnTo>
                  <a:lnTo>
                    <a:pt x="12688" y="4606"/>
                  </a:lnTo>
                  <a:lnTo>
                    <a:pt x="12619" y="4825"/>
                  </a:lnTo>
                  <a:lnTo>
                    <a:pt x="12550" y="5030"/>
                  </a:lnTo>
                  <a:lnTo>
                    <a:pt x="12481" y="5218"/>
                  </a:lnTo>
                  <a:lnTo>
                    <a:pt x="12414" y="5388"/>
                  </a:lnTo>
                  <a:lnTo>
                    <a:pt x="12354" y="5536"/>
                  </a:lnTo>
                  <a:lnTo>
                    <a:pt x="12299" y="5663"/>
                  </a:lnTo>
                  <a:lnTo>
                    <a:pt x="12254" y="5765"/>
                  </a:lnTo>
                  <a:lnTo>
                    <a:pt x="12218" y="5839"/>
                  </a:lnTo>
                  <a:lnTo>
                    <a:pt x="12196" y="5886"/>
                  </a:lnTo>
                  <a:lnTo>
                    <a:pt x="12188" y="5902"/>
                  </a:lnTo>
                  <a:lnTo>
                    <a:pt x="12195" y="5886"/>
                  </a:lnTo>
                  <a:lnTo>
                    <a:pt x="12219" y="5840"/>
                  </a:lnTo>
                  <a:lnTo>
                    <a:pt x="12237" y="5809"/>
                  </a:lnTo>
                  <a:lnTo>
                    <a:pt x="12261" y="5771"/>
                  </a:lnTo>
                  <a:lnTo>
                    <a:pt x="12289" y="5729"/>
                  </a:lnTo>
                  <a:lnTo>
                    <a:pt x="12321" y="5684"/>
                  </a:lnTo>
                  <a:lnTo>
                    <a:pt x="12360" y="5634"/>
                  </a:lnTo>
                  <a:lnTo>
                    <a:pt x="12403" y="5582"/>
                  </a:lnTo>
                  <a:lnTo>
                    <a:pt x="12452" y="5529"/>
                  </a:lnTo>
                  <a:lnTo>
                    <a:pt x="12508" y="5474"/>
                  </a:lnTo>
                  <a:lnTo>
                    <a:pt x="12568" y="5418"/>
                  </a:lnTo>
                  <a:lnTo>
                    <a:pt x="12635" y="5363"/>
                  </a:lnTo>
                  <a:lnTo>
                    <a:pt x="12708" y="5308"/>
                  </a:lnTo>
                  <a:lnTo>
                    <a:pt x="12788" y="5255"/>
                  </a:lnTo>
                  <a:lnTo>
                    <a:pt x="12874" y="5203"/>
                  </a:lnTo>
                  <a:lnTo>
                    <a:pt x="12967" y="5154"/>
                  </a:lnTo>
                  <a:lnTo>
                    <a:pt x="13067" y="5110"/>
                  </a:lnTo>
                  <a:lnTo>
                    <a:pt x="13174" y="5068"/>
                  </a:lnTo>
                  <a:lnTo>
                    <a:pt x="13290" y="5031"/>
                  </a:lnTo>
                  <a:lnTo>
                    <a:pt x="13412" y="5000"/>
                  </a:lnTo>
                  <a:lnTo>
                    <a:pt x="13543" y="4976"/>
                  </a:lnTo>
                  <a:lnTo>
                    <a:pt x="13680" y="4956"/>
                  </a:lnTo>
                  <a:lnTo>
                    <a:pt x="13827" y="4945"/>
                  </a:lnTo>
                  <a:lnTo>
                    <a:pt x="13982" y="4942"/>
                  </a:lnTo>
                  <a:lnTo>
                    <a:pt x="14146" y="4948"/>
                  </a:lnTo>
                  <a:lnTo>
                    <a:pt x="14318" y="4963"/>
                  </a:lnTo>
                  <a:lnTo>
                    <a:pt x="14499" y="4988"/>
                  </a:lnTo>
                  <a:lnTo>
                    <a:pt x="14689" y="5023"/>
                  </a:lnTo>
                  <a:lnTo>
                    <a:pt x="14889" y="5070"/>
                  </a:lnTo>
                  <a:lnTo>
                    <a:pt x="15097" y="5130"/>
                  </a:lnTo>
                  <a:lnTo>
                    <a:pt x="15208" y="5170"/>
                  </a:lnTo>
                  <a:lnTo>
                    <a:pt x="15316" y="5221"/>
                  </a:lnTo>
                  <a:lnTo>
                    <a:pt x="15419" y="5284"/>
                  </a:lnTo>
                  <a:lnTo>
                    <a:pt x="15517" y="5359"/>
                  </a:lnTo>
                  <a:lnTo>
                    <a:pt x="15611" y="5442"/>
                  </a:lnTo>
                  <a:lnTo>
                    <a:pt x="15700" y="5535"/>
                  </a:lnTo>
                  <a:lnTo>
                    <a:pt x="15783" y="5637"/>
                  </a:lnTo>
                  <a:lnTo>
                    <a:pt x="15860" y="5748"/>
                  </a:lnTo>
                  <a:lnTo>
                    <a:pt x="15930" y="5865"/>
                  </a:lnTo>
                  <a:lnTo>
                    <a:pt x="15993" y="5990"/>
                  </a:lnTo>
                  <a:lnTo>
                    <a:pt x="16047" y="6121"/>
                  </a:lnTo>
                  <a:lnTo>
                    <a:pt x="16094" y="6258"/>
                  </a:lnTo>
                  <a:lnTo>
                    <a:pt x="16132" y="6400"/>
                  </a:lnTo>
                  <a:lnTo>
                    <a:pt x="16161" y="6546"/>
                  </a:lnTo>
                  <a:lnTo>
                    <a:pt x="16180" y="6696"/>
                  </a:lnTo>
                  <a:lnTo>
                    <a:pt x="16189" y="6850"/>
                  </a:lnTo>
                  <a:lnTo>
                    <a:pt x="16188" y="7006"/>
                  </a:lnTo>
                  <a:lnTo>
                    <a:pt x="16175" y="7165"/>
                  </a:lnTo>
                  <a:lnTo>
                    <a:pt x="16152" y="7324"/>
                  </a:lnTo>
                  <a:lnTo>
                    <a:pt x="16115" y="7485"/>
                  </a:lnTo>
                  <a:lnTo>
                    <a:pt x="16067" y="7645"/>
                  </a:lnTo>
                  <a:lnTo>
                    <a:pt x="16005" y="7806"/>
                  </a:lnTo>
                  <a:lnTo>
                    <a:pt x="15930" y="7965"/>
                  </a:lnTo>
                  <a:lnTo>
                    <a:pt x="15841" y="8123"/>
                  </a:lnTo>
                  <a:lnTo>
                    <a:pt x="15738" y="8278"/>
                  </a:lnTo>
                  <a:lnTo>
                    <a:pt x="15619" y="8429"/>
                  </a:lnTo>
                  <a:lnTo>
                    <a:pt x="15486" y="8579"/>
                  </a:lnTo>
                  <a:lnTo>
                    <a:pt x="15336" y="8723"/>
                  </a:lnTo>
                  <a:lnTo>
                    <a:pt x="15170" y="8863"/>
                  </a:lnTo>
                  <a:lnTo>
                    <a:pt x="14988" y="8998"/>
                  </a:lnTo>
                  <a:lnTo>
                    <a:pt x="14787" y="9126"/>
                  </a:lnTo>
                  <a:lnTo>
                    <a:pt x="14570" y="9249"/>
                  </a:lnTo>
                  <a:lnTo>
                    <a:pt x="14325" y="9363"/>
                  </a:lnTo>
                  <a:lnTo>
                    <a:pt x="14047" y="9469"/>
                  </a:lnTo>
                  <a:lnTo>
                    <a:pt x="13737" y="9566"/>
                  </a:lnTo>
                  <a:lnTo>
                    <a:pt x="13397" y="9656"/>
                  </a:lnTo>
                  <a:lnTo>
                    <a:pt x="13031" y="9738"/>
                  </a:lnTo>
                  <a:lnTo>
                    <a:pt x="12639" y="9812"/>
                  </a:lnTo>
                  <a:lnTo>
                    <a:pt x="12225" y="9879"/>
                  </a:lnTo>
                  <a:lnTo>
                    <a:pt x="11792" y="9937"/>
                  </a:lnTo>
                  <a:lnTo>
                    <a:pt x="11342" y="9989"/>
                  </a:lnTo>
                  <a:lnTo>
                    <a:pt x="10875" y="10032"/>
                  </a:lnTo>
                  <a:lnTo>
                    <a:pt x="10397" y="10068"/>
                  </a:lnTo>
                  <a:lnTo>
                    <a:pt x="9907" y="10097"/>
                  </a:lnTo>
                  <a:lnTo>
                    <a:pt x="9410" y="10119"/>
                  </a:lnTo>
                  <a:lnTo>
                    <a:pt x="8907" y="10133"/>
                  </a:lnTo>
                  <a:lnTo>
                    <a:pt x="8400" y="10140"/>
                  </a:lnTo>
                  <a:lnTo>
                    <a:pt x="7893" y="10140"/>
                  </a:lnTo>
                  <a:lnTo>
                    <a:pt x="7387" y="10133"/>
                  </a:lnTo>
                  <a:lnTo>
                    <a:pt x="6885" y="10120"/>
                  </a:lnTo>
                  <a:lnTo>
                    <a:pt x="6389" y="10099"/>
                  </a:lnTo>
                  <a:lnTo>
                    <a:pt x="5903" y="10072"/>
                  </a:lnTo>
                  <a:lnTo>
                    <a:pt x="5426" y="10038"/>
                  </a:lnTo>
                  <a:lnTo>
                    <a:pt x="4963" y="9998"/>
                  </a:lnTo>
                  <a:lnTo>
                    <a:pt x="4515" y="9951"/>
                  </a:lnTo>
                  <a:lnTo>
                    <a:pt x="4086" y="9897"/>
                  </a:lnTo>
                  <a:lnTo>
                    <a:pt x="3676" y="9837"/>
                  </a:lnTo>
                  <a:lnTo>
                    <a:pt x="3290" y="9771"/>
                  </a:lnTo>
                  <a:lnTo>
                    <a:pt x="2929" y="9699"/>
                  </a:lnTo>
                  <a:lnTo>
                    <a:pt x="2595" y="9621"/>
                  </a:lnTo>
                  <a:lnTo>
                    <a:pt x="2291" y="9537"/>
                  </a:lnTo>
                  <a:lnTo>
                    <a:pt x="2020" y="9447"/>
                  </a:lnTo>
                  <a:lnTo>
                    <a:pt x="1782" y="9351"/>
                  </a:lnTo>
                  <a:lnTo>
                    <a:pt x="1582" y="9249"/>
                  </a:lnTo>
                  <a:lnTo>
                    <a:pt x="1443" y="9164"/>
                  </a:lnTo>
                  <a:lnTo>
                    <a:pt x="1310" y="9074"/>
                  </a:lnTo>
                  <a:lnTo>
                    <a:pt x="1185" y="8981"/>
                  </a:lnTo>
                  <a:lnTo>
                    <a:pt x="1066" y="8883"/>
                  </a:lnTo>
                  <a:lnTo>
                    <a:pt x="952" y="8782"/>
                  </a:lnTo>
                  <a:lnTo>
                    <a:pt x="845" y="8676"/>
                  </a:lnTo>
                  <a:lnTo>
                    <a:pt x="745" y="8569"/>
                  </a:lnTo>
                  <a:lnTo>
                    <a:pt x="651" y="8458"/>
                  </a:lnTo>
                  <a:lnTo>
                    <a:pt x="564" y="8344"/>
                  </a:lnTo>
                  <a:lnTo>
                    <a:pt x="482" y="8228"/>
                  </a:lnTo>
                  <a:lnTo>
                    <a:pt x="407" y="8110"/>
                  </a:lnTo>
                  <a:lnTo>
                    <a:pt x="338" y="7991"/>
                  </a:lnTo>
                  <a:lnTo>
                    <a:pt x="276" y="7871"/>
                  </a:lnTo>
                  <a:lnTo>
                    <a:pt x="221" y="7749"/>
                  </a:lnTo>
                  <a:lnTo>
                    <a:pt x="171" y="7626"/>
                  </a:lnTo>
                  <a:lnTo>
                    <a:pt x="128" y="7503"/>
                  </a:lnTo>
                  <a:lnTo>
                    <a:pt x="90" y="7380"/>
                  </a:lnTo>
                  <a:lnTo>
                    <a:pt x="60" y="7257"/>
                  </a:lnTo>
                  <a:lnTo>
                    <a:pt x="35" y="7135"/>
                  </a:lnTo>
                  <a:lnTo>
                    <a:pt x="17" y="7013"/>
                  </a:lnTo>
                  <a:lnTo>
                    <a:pt x="5" y="6893"/>
                  </a:lnTo>
                  <a:lnTo>
                    <a:pt x="0" y="6774"/>
                  </a:lnTo>
                  <a:lnTo>
                    <a:pt x="0" y="6657"/>
                  </a:lnTo>
                  <a:lnTo>
                    <a:pt x="7" y="6541"/>
                  </a:lnTo>
                  <a:lnTo>
                    <a:pt x="20" y="6428"/>
                  </a:lnTo>
                  <a:lnTo>
                    <a:pt x="39" y="6317"/>
                  </a:lnTo>
                  <a:lnTo>
                    <a:pt x="65" y="6210"/>
                  </a:lnTo>
                  <a:lnTo>
                    <a:pt x="97" y="6104"/>
                  </a:lnTo>
                  <a:lnTo>
                    <a:pt x="135" y="6004"/>
                  </a:lnTo>
                  <a:lnTo>
                    <a:pt x="179" y="5906"/>
                  </a:lnTo>
                  <a:lnTo>
                    <a:pt x="230" y="5813"/>
                  </a:lnTo>
                  <a:lnTo>
                    <a:pt x="285" y="5724"/>
                  </a:lnTo>
                  <a:lnTo>
                    <a:pt x="347" y="5638"/>
                  </a:lnTo>
                  <a:lnTo>
                    <a:pt x="410" y="5554"/>
                  </a:lnTo>
                  <a:lnTo>
                    <a:pt x="476" y="5471"/>
                  </a:lnTo>
                  <a:lnTo>
                    <a:pt x="544" y="5391"/>
                  </a:lnTo>
                  <a:lnTo>
                    <a:pt x="615" y="5314"/>
                  </a:lnTo>
                  <a:lnTo>
                    <a:pt x="688" y="5239"/>
                  </a:lnTo>
                  <a:lnTo>
                    <a:pt x="764" y="5165"/>
                  </a:lnTo>
                  <a:lnTo>
                    <a:pt x="842" y="5096"/>
                  </a:lnTo>
                  <a:lnTo>
                    <a:pt x="923" y="5029"/>
                  </a:lnTo>
                  <a:lnTo>
                    <a:pt x="1006" y="4966"/>
                  </a:lnTo>
                  <a:lnTo>
                    <a:pt x="1092" y="4905"/>
                  </a:lnTo>
                  <a:lnTo>
                    <a:pt x="1180" y="4849"/>
                  </a:lnTo>
                  <a:lnTo>
                    <a:pt x="1270" y="4795"/>
                  </a:lnTo>
                  <a:lnTo>
                    <a:pt x="1363" y="4745"/>
                  </a:lnTo>
                  <a:lnTo>
                    <a:pt x="1458" y="4699"/>
                  </a:lnTo>
                  <a:lnTo>
                    <a:pt x="1556" y="4658"/>
                  </a:lnTo>
                  <a:lnTo>
                    <a:pt x="1657" y="4619"/>
                  </a:lnTo>
                  <a:lnTo>
                    <a:pt x="1760" y="4585"/>
                  </a:lnTo>
                  <a:lnTo>
                    <a:pt x="1865" y="4556"/>
                  </a:lnTo>
                  <a:lnTo>
                    <a:pt x="1972" y="4532"/>
                  </a:lnTo>
                  <a:lnTo>
                    <a:pt x="2083" y="4511"/>
                  </a:lnTo>
                  <a:lnTo>
                    <a:pt x="2195" y="4496"/>
                  </a:lnTo>
                  <a:lnTo>
                    <a:pt x="2309" y="4486"/>
                  </a:lnTo>
                  <a:lnTo>
                    <a:pt x="2427" y="4481"/>
                  </a:lnTo>
                  <a:lnTo>
                    <a:pt x="2546" y="4481"/>
                  </a:lnTo>
                  <a:lnTo>
                    <a:pt x="2668" y="4487"/>
                  </a:lnTo>
                  <a:lnTo>
                    <a:pt x="2793" y="4498"/>
                  </a:lnTo>
                  <a:lnTo>
                    <a:pt x="2919" y="4514"/>
                  </a:lnTo>
                  <a:lnTo>
                    <a:pt x="3049" y="4538"/>
                  </a:lnTo>
                  <a:lnTo>
                    <a:pt x="3181" y="4566"/>
                  </a:lnTo>
                  <a:lnTo>
                    <a:pt x="3315" y="4601"/>
                  </a:lnTo>
                  <a:lnTo>
                    <a:pt x="3451" y="4642"/>
                  </a:lnTo>
                  <a:lnTo>
                    <a:pt x="3506" y="4666"/>
                  </a:lnTo>
                  <a:lnTo>
                    <a:pt x="3559" y="4700"/>
                  </a:lnTo>
                  <a:lnTo>
                    <a:pt x="3607" y="4745"/>
                  </a:lnTo>
                  <a:lnTo>
                    <a:pt x="3650" y="4798"/>
                  </a:lnTo>
                  <a:lnTo>
                    <a:pt x="3691" y="4859"/>
                  </a:lnTo>
                  <a:lnTo>
                    <a:pt x="3728" y="4928"/>
                  </a:lnTo>
                  <a:lnTo>
                    <a:pt x="3762" y="5003"/>
                  </a:lnTo>
                  <a:lnTo>
                    <a:pt x="3793" y="5084"/>
                  </a:lnTo>
                  <a:lnTo>
                    <a:pt x="3821" y="5171"/>
                  </a:lnTo>
                  <a:lnTo>
                    <a:pt x="3846" y="5262"/>
                  </a:lnTo>
                  <a:lnTo>
                    <a:pt x="3869" y="5357"/>
                  </a:lnTo>
                  <a:lnTo>
                    <a:pt x="3888" y="5455"/>
                  </a:lnTo>
                  <a:lnTo>
                    <a:pt x="3906" y="5556"/>
                  </a:lnTo>
                  <a:lnTo>
                    <a:pt x="3921" y="5658"/>
                  </a:lnTo>
                  <a:lnTo>
                    <a:pt x="3934" y="5761"/>
                  </a:lnTo>
                  <a:lnTo>
                    <a:pt x="3946" y="5864"/>
                  </a:lnTo>
                  <a:lnTo>
                    <a:pt x="3955" y="5967"/>
                  </a:lnTo>
                  <a:lnTo>
                    <a:pt x="3963" y="6068"/>
                  </a:lnTo>
                  <a:lnTo>
                    <a:pt x="3969" y="6167"/>
                  </a:lnTo>
                  <a:lnTo>
                    <a:pt x="3974" y="6264"/>
                  </a:lnTo>
                  <a:lnTo>
                    <a:pt x="3978" y="6356"/>
                  </a:lnTo>
                  <a:lnTo>
                    <a:pt x="3980" y="6445"/>
                  </a:lnTo>
                  <a:lnTo>
                    <a:pt x="3982" y="6529"/>
                  </a:lnTo>
                  <a:lnTo>
                    <a:pt x="3983" y="6607"/>
                  </a:lnTo>
                  <a:lnTo>
                    <a:pt x="3983" y="6743"/>
                  </a:lnTo>
                  <a:lnTo>
                    <a:pt x="3981" y="6847"/>
                  </a:lnTo>
                  <a:lnTo>
                    <a:pt x="3980" y="6914"/>
                  </a:lnTo>
                  <a:lnTo>
                    <a:pt x="3979" y="6938"/>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35" name="Rectangle 34"/>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6" name="Rectangle 35"/>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Rectangle 36"/>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8" name="TextBox 37"/>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142025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 calcmode="lin" valueType="num">
                                      <p:cBhvr additive="base">
                                        <p:cTn id="1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p:cTn id="17" dur="500" fill="hold"/>
                                        <p:tgtEl>
                                          <p:spTgt spid="43"/>
                                        </p:tgtEl>
                                        <p:attrNameLst>
                                          <p:attrName>ppt_w</p:attrName>
                                        </p:attrNameLst>
                                      </p:cBhvr>
                                      <p:tavLst>
                                        <p:tav tm="0">
                                          <p:val>
                                            <p:fltVal val="0"/>
                                          </p:val>
                                        </p:tav>
                                        <p:tav tm="100000">
                                          <p:val>
                                            <p:strVal val="#ppt_w"/>
                                          </p:val>
                                        </p:tav>
                                      </p:tavLst>
                                    </p:anim>
                                    <p:anim calcmode="lin" valueType="num">
                                      <p:cBhvr>
                                        <p:cTn id="18" dur="500" fill="hold"/>
                                        <p:tgtEl>
                                          <p:spTgt spid="43"/>
                                        </p:tgtEl>
                                        <p:attrNameLst>
                                          <p:attrName>ppt_h</p:attrName>
                                        </p:attrNameLst>
                                      </p:cBhvr>
                                      <p:tavLst>
                                        <p:tav tm="0">
                                          <p:val>
                                            <p:fltVal val="0"/>
                                          </p:val>
                                        </p:tav>
                                        <p:tav tm="100000">
                                          <p:val>
                                            <p:strVal val="#ppt_h"/>
                                          </p:val>
                                        </p:tav>
                                      </p:tavLst>
                                    </p:anim>
                                    <p:animEffect transition="in" filter="fade">
                                      <p:cBhvr>
                                        <p:cTn id="19" dur="500"/>
                                        <p:tgtEl>
                                          <p:spTgt spid="43"/>
                                        </p:tgtEl>
                                      </p:cBhvr>
                                    </p:animEffect>
                                  </p:childTnLst>
                                </p:cTn>
                              </p:par>
                            </p:childTnLst>
                          </p:cTn>
                        </p:par>
                        <p:par>
                          <p:cTn id="20" fill="hold">
                            <p:stCondLst>
                              <p:cond delay="1500"/>
                            </p:stCondLst>
                            <p:childTnLst>
                              <p:par>
                                <p:cTn id="21" presetID="22" presetClass="entr" presetSubtype="8" fill="hold" grpId="0" nodeType="afterEffect" nodePh="1">
                                  <p:stCondLst>
                                    <p:cond delay="0"/>
                                  </p:stCondLst>
                                  <p:endCondLst>
                                    <p:cond evt="begin" delay="0">
                                      <p:tn val="21"/>
                                    </p:cond>
                                  </p:endCondLst>
                                  <p:childTnLst>
                                    <p:set>
                                      <p:cBhvr>
                                        <p:cTn id="22" dur="1" fill="hold">
                                          <p:stCondLst>
                                            <p:cond delay="0"/>
                                          </p:stCondLst>
                                        </p:cTn>
                                        <p:tgtEl>
                                          <p:spTgt spid="45">
                                            <p:txEl>
                                              <p:pRg st="0" end="0"/>
                                            </p:txEl>
                                          </p:spTgt>
                                        </p:tgtEl>
                                        <p:attrNameLst>
                                          <p:attrName>style.visibility</p:attrName>
                                        </p:attrNameLst>
                                      </p:cBhvr>
                                      <p:to>
                                        <p:strVal val="visible"/>
                                      </p:to>
                                    </p:set>
                                    <p:animEffect transition="in" filter="wipe(left)">
                                      <p:cBhvr>
                                        <p:cTn id="23" dur="500"/>
                                        <p:tgtEl>
                                          <p:spTgt spid="45">
                                            <p:txEl>
                                              <p:pRg st="0" end="0"/>
                                            </p:txEl>
                                          </p:spTgt>
                                        </p:tgtEl>
                                      </p:cBhvr>
                                    </p:animEffect>
                                  </p:childTnLst>
                                </p:cTn>
                              </p:par>
                              <p:par>
                                <p:cTn id="24" presetID="22" presetClass="entr" presetSubtype="8" fill="hold" grpId="0" nodeType="withEffect" nodePh="1">
                                  <p:stCondLst>
                                    <p:cond delay="0"/>
                                  </p:stCondLst>
                                  <p:endCondLst>
                                    <p:cond evt="begin" delay="0">
                                      <p:tn val="24"/>
                                    </p:cond>
                                  </p:endCondLst>
                                  <p:childTnLst>
                                    <p:set>
                                      <p:cBhvr>
                                        <p:cTn id="25" dur="1" fill="hold">
                                          <p:stCondLst>
                                            <p:cond delay="0"/>
                                          </p:stCondLst>
                                        </p:cTn>
                                        <p:tgtEl>
                                          <p:spTgt spid="46">
                                            <p:txEl>
                                              <p:pRg st="0" end="0"/>
                                            </p:txEl>
                                          </p:spTgt>
                                        </p:tgtEl>
                                        <p:attrNameLst>
                                          <p:attrName>style.visibility</p:attrName>
                                        </p:attrNameLst>
                                      </p:cBhvr>
                                      <p:to>
                                        <p:strVal val="visible"/>
                                      </p:to>
                                    </p:set>
                                    <p:animEffect transition="in" filter="wipe(left)">
                                      <p:cBhvr>
                                        <p:cTn id="26" dur="500"/>
                                        <p:tgtEl>
                                          <p:spTgt spid="46">
                                            <p:txEl>
                                              <p:pRg st="0" end="0"/>
                                            </p:txEl>
                                          </p:spTgt>
                                        </p:tgtEl>
                                      </p:cBhvr>
                                    </p:animEffect>
                                  </p:childTnLst>
                                </p:cTn>
                              </p:par>
                              <p:par>
                                <p:cTn id="27" presetID="22" presetClass="entr" presetSubtype="8" fill="hold" grpId="0" nodeType="withEffect" nodePh="1">
                                  <p:stCondLst>
                                    <p:cond delay="0"/>
                                  </p:stCondLst>
                                  <p:endCondLst>
                                    <p:cond evt="begin" delay="0">
                                      <p:tn val="27"/>
                                    </p:cond>
                                  </p:end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wipe(left)">
                                      <p:cBhvr>
                                        <p:cTn id="29" dur="500"/>
                                        <p:tgtEl>
                                          <p:spTgt spid="49">
                                            <p:txEl>
                                              <p:pRg st="0" end="0"/>
                                            </p:txEl>
                                          </p:spTgt>
                                        </p:tgtEl>
                                      </p:cBhvr>
                                    </p:animEffect>
                                  </p:childTnLst>
                                </p:cTn>
                              </p:par>
                              <p:par>
                                <p:cTn id="30" presetID="22" presetClass="entr" presetSubtype="8" fill="hold" grpId="0" nodeType="withEffect" nodePh="1">
                                  <p:stCondLst>
                                    <p:cond delay="0"/>
                                  </p:stCondLst>
                                  <p:endCondLst>
                                    <p:cond evt="begin" delay="0">
                                      <p:tn val="30"/>
                                    </p:cond>
                                  </p:endCondLst>
                                  <p:childTnLst>
                                    <p:set>
                                      <p:cBhvr>
                                        <p:cTn id="31" dur="1" fill="hold">
                                          <p:stCondLst>
                                            <p:cond delay="0"/>
                                          </p:stCondLst>
                                        </p:cTn>
                                        <p:tgtEl>
                                          <p:spTgt spid="50">
                                            <p:txEl>
                                              <p:pRg st="0" end="0"/>
                                            </p:txEl>
                                          </p:spTgt>
                                        </p:tgtEl>
                                        <p:attrNameLst>
                                          <p:attrName>style.visibility</p:attrName>
                                        </p:attrNameLst>
                                      </p:cBhvr>
                                      <p:to>
                                        <p:strVal val="visible"/>
                                      </p:to>
                                    </p:set>
                                    <p:animEffect transition="in" filter="wipe(left)">
                                      <p:cBhvr>
                                        <p:cTn id="32" dur="500"/>
                                        <p:tgtEl>
                                          <p:spTgt spid="50">
                                            <p:txEl>
                                              <p:pRg st="0" end="0"/>
                                            </p:txEl>
                                          </p:spTgt>
                                        </p:tgtEl>
                                      </p:cBhvr>
                                    </p:animEffect>
                                  </p:childTnLst>
                                </p:cTn>
                              </p:par>
                              <p:par>
                                <p:cTn id="33" presetID="22" presetClass="entr" presetSubtype="8" fill="hold" grpId="0" nodeType="withEffect" nodePh="1">
                                  <p:stCondLst>
                                    <p:cond delay="0"/>
                                  </p:stCondLst>
                                  <p:endCondLst>
                                    <p:cond evt="begin" delay="0">
                                      <p:tn val="33"/>
                                    </p:cond>
                                  </p:endCondLst>
                                  <p:childTnLst>
                                    <p:set>
                                      <p:cBhvr>
                                        <p:cTn id="34" dur="1" fill="hold">
                                          <p:stCondLst>
                                            <p:cond delay="0"/>
                                          </p:stCondLst>
                                        </p:cTn>
                                        <p:tgtEl>
                                          <p:spTgt spid="53">
                                            <p:txEl>
                                              <p:pRg st="0" end="0"/>
                                            </p:txEl>
                                          </p:spTgt>
                                        </p:tgtEl>
                                        <p:attrNameLst>
                                          <p:attrName>style.visibility</p:attrName>
                                        </p:attrNameLst>
                                      </p:cBhvr>
                                      <p:to>
                                        <p:strVal val="visible"/>
                                      </p:to>
                                    </p:set>
                                    <p:animEffect transition="in" filter="wipe(left)">
                                      <p:cBhvr>
                                        <p:cTn id="35" dur="500"/>
                                        <p:tgtEl>
                                          <p:spTgt spid="53">
                                            <p:txEl>
                                              <p:pRg st="0" end="0"/>
                                            </p:txEl>
                                          </p:spTgt>
                                        </p:tgtEl>
                                      </p:cBhvr>
                                    </p:animEffect>
                                  </p:childTnLst>
                                </p:cTn>
                              </p:par>
                              <p:par>
                                <p:cTn id="36" presetID="22" presetClass="entr" presetSubtype="8" fill="hold" grpId="0" nodeType="withEffect" nodePh="1">
                                  <p:stCondLst>
                                    <p:cond delay="0"/>
                                  </p:stCondLst>
                                  <p:endCondLst>
                                    <p:cond evt="begin" delay="0">
                                      <p:tn val="36"/>
                                    </p:cond>
                                  </p:endCondLst>
                                  <p:childTnLst>
                                    <p:set>
                                      <p:cBhvr>
                                        <p:cTn id="37" dur="1" fill="hold">
                                          <p:stCondLst>
                                            <p:cond delay="0"/>
                                          </p:stCondLst>
                                        </p:cTn>
                                        <p:tgtEl>
                                          <p:spTgt spid="54">
                                            <p:txEl>
                                              <p:pRg st="0" end="0"/>
                                            </p:txEl>
                                          </p:spTgt>
                                        </p:tgtEl>
                                        <p:attrNameLst>
                                          <p:attrName>style.visibility</p:attrName>
                                        </p:attrNameLst>
                                      </p:cBhvr>
                                      <p:to>
                                        <p:strVal val="visible"/>
                                      </p:to>
                                    </p:set>
                                    <p:animEffect transition="in" filter="wipe(left)">
                                      <p:cBhvr>
                                        <p:cTn id="38" dur="500"/>
                                        <p:tgtEl>
                                          <p:spTgt spid="54">
                                            <p:txEl>
                                              <p:pRg st="0" end="0"/>
                                            </p:txEl>
                                          </p:spTgt>
                                        </p:tgtEl>
                                      </p:cBhvr>
                                    </p:animEffect>
                                  </p:childTnLst>
                                </p:cTn>
                              </p:par>
                              <p:par>
                                <p:cTn id="39" presetID="22" presetClass="entr" presetSubtype="8" fill="hold" grpId="0" nodeType="withEffect" nodePh="1">
                                  <p:stCondLst>
                                    <p:cond delay="0"/>
                                  </p:stCondLst>
                                  <p:endCondLst>
                                    <p:cond evt="begin" delay="0">
                                      <p:tn val="39"/>
                                    </p:cond>
                                  </p:endCondLst>
                                  <p:childTnLst>
                                    <p:set>
                                      <p:cBhvr>
                                        <p:cTn id="40" dur="1" fill="hold">
                                          <p:stCondLst>
                                            <p:cond delay="0"/>
                                          </p:stCondLst>
                                        </p:cTn>
                                        <p:tgtEl>
                                          <p:spTgt spid="57">
                                            <p:txEl>
                                              <p:pRg st="0" end="0"/>
                                            </p:txEl>
                                          </p:spTgt>
                                        </p:tgtEl>
                                        <p:attrNameLst>
                                          <p:attrName>style.visibility</p:attrName>
                                        </p:attrNameLst>
                                      </p:cBhvr>
                                      <p:to>
                                        <p:strVal val="visible"/>
                                      </p:to>
                                    </p:set>
                                    <p:animEffect transition="in" filter="wipe(left)">
                                      <p:cBhvr>
                                        <p:cTn id="41" dur="500"/>
                                        <p:tgtEl>
                                          <p:spTgt spid="57">
                                            <p:txEl>
                                              <p:pRg st="0" end="0"/>
                                            </p:txEl>
                                          </p:spTgt>
                                        </p:tgtEl>
                                      </p:cBhvr>
                                    </p:animEffect>
                                  </p:childTnLst>
                                </p:cTn>
                              </p:par>
                              <p:par>
                                <p:cTn id="42" presetID="22" presetClass="entr" presetSubtype="8" fill="hold" grpId="0" nodeType="withEffect" nodePh="1">
                                  <p:stCondLst>
                                    <p:cond delay="0"/>
                                  </p:stCondLst>
                                  <p:endCondLst>
                                    <p:cond evt="begin" delay="0">
                                      <p:tn val="42"/>
                                    </p:cond>
                                  </p:endCondLst>
                                  <p:childTnLst>
                                    <p:set>
                                      <p:cBhvr>
                                        <p:cTn id="43" dur="1" fill="hold">
                                          <p:stCondLst>
                                            <p:cond delay="0"/>
                                          </p:stCondLst>
                                        </p:cTn>
                                        <p:tgtEl>
                                          <p:spTgt spid="58">
                                            <p:txEl>
                                              <p:pRg st="0" end="0"/>
                                            </p:txEl>
                                          </p:spTgt>
                                        </p:tgtEl>
                                        <p:attrNameLst>
                                          <p:attrName>style.visibility</p:attrName>
                                        </p:attrNameLst>
                                      </p:cBhvr>
                                      <p:to>
                                        <p:strVal val="visible"/>
                                      </p:to>
                                    </p:set>
                                    <p:animEffect transition="in" filter="wipe(left)">
                                      <p:cBhvr>
                                        <p:cTn id="44" dur="500"/>
                                        <p:tgtEl>
                                          <p:spTgt spid="58">
                                            <p:txEl>
                                              <p:pRg st="0" end="0"/>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fade">
                                      <p:cBhvr>
                                        <p:cTn id="47" dur="500"/>
                                        <p:tgtEl>
                                          <p:spTgt spid="47"/>
                                        </p:tgtEl>
                                      </p:cBhvr>
                                    </p:animEffect>
                                  </p:childTnLst>
                                </p:cTn>
                              </p:par>
                              <p:par>
                                <p:cTn id="48" presetID="10" presetClass="entr" presetSubtype="0" fill="hold" nodeType="withEffect">
                                  <p:stCondLst>
                                    <p:cond delay="0"/>
                                  </p:stCondLst>
                                  <p:childTnLst>
                                    <p:set>
                                      <p:cBhvr>
                                        <p:cTn id="49" dur="1" fill="hold">
                                          <p:stCondLst>
                                            <p:cond delay="0"/>
                                          </p:stCondLst>
                                        </p:cTn>
                                        <p:tgtEl>
                                          <p:spTgt spid="51"/>
                                        </p:tgtEl>
                                        <p:attrNameLst>
                                          <p:attrName>style.visibility</p:attrName>
                                        </p:attrNameLst>
                                      </p:cBhvr>
                                      <p:to>
                                        <p:strVal val="visible"/>
                                      </p:to>
                                    </p:set>
                                    <p:animEffect transition="in" filter="fade">
                                      <p:cBhvr>
                                        <p:cTn id="50" dur="500"/>
                                        <p:tgtEl>
                                          <p:spTgt spid="51"/>
                                        </p:tgtEl>
                                      </p:cBhvr>
                                    </p:animEffect>
                                  </p:childTnLst>
                                </p:cTn>
                              </p:par>
                              <p:par>
                                <p:cTn id="51" presetID="10" presetClass="entr" presetSubtype="0"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fade">
                                      <p:cBhvr>
                                        <p:cTn id="53" dur="500"/>
                                        <p:tgtEl>
                                          <p:spTgt spid="21"/>
                                        </p:tgtEl>
                                      </p:cBhvr>
                                    </p:animEffect>
                                  </p:childTnLst>
                                </p:cTn>
                              </p:par>
                              <p:par>
                                <p:cTn id="54" presetID="10" presetClass="entr" presetSubtype="0" fill="hold"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par>
                                <p:cTn id="63" presetID="10" presetClass="entr" presetSubtype="0" fill="hold" nodeType="with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500"/>
                                        <p:tgtEl>
                                          <p:spTgt spid="29"/>
                                        </p:tgtEl>
                                      </p:cBhvr>
                                    </p:animEffect>
                                  </p:childTnLst>
                                </p:cTn>
                              </p:par>
                              <p:par>
                                <p:cTn id="66" presetID="10" presetClass="entr" presetSubtype="0" fill="hold" nodeType="with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fade">
                                      <p:cBhvr>
                                        <p:cTn id="68" dur="500"/>
                                        <p:tgtEl>
                                          <p:spTgt spid="32"/>
                                        </p:tgtEl>
                                      </p:cBhvr>
                                    </p:animEffect>
                                  </p:childTnLst>
                                </p:cTn>
                              </p:par>
                              <p:par>
                                <p:cTn id="69" presetID="10" presetClass="entr" presetSubtype="0" fill="hold" nodeType="withEffect">
                                  <p:stCondLst>
                                    <p:cond delay="0"/>
                                  </p:stCondLst>
                                  <p:childTnLst>
                                    <p:set>
                                      <p:cBhvr>
                                        <p:cTn id="70" dur="1" fill="hold">
                                          <p:stCondLst>
                                            <p:cond delay="0"/>
                                          </p:stCondLst>
                                        </p:cTn>
                                        <p:tgtEl>
                                          <p:spTgt spid="55"/>
                                        </p:tgtEl>
                                        <p:attrNameLst>
                                          <p:attrName>style.visibility</p:attrName>
                                        </p:attrNameLst>
                                      </p:cBhvr>
                                      <p:to>
                                        <p:strVal val="visible"/>
                                      </p:to>
                                    </p:set>
                                    <p:animEffect transition="in" filter="fade">
                                      <p:cBhvr>
                                        <p:cTn id="71" dur="500"/>
                                        <p:tgtEl>
                                          <p:spTgt spid="55"/>
                                        </p:tgtEl>
                                      </p:cBhvr>
                                    </p:animEffect>
                                  </p:childTnLst>
                                </p:cTn>
                              </p:par>
                              <p:par>
                                <p:cTn id="72" presetID="10" presetClass="entr" presetSubtype="0" fill="hold" nodeType="withEffect">
                                  <p:stCondLst>
                                    <p:cond delay="0"/>
                                  </p:stCondLst>
                                  <p:childTnLst>
                                    <p:set>
                                      <p:cBhvr>
                                        <p:cTn id="73" dur="1" fill="hold">
                                          <p:stCondLst>
                                            <p:cond delay="0"/>
                                          </p:stCondLst>
                                        </p:cTn>
                                        <p:tgtEl>
                                          <p:spTgt spid="59"/>
                                        </p:tgtEl>
                                        <p:attrNameLst>
                                          <p:attrName>style.visibility</p:attrName>
                                        </p:attrNameLst>
                                      </p:cBhvr>
                                      <p:to>
                                        <p:strVal val="visible"/>
                                      </p:to>
                                    </p:set>
                                    <p:animEffect transition="in" filter="fade">
                                      <p:cBhvr>
                                        <p:cTn id="74" dur="500"/>
                                        <p:tgtEl>
                                          <p:spTgt spid="59"/>
                                        </p:tgtEl>
                                      </p:cBhvr>
                                    </p:animEffect>
                                  </p:childTnLst>
                                </p:cTn>
                              </p:par>
                            </p:childTnLst>
                          </p:cTn>
                        </p:par>
                        <p:par>
                          <p:cTn id="75" fill="hold">
                            <p:stCondLst>
                              <p:cond delay="2000"/>
                            </p:stCondLst>
                            <p:childTnLst>
                              <p:par>
                                <p:cTn id="76" presetID="22" presetClass="entr" presetSubtype="8" fill="hold" grpId="0" nodeType="afterEffect" nodePh="1">
                                  <p:stCondLst>
                                    <p:cond delay="0"/>
                                  </p:stCondLst>
                                  <p:endCondLst>
                                    <p:cond evt="begin" delay="0">
                                      <p:tn val="76"/>
                                    </p:cond>
                                  </p:endCondLst>
                                  <p:childTnLst>
                                    <p:set>
                                      <p:cBhvr>
                                        <p:cTn id="77" dur="1" fill="hold">
                                          <p:stCondLst>
                                            <p:cond delay="0"/>
                                          </p:stCondLst>
                                        </p:cTn>
                                        <p:tgtEl>
                                          <p:spTgt spid="52">
                                            <p:txEl>
                                              <p:pRg st="0" end="0"/>
                                            </p:txEl>
                                          </p:spTgt>
                                        </p:tgtEl>
                                        <p:attrNameLst>
                                          <p:attrName>style.visibility</p:attrName>
                                        </p:attrNameLst>
                                      </p:cBhvr>
                                      <p:to>
                                        <p:strVal val="visible"/>
                                      </p:to>
                                    </p:set>
                                    <p:animEffect transition="in" filter="wipe(left)">
                                      <p:cBhvr>
                                        <p:cTn id="78" dur="500"/>
                                        <p:tgtEl>
                                          <p:spTgt spid="52">
                                            <p:txEl>
                                              <p:pRg st="0" end="0"/>
                                            </p:txEl>
                                          </p:spTgt>
                                        </p:tgtEl>
                                      </p:cBhvr>
                                    </p:animEffect>
                                  </p:childTnLst>
                                </p:cTn>
                              </p:par>
                              <p:par>
                                <p:cTn id="79" presetID="22" presetClass="entr" presetSubtype="8" fill="hold" grpId="0" nodeType="withEffect" nodePh="1">
                                  <p:stCondLst>
                                    <p:cond delay="0"/>
                                  </p:stCondLst>
                                  <p:endCondLst>
                                    <p:cond evt="begin" delay="0">
                                      <p:tn val="79"/>
                                    </p:cond>
                                  </p:endCondLst>
                                  <p:childTnLst>
                                    <p:set>
                                      <p:cBhvr>
                                        <p:cTn id="80" dur="1" fill="hold">
                                          <p:stCondLst>
                                            <p:cond delay="0"/>
                                          </p:stCondLst>
                                        </p:cTn>
                                        <p:tgtEl>
                                          <p:spTgt spid="56">
                                            <p:txEl>
                                              <p:pRg st="0" end="0"/>
                                            </p:txEl>
                                          </p:spTgt>
                                        </p:tgtEl>
                                        <p:attrNameLst>
                                          <p:attrName>style.visibility</p:attrName>
                                        </p:attrNameLst>
                                      </p:cBhvr>
                                      <p:to>
                                        <p:strVal val="visible"/>
                                      </p:to>
                                    </p:set>
                                    <p:animEffect transition="in" filter="wipe(left)">
                                      <p:cBhvr>
                                        <p:cTn id="81" dur="500"/>
                                        <p:tgtEl>
                                          <p:spTgt spid="56">
                                            <p:txEl>
                                              <p:pRg st="0" end="0"/>
                                            </p:txEl>
                                          </p:spTgt>
                                        </p:tgtEl>
                                      </p:cBhvr>
                                    </p:animEffect>
                                  </p:childTnLst>
                                </p:cTn>
                              </p:par>
                              <p:par>
                                <p:cTn id="82" presetID="22" presetClass="entr" presetSubtype="8" fill="hold" grpId="0" nodeType="withEffect" nodePh="1">
                                  <p:stCondLst>
                                    <p:cond delay="0"/>
                                  </p:stCondLst>
                                  <p:endCondLst>
                                    <p:cond evt="begin" delay="0">
                                      <p:tn val="82"/>
                                    </p:cond>
                                  </p:endCondLst>
                                  <p:childTnLst>
                                    <p:set>
                                      <p:cBhvr>
                                        <p:cTn id="83" dur="1" fill="hold">
                                          <p:stCondLst>
                                            <p:cond delay="0"/>
                                          </p:stCondLst>
                                        </p:cTn>
                                        <p:tgtEl>
                                          <p:spTgt spid="44">
                                            <p:txEl>
                                              <p:pRg st="0" end="0"/>
                                            </p:txEl>
                                          </p:spTgt>
                                        </p:tgtEl>
                                        <p:attrNameLst>
                                          <p:attrName>style.visibility</p:attrName>
                                        </p:attrNameLst>
                                      </p:cBhvr>
                                      <p:to>
                                        <p:strVal val="visible"/>
                                      </p:to>
                                    </p:set>
                                    <p:animEffect transition="in" filter="wipe(left)">
                                      <p:cBhvr>
                                        <p:cTn id="84" dur="500"/>
                                        <p:tgtEl>
                                          <p:spTgt spid="44">
                                            <p:txEl>
                                              <p:pRg st="0" end="0"/>
                                            </p:txEl>
                                          </p:spTgt>
                                        </p:tgtEl>
                                      </p:cBhvr>
                                    </p:animEffect>
                                  </p:childTnLst>
                                </p:cTn>
                              </p:par>
                              <p:par>
                                <p:cTn id="85" presetID="22" presetClass="entr" presetSubtype="8" fill="hold" grpId="0" nodeType="withEffect" nodePh="1">
                                  <p:stCondLst>
                                    <p:cond delay="0"/>
                                  </p:stCondLst>
                                  <p:endCondLst>
                                    <p:cond evt="begin" delay="0">
                                      <p:tn val="85"/>
                                    </p:cond>
                                  </p:endCondLst>
                                  <p:childTnLst>
                                    <p:set>
                                      <p:cBhvr>
                                        <p:cTn id="86" dur="1" fill="hold">
                                          <p:stCondLst>
                                            <p:cond delay="0"/>
                                          </p:stCondLst>
                                        </p:cTn>
                                        <p:tgtEl>
                                          <p:spTgt spid="48">
                                            <p:txEl>
                                              <p:pRg st="0" end="0"/>
                                            </p:txEl>
                                          </p:spTgt>
                                        </p:tgtEl>
                                        <p:attrNameLst>
                                          <p:attrName>style.visibility</p:attrName>
                                        </p:attrNameLst>
                                      </p:cBhvr>
                                      <p:to>
                                        <p:strVal val="visible"/>
                                      </p:to>
                                    </p:set>
                                    <p:animEffect transition="in" filter="wipe(left)">
                                      <p:cBhvr>
                                        <p:cTn id="87" dur="500"/>
                                        <p:tgtEl>
                                          <p:spTgt spid="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build="p">
        <p:tmplLst>
          <p:tmpl lvl="1">
            <p:tnLst>
              <p:par>
                <p:cTn presetID="22" presetClass="entr" presetSubtype="8" fill="hold" nodeType="afterEffect" nodePh="1">
                  <p:stCondLst>
                    <p:cond delay="0"/>
                  </p:stCondLst>
                  <p:endCondLst>
                    <p:cond delay="0"/>
                  </p:end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8"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48"/>
                        </p:tgtEl>
                        <p:attrNameLst>
                          <p:attrName>style.visibility</p:attrName>
                        </p:attrNameLst>
                      </p:cBhvr>
                      <p:to>
                        <p:strVal val="visible"/>
                      </p:to>
                    </p:set>
                    <p:animEffect transition="in" filter="wipe(left)">
                      <p:cBhvr>
                        <p:cTn dur="500"/>
                        <p:tgtEl>
                          <p:spTgt spid="48"/>
                        </p:tgtEl>
                      </p:cBhvr>
                    </p:animEffect>
                  </p:childTnLst>
                </p:cTn>
              </p:par>
            </p:tnLst>
          </p:tmpl>
        </p:tmplLst>
      </p:bldP>
      <p:bldP spid="49"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2" grpId="0" build="p">
        <p:tmplLst>
          <p:tmpl lvl="1">
            <p:tnLst>
              <p:par>
                <p:cTn presetID="22" presetClass="entr" presetSubtype="8" fill="hold" nodeType="afterEffect" nodePh="1">
                  <p:stCondLst>
                    <p:cond delay="0"/>
                  </p:stCondLst>
                  <p:endCondLst>
                    <p:cond delay="0"/>
                  </p:endCondLst>
                  <p:childTnLst>
                    <p:set>
                      <p:cBhvr>
                        <p:cTn dur="1" fill="hold">
                          <p:stCondLst>
                            <p:cond delay="0"/>
                          </p:stCondLst>
                        </p:cTn>
                        <p:tgtEl>
                          <p:spTgt spid="52"/>
                        </p:tgtEl>
                        <p:attrNameLst>
                          <p:attrName>style.visibility</p:attrName>
                        </p:attrNameLst>
                      </p:cBhvr>
                      <p:to>
                        <p:strVal val="visible"/>
                      </p:to>
                    </p:set>
                    <p:animEffect transition="in" filter="wipe(left)">
                      <p:cBhvr>
                        <p:cTn dur="500"/>
                        <p:tgtEl>
                          <p:spTgt spid="52"/>
                        </p:tgtEl>
                      </p:cBhvr>
                    </p:animEffect>
                  </p:childTnLst>
                </p:cTn>
              </p:par>
            </p:tnLst>
          </p:tmpl>
        </p:tmplLst>
      </p:bldP>
      <p:bldP spid="53"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53"/>
                        </p:tgtEl>
                        <p:attrNameLst>
                          <p:attrName>style.visibility</p:attrName>
                        </p:attrNameLst>
                      </p:cBhvr>
                      <p:to>
                        <p:strVal val="visible"/>
                      </p:to>
                    </p:set>
                    <p:animEffect transition="in" filter="wipe(left)">
                      <p:cBhvr>
                        <p:cTn dur="500"/>
                        <p:tgtEl>
                          <p:spTgt spid="53"/>
                        </p:tgtEl>
                      </p:cBhvr>
                    </p:animEffect>
                  </p:childTnLst>
                </p:cTn>
              </p:par>
            </p:tnLst>
          </p:tmpl>
        </p:tmplLst>
      </p:bldP>
      <p:bldP spid="54"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54"/>
                        </p:tgtEl>
                        <p:attrNameLst>
                          <p:attrName>style.visibility</p:attrName>
                        </p:attrNameLst>
                      </p:cBhvr>
                      <p:to>
                        <p:strVal val="visible"/>
                      </p:to>
                    </p:set>
                    <p:animEffect transition="in" filter="wipe(left)">
                      <p:cBhvr>
                        <p:cTn dur="500"/>
                        <p:tgtEl>
                          <p:spTgt spid="54"/>
                        </p:tgtEl>
                      </p:cBhvr>
                    </p:animEffect>
                  </p:childTnLst>
                </p:cTn>
              </p:par>
            </p:tnLst>
          </p:tmpl>
        </p:tmplLst>
      </p:bldP>
      <p:bldP spid="56"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56"/>
                        </p:tgtEl>
                        <p:attrNameLst>
                          <p:attrName>style.visibility</p:attrName>
                        </p:attrNameLst>
                      </p:cBhvr>
                      <p:to>
                        <p:strVal val="visible"/>
                      </p:to>
                    </p:set>
                    <p:animEffect transition="in" filter="wipe(left)">
                      <p:cBhvr>
                        <p:cTn dur="500"/>
                        <p:tgtEl>
                          <p:spTgt spid="56"/>
                        </p:tgtEl>
                      </p:cBhvr>
                    </p:animEffect>
                  </p:childTnLst>
                </p:cTn>
              </p:par>
            </p:tnLst>
          </p:tmpl>
        </p:tmplLst>
      </p:bldP>
      <p:bldP spid="57"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57"/>
                        </p:tgtEl>
                        <p:attrNameLst>
                          <p:attrName>style.visibility</p:attrName>
                        </p:attrNameLst>
                      </p:cBhvr>
                      <p:to>
                        <p:strVal val="visible"/>
                      </p:to>
                    </p:set>
                    <p:animEffect transition="in" filter="wipe(left)">
                      <p:cBhvr>
                        <p:cTn dur="500"/>
                        <p:tgtEl>
                          <p:spTgt spid="57"/>
                        </p:tgtEl>
                      </p:cBhvr>
                    </p:animEffect>
                  </p:childTnLst>
                </p:cTn>
              </p:par>
            </p:tnLst>
          </p:tmpl>
        </p:tmplLst>
      </p:bldP>
      <p:bldP spid="58" grpId="0" build="p">
        <p:tmplLst>
          <p:tmpl lvl="1">
            <p:tnLst>
              <p:par>
                <p:cTn presetID="22" presetClass="entr" presetSubtype="8" fill="hold" nodeType="withEffect" nodePh="1">
                  <p:stCondLst>
                    <p:cond delay="0"/>
                  </p:stCondLst>
                  <p:endCondLst>
                    <p:cond delay="0"/>
                  </p:endCondLst>
                  <p:childTnLst>
                    <p:set>
                      <p:cBhvr>
                        <p:cTn dur="1" fill="hold">
                          <p:stCondLst>
                            <p:cond delay="0"/>
                          </p:stCondLst>
                        </p:cTn>
                        <p:tgtEl>
                          <p:spTgt spid="58"/>
                        </p:tgtEl>
                        <p:attrNameLst>
                          <p:attrName>style.visibility</p:attrName>
                        </p:attrNameLst>
                      </p:cBhvr>
                      <p:to>
                        <p:strVal val="visible"/>
                      </p:to>
                    </p:set>
                    <p:animEffect transition="in" filter="wipe(left)">
                      <p:cBhvr>
                        <p:cTn dur="500"/>
                        <p:tgtEl>
                          <p:spTgt spid="58"/>
                        </p:tgtEl>
                      </p:cBhvr>
                    </p:animEffect>
                  </p:childTnLst>
                </p:cTn>
              </p:par>
            </p:tnLst>
          </p:tmpl>
        </p:tmplLst>
      </p:bldP>
      <p:bldP spid="19" grpId="0" build="p">
        <p:tmplLst>
          <p:tmpl lvl="1">
            <p:tnLst>
              <p:par>
                <p:cTn presetID="2" presetClass="entr" presetSubtype="1"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0-#ppt_h/2"/>
                          </p:val>
                        </p:tav>
                        <p:tav tm="100000">
                          <p:val>
                            <p:strVal val="#ppt_y"/>
                          </p:val>
                        </p:tav>
                      </p:tavLst>
                    </p:anim>
                  </p:childTnLst>
                </p:cTn>
              </p:par>
            </p:tnLst>
          </p:tmpl>
        </p:tmplLst>
      </p:bldP>
      <p:bldP spid="20" grpId="0" build="p">
        <p:tmplLst>
          <p:tmpl lvl="1">
            <p:tnLst>
              <p:par>
                <p:cTn presetID="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782920" y="1948539"/>
            <a:ext cx="2133600" cy="2654752"/>
          </a:xfrm>
          <a:prstGeom prst="rect">
            <a:avLst/>
          </a:prstGeom>
        </p:spPr>
        <p:txBody>
          <a:bodyPr/>
          <a:lstStyle>
            <a:lvl1pPr marL="0" indent="0" algn="ctr">
              <a:buNone/>
              <a:defRPr sz="1067">
                <a:solidFill>
                  <a:schemeClr val="tx1">
                    <a:lumMod val="85000"/>
                    <a:lumOff val="15000"/>
                  </a:schemeClr>
                </a:solidFill>
              </a:defRPr>
            </a:lvl1pPr>
          </a:lstStyle>
          <a:p>
            <a:endParaRPr lang="en-US"/>
          </a:p>
        </p:txBody>
      </p:sp>
      <p:sp>
        <p:nvSpPr>
          <p:cNvPr id="4" name="Text Placeholder 6"/>
          <p:cNvSpPr>
            <a:spLocks noGrp="1"/>
          </p:cNvSpPr>
          <p:nvPr>
            <p:ph type="body" sz="quarter" idx="14" hasCustomPrompt="1"/>
          </p:nvPr>
        </p:nvSpPr>
        <p:spPr>
          <a:xfrm>
            <a:off x="812800" y="4691739"/>
            <a:ext cx="2072640" cy="406400"/>
          </a:xfrm>
          <a:prstGeom prst="rect">
            <a:avLst/>
          </a:prstGeom>
        </p:spPr>
        <p:txBody>
          <a:bodyPr/>
          <a:lstStyle>
            <a:lvl1pPr marL="0" indent="0" algn="ctr">
              <a:buNone/>
              <a:defRPr sz="1867" b="1">
                <a:solidFill>
                  <a:schemeClr val="tx1">
                    <a:lumMod val="85000"/>
                    <a:lumOff val="15000"/>
                  </a:schemeClr>
                </a:solidFill>
              </a:defRPr>
            </a:lvl1pPr>
          </a:lstStyle>
          <a:p>
            <a:pPr lvl="0"/>
            <a:r>
              <a:rPr lang="en-US"/>
              <a:t>Title</a:t>
            </a:r>
          </a:p>
        </p:txBody>
      </p:sp>
      <p:sp>
        <p:nvSpPr>
          <p:cNvPr id="5" name="Text Placeholder 6"/>
          <p:cNvSpPr>
            <a:spLocks noGrp="1"/>
          </p:cNvSpPr>
          <p:nvPr>
            <p:ph type="body" sz="quarter" idx="16" hasCustomPrompt="1"/>
          </p:nvPr>
        </p:nvSpPr>
        <p:spPr>
          <a:xfrm>
            <a:off x="3610187" y="4691739"/>
            <a:ext cx="2072640" cy="406400"/>
          </a:xfrm>
          <a:prstGeom prst="rect">
            <a:avLst/>
          </a:prstGeom>
        </p:spPr>
        <p:txBody>
          <a:bodyPr/>
          <a:lstStyle>
            <a:lvl1pPr marL="0" indent="0" algn="ctr">
              <a:buNone/>
              <a:defRPr sz="1867" b="1">
                <a:solidFill>
                  <a:schemeClr val="tx1">
                    <a:lumMod val="85000"/>
                    <a:lumOff val="15000"/>
                  </a:schemeClr>
                </a:solidFill>
              </a:defRPr>
            </a:lvl1pPr>
          </a:lstStyle>
          <a:p>
            <a:pPr lvl="0"/>
            <a:r>
              <a:rPr lang="en-US"/>
              <a:t>Title</a:t>
            </a:r>
          </a:p>
        </p:txBody>
      </p:sp>
      <p:sp>
        <p:nvSpPr>
          <p:cNvPr id="6" name="Text Placeholder 6"/>
          <p:cNvSpPr>
            <a:spLocks noGrp="1"/>
          </p:cNvSpPr>
          <p:nvPr>
            <p:ph type="body" sz="quarter" idx="18" hasCustomPrompt="1"/>
          </p:nvPr>
        </p:nvSpPr>
        <p:spPr>
          <a:xfrm>
            <a:off x="6407573" y="4691739"/>
            <a:ext cx="2072640" cy="406400"/>
          </a:xfrm>
          <a:prstGeom prst="rect">
            <a:avLst/>
          </a:prstGeom>
        </p:spPr>
        <p:txBody>
          <a:bodyPr/>
          <a:lstStyle>
            <a:lvl1pPr marL="0" indent="0" algn="ctr">
              <a:buNone/>
              <a:defRPr sz="1867" b="1">
                <a:solidFill>
                  <a:schemeClr val="tx1">
                    <a:lumMod val="85000"/>
                    <a:lumOff val="15000"/>
                  </a:schemeClr>
                </a:solidFill>
              </a:defRPr>
            </a:lvl1pPr>
          </a:lstStyle>
          <a:p>
            <a:pPr lvl="0"/>
            <a:r>
              <a:rPr lang="en-US"/>
              <a:t>Title</a:t>
            </a:r>
          </a:p>
        </p:txBody>
      </p:sp>
      <p:sp>
        <p:nvSpPr>
          <p:cNvPr id="7" name="Text Placeholder 6"/>
          <p:cNvSpPr>
            <a:spLocks noGrp="1"/>
          </p:cNvSpPr>
          <p:nvPr>
            <p:ph type="body" sz="quarter" idx="20" hasCustomPrompt="1"/>
          </p:nvPr>
        </p:nvSpPr>
        <p:spPr>
          <a:xfrm>
            <a:off x="9204960" y="4691739"/>
            <a:ext cx="2072640" cy="406400"/>
          </a:xfrm>
          <a:prstGeom prst="rect">
            <a:avLst/>
          </a:prstGeom>
        </p:spPr>
        <p:txBody>
          <a:bodyPr/>
          <a:lstStyle>
            <a:lvl1pPr marL="0" indent="0" algn="ctr">
              <a:buNone/>
              <a:defRPr sz="1867" b="1">
                <a:solidFill>
                  <a:schemeClr val="tx1">
                    <a:lumMod val="85000"/>
                    <a:lumOff val="15000"/>
                  </a:schemeClr>
                </a:solidFill>
              </a:defRPr>
            </a:lvl1pPr>
          </a:lstStyle>
          <a:p>
            <a:pPr lvl="0"/>
            <a:r>
              <a:rPr lang="en-US"/>
              <a:t>Title</a:t>
            </a:r>
          </a:p>
        </p:txBody>
      </p:sp>
      <p:sp>
        <p:nvSpPr>
          <p:cNvPr id="8" name="Text Placeholder 7"/>
          <p:cNvSpPr>
            <a:spLocks noGrp="1"/>
          </p:cNvSpPr>
          <p:nvPr>
            <p:ph type="body" sz="quarter" idx="13" hasCustomPrompt="1"/>
          </p:nvPr>
        </p:nvSpPr>
        <p:spPr>
          <a:xfrm>
            <a:off x="812800" y="5060038"/>
            <a:ext cx="2072640" cy="968830"/>
          </a:xfrm>
          <a:prstGeom prst="rect">
            <a:avLst/>
          </a:prstGeom>
        </p:spPr>
        <p:txBody>
          <a:bodyPr/>
          <a:lstStyle>
            <a:lvl1pPr marL="0" indent="0" algn="ctr">
              <a:buNone/>
              <a:defRPr sz="1400">
                <a:solidFill>
                  <a:schemeClr val="tx1">
                    <a:lumMod val="85000"/>
                    <a:lumOff val="15000"/>
                  </a:schemeClr>
                </a:solidFill>
              </a:defRPr>
            </a:lvl1pPr>
          </a:lstStyle>
          <a:p>
            <a:pPr lvl="0"/>
            <a:r>
              <a:rPr lang="en-US"/>
              <a:t>Text here</a:t>
            </a:r>
          </a:p>
        </p:txBody>
      </p:sp>
      <p:sp>
        <p:nvSpPr>
          <p:cNvPr id="9" name="Text Placeholder 7"/>
          <p:cNvSpPr>
            <a:spLocks noGrp="1"/>
          </p:cNvSpPr>
          <p:nvPr>
            <p:ph type="body" sz="quarter" idx="21" hasCustomPrompt="1"/>
          </p:nvPr>
        </p:nvSpPr>
        <p:spPr>
          <a:xfrm>
            <a:off x="9204960" y="5098138"/>
            <a:ext cx="2072640" cy="968830"/>
          </a:xfrm>
          <a:prstGeom prst="rect">
            <a:avLst/>
          </a:prstGeom>
        </p:spPr>
        <p:txBody>
          <a:bodyPr/>
          <a:lstStyle>
            <a:lvl1pPr marL="0" indent="0" algn="ctr">
              <a:buNone/>
              <a:defRPr sz="1400">
                <a:solidFill>
                  <a:schemeClr val="tx1">
                    <a:lumMod val="85000"/>
                    <a:lumOff val="15000"/>
                  </a:schemeClr>
                </a:solidFill>
              </a:defRPr>
            </a:lvl1pPr>
          </a:lstStyle>
          <a:p>
            <a:pPr lvl="0"/>
            <a:r>
              <a:rPr lang="en-US"/>
              <a:t>Text here</a:t>
            </a:r>
          </a:p>
        </p:txBody>
      </p:sp>
      <p:sp>
        <p:nvSpPr>
          <p:cNvPr id="10" name="Text Placeholder 7"/>
          <p:cNvSpPr>
            <a:spLocks noGrp="1"/>
          </p:cNvSpPr>
          <p:nvPr>
            <p:ph type="body" sz="quarter" idx="22" hasCustomPrompt="1"/>
          </p:nvPr>
        </p:nvSpPr>
        <p:spPr>
          <a:xfrm>
            <a:off x="3610187" y="5098138"/>
            <a:ext cx="2072640" cy="968830"/>
          </a:xfrm>
          <a:prstGeom prst="rect">
            <a:avLst/>
          </a:prstGeom>
        </p:spPr>
        <p:txBody>
          <a:bodyPr/>
          <a:lstStyle>
            <a:lvl1pPr marL="0" indent="0" algn="ctr">
              <a:buNone/>
              <a:defRPr sz="1400">
                <a:solidFill>
                  <a:schemeClr val="tx1">
                    <a:lumMod val="85000"/>
                    <a:lumOff val="15000"/>
                  </a:schemeClr>
                </a:solidFill>
              </a:defRPr>
            </a:lvl1pPr>
          </a:lstStyle>
          <a:p>
            <a:pPr lvl="0"/>
            <a:r>
              <a:rPr lang="en-US"/>
              <a:t>Text here</a:t>
            </a:r>
          </a:p>
        </p:txBody>
      </p:sp>
      <p:sp>
        <p:nvSpPr>
          <p:cNvPr id="11" name="Text Placeholder 7"/>
          <p:cNvSpPr>
            <a:spLocks noGrp="1"/>
          </p:cNvSpPr>
          <p:nvPr>
            <p:ph type="body" sz="quarter" idx="23" hasCustomPrompt="1"/>
          </p:nvPr>
        </p:nvSpPr>
        <p:spPr>
          <a:xfrm>
            <a:off x="6407573" y="5098138"/>
            <a:ext cx="2072640" cy="968830"/>
          </a:xfrm>
          <a:prstGeom prst="rect">
            <a:avLst/>
          </a:prstGeom>
        </p:spPr>
        <p:txBody>
          <a:bodyPr/>
          <a:lstStyle>
            <a:lvl1pPr marL="0" indent="0" algn="ctr">
              <a:buNone/>
              <a:defRPr sz="1400">
                <a:solidFill>
                  <a:schemeClr val="tx1">
                    <a:lumMod val="85000"/>
                    <a:lumOff val="15000"/>
                  </a:schemeClr>
                </a:solidFill>
              </a:defRPr>
            </a:lvl1pPr>
          </a:lstStyle>
          <a:p>
            <a:pPr lvl="0"/>
            <a:r>
              <a:rPr lang="en-US"/>
              <a:t>Text here</a:t>
            </a:r>
          </a:p>
        </p:txBody>
      </p:sp>
      <p:sp>
        <p:nvSpPr>
          <p:cNvPr id="12" name="Picture Placeholder 5"/>
          <p:cNvSpPr>
            <a:spLocks noGrp="1"/>
          </p:cNvSpPr>
          <p:nvPr>
            <p:ph type="pic" sz="quarter" idx="24"/>
          </p:nvPr>
        </p:nvSpPr>
        <p:spPr>
          <a:xfrm>
            <a:off x="3579509" y="1948539"/>
            <a:ext cx="2133600" cy="2654752"/>
          </a:xfrm>
          <a:prstGeom prst="rect">
            <a:avLst/>
          </a:prstGeom>
        </p:spPr>
        <p:txBody>
          <a:bodyPr/>
          <a:lstStyle>
            <a:lvl1pPr marL="0" indent="0" algn="ctr">
              <a:buNone/>
              <a:defRPr sz="1067">
                <a:solidFill>
                  <a:schemeClr val="tx1">
                    <a:lumMod val="85000"/>
                    <a:lumOff val="15000"/>
                  </a:schemeClr>
                </a:solidFill>
              </a:defRPr>
            </a:lvl1pPr>
          </a:lstStyle>
          <a:p>
            <a:endParaRPr lang="en-US"/>
          </a:p>
        </p:txBody>
      </p:sp>
      <p:sp>
        <p:nvSpPr>
          <p:cNvPr id="13" name="Picture Placeholder 5"/>
          <p:cNvSpPr>
            <a:spLocks noGrp="1"/>
          </p:cNvSpPr>
          <p:nvPr>
            <p:ph type="pic" sz="quarter" idx="25"/>
          </p:nvPr>
        </p:nvSpPr>
        <p:spPr>
          <a:xfrm>
            <a:off x="6376099" y="1948539"/>
            <a:ext cx="2133600" cy="2654752"/>
          </a:xfrm>
          <a:prstGeom prst="rect">
            <a:avLst/>
          </a:prstGeom>
        </p:spPr>
        <p:txBody>
          <a:bodyPr/>
          <a:lstStyle>
            <a:lvl1pPr marL="0" indent="0" algn="ctr">
              <a:buNone/>
              <a:defRPr sz="1067">
                <a:solidFill>
                  <a:schemeClr val="tx1">
                    <a:lumMod val="85000"/>
                    <a:lumOff val="15000"/>
                  </a:schemeClr>
                </a:solidFill>
              </a:defRPr>
            </a:lvl1pPr>
          </a:lstStyle>
          <a:p>
            <a:endParaRPr lang="en-US"/>
          </a:p>
        </p:txBody>
      </p:sp>
      <p:sp>
        <p:nvSpPr>
          <p:cNvPr id="14" name="Picture Placeholder 5"/>
          <p:cNvSpPr>
            <a:spLocks noGrp="1"/>
          </p:cNvSpPr>
          <p:nvPr>
            <p:ph type="pic" sz="quarter" idx="26"/>
          </p:nvPr>
        </p:nvSpPr>
        <p:spPr>
          <a:xfrm>
            <a:off x="9172688" y="1948539"/>
            <a:ext cx="2133600" cy="2654752"/>
          </a:xfrm>
          <a:prstGeom prst="rect">
            <a:avLst/>
          </a:prstGeom>
        </p:spPr>
        <p:txBody>
          <a:bodyPr/>
          <a:lstStyle>
            <a:lvl1pPr marL="0" indent="0" algn="ctr">
              <a:buNone/>
              <a:defRPr sz="1067">
                <a:solidFill>
                  <a:schemeClr val="tx1">
                    <a:lumMod val="85000"/>
                    <a:lumOff val="15000"/>
                  </a:schemeClr>
                </a:solidFill>
              </a:defRPr>
            </a:lvl1pPr>
          </a:lstStyle>
          <a:p>
            <a:endParaRPr lang="en-US"/>
          </a:p>
        </p:txBody>
      </p:sp>
      <p:sp>
        <p:nvSpPr>
          <p:cNvPr id="15" name="Text Placeholder 53"/>
          <p:cNvSpPr>
            <a:spLocks noGrp="1"/>
          </p:cNvSpPr>
          <p:nvPr>
            <p:ph type="body" sz="quarter" idx="46" hasCustomPrompt="1"/>
          </p:nvPr>
        </p:nvSpPr>
        <p:spPr>
          <a:xfrm>
            <a:off x="5446624" y="558323"/>
            <a:ext cx="1298752" cy="840230"/>
          </a:xfrm>
          <a:prstGeom prst="rect">
            <a:avLst/>
          </a:prstGeom>
        </p:spPr>
        <p:txBody>
          <a:bodyPr wrap="none">
            <a:spAutoFit/>
          </a:bodyPr>
          <a:lstStyle>
            <a:lvl1pPr marL="0" indent="0" algn="ctr">
              <a:buNone/>
              <a:defRPr sz="5400">
                <a:solidFill>
                  <a:schemeClr val="bg1">
                    <a:lumMod val="50000"/>
                  </a:schemeClr>
                </a:solidFill>
                <a:latin typeface="Bebas Neue" panose="020B0606020202050201" pitchFamily="34" charset="0"/>
              </a:defRPr>
            </a:lvl1pPr>
          </a:lstStyle>
          <a:p>
            <a:pPr lvl="0"/>
            <a:r>
              <a:rPr lang="en-US"/>
              <a:t>Title</a:t>
            </a:r>
          </a:p>
        </p:txBody>
      </p:sp>
      <p:sp>
        <p:nvSpPr>
          <p:cNvPr id="16" name="Text Placeholder 10"/>
          <p:cNvSpPr>
            <a:spLocks noGrp="1"/>
          </p:cNvSpPr>
          <p:nvPr>
            <p:ph type="body" sz="quarter" idx="47" hasCustomPrompt="1"/>
          </p:nvPr>
        </p:nvSpPr>
        <p:spPr>
          <a:xfrm>
            <a:off x="5668859" y="1228139"/>
            <a:ext cx="826573" cy="338554"/>
          </a:xfrm>
          <a:prstGeom prst="rect">
            <a:avLst/>
          </a:prstGeom>
        </p:spPr>
        <p:txBody>
          <a:bodyPr wrap="none" anchor="ctr">
            <a:spAutoFit/>
          </a:bodyPr>
          <a:lstStyle>
            <a:lvl1pPr marL="0" indent="0" algn="ctr">
              <a:lnSpc>
                <a:spcPct val="100000"/>
              </a:lnSpc>
              <a:spcBef>
                <a:spcPts val="1600"/>
              </a:spcBef>
              <a:buNone/>
              <a:defRPr sz="1600" baseline="0">
                <a:solidFill>
                  <a:schemeClr val="tx1">
                    <a:lumMod val="85000"/>
                    <a:lumOff val="15000"/>
                  </a:schemeClr>
                </a:solidFill>
                <a:latin typeface="+mj-lt"/>
              </a:defRPr>
            </a:lvl1pPr>
          </a:lstStyle>
          <a:p>
            <a:pPr lvl="0"/>
            <a:r>
              <a:rPr lang="en-US"/>
              <a:t>Subtitle</a:t>
            </a:r>
          </a:p>
        </p:txBody>
      </p:sp>
      <p:sp>
        <p:nvSpPr>
          <p:cNvPr id="17" name="Rectangle 16"/>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Rectangle 17"/>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ectangle 18"/>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TextBox 19"/>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79111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 calcmode="lin" valueType="num">
                                      <p:cBhvr additive="base">
                                        <p:cTn id="1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nodePh="1">
                                  <p:stCondLst>
                                    <p:cond delay="0"/>
                                  </p:stCondLst>
                                  <p:endCondLst>
                                    <p:cond evt="begin" delay="0">
                                      <p:tn val="14"/>
                                    </p:cond>
                                  </p:end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grpId="0" nodeType="withEffect" nodePh="1">
                                  <p:stCondLst>
                                    <p:cond delay="0"/>
                                  </p:stCondLst>
                                  <p:endCondLst>
                                    <p:cond evt="begin" delay="0">
                                      <p:tn val="17"/>
                                    </p:cond>
                                  </p:end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nodePh="1">
                                  <p:stCondLst>
                                    <p:cond delay="0"/>
                                  </p:stCondLst>
                                  <p:endCondLst>
                                    <p:cond evt="begin" delay="0">
                                      <p:tn val="20"/>
                                    </p:cond>
                                  </p:end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nodePh="1">
                                  <p:stCondLst>
                                    <p:cond delay="0"/>
                                  </p:stCondLst>
                                  <p:endCondLst>
                                    <p:cond evt="begin" delay="0">
                                      <p:tn val="23"/>
                                    </p:cond>
                                  </p:end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fade">
                                      <p:cBhvr>
                                        <p:cTn id="29" dur="500"/>
                                        <p:tgtEl>
                                          <p:spTgt spid="4">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fade">
                                      <p:cBhvr>
                                        <p:cTn id="35" dur="500"/>
                                        <p:tgtEl>
                                          <p:spTgt spid="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
                                            <p:txEl>
                                              <p:pRg st="0" end="0"/>
                                            </p:txEl>
                                          </p:spTgt>
                                        </p:tgtEl>
                                        <p:attrNameLst>
                                          <p:attrName>style.visibility</p:attrName>
                                        </p:attrNameLst>
                                      </p:cBhvr>
                                      <p:to>
                                        <p:strVal val="visible"/>
                                      </p:to>
                                    </p:set>
                                    <p:animEffect transition="in" filter="fade">
                                      <p:cBhvr>
                                        <p:cTn id="38" dur="500"/>
                                        <p:tgtEl>
                                          <p:spTgt spid="7">
                                            <p:txEl>
                                              <p:pRg st="0" end="0"/>
                                            </p:txEl>
                                          </p:spTgt>
                                        </p:tgtEl>
                                      </p:cBhvr>
                                    </p:animEffect>
                                  </p:childTnLst>
                                </p:cTn>
                              </p:par>
                            </p:childTnLst>
                          </p:cTn>
                        </p:par>
                        <p:par>
                          <p:cTn id="39" fill="hold">
                            <p:stCondLst>
                              <p:cond delay="1500"/>
                            </p:stCondLst>
                            <p:childTnLst>
                              <p:par>
                                <p:cTn id="40" presetID="10" presetClass="entr" presetSubtype="0" fill="hold" grpId="0" nodeType="after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Effect transition="in" filter="fade">
                                      <p:cBhvr>
                                        <p:cTn id="42" dur="500"/>
                                        <p:tgtEl>
                                          <p:spTgt spid="8">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0">
                                            <p:txEl>
                                              <p:pRg st="0" end="0"/>
                                            </p:txEl>
                                          </p:spTgt>
                                        </p:tgtEl>
                                        <p:attrNameLst>
                                          <p:attrName>style.visibility</p:attrName>
                                        </p:attrNameLst>
                                      </p:cBhvr>
                                      <p:to>
                                        <p:strVal val="visible"/>
                                      </p:to>
                                    </p:set>
                                    <p:animEffect transition="in" filter="fade">
                                      <p:cBhvr>
                                        <p:cTn id="45" dur="500"/>
                                        <p:tgtEl>
                                          <p:spTgt spid="10">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
                                            <p:txEl>
                                              <p:pRg st="0" end="0"/>
                                            </p:txEl>
                                          </p:spTgt>
                                        </p:tgtEl>
                                        <p:attrNameLst>
                                          <p:attrName>style.visibility</p:attrName>
                                        </p:attrNameLst>
                                      </p:cBhvr>
                                      <p:to>
                                        <p:strVal val="visible"/>
                                      </p:to>
                                    </p:set>
                                    <p:animEffect transition="in" filter="fade">
                                      <p:cBhvr>
                                        <p:cTn id="48" dur="500"/>
                                        <p:tgtEl>
                                          <p:spTgt spid="11">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9">
                                            <p:txEl>
                                              <p:pRg st="0" end="0"/>
                                            </p:txEl>
                                          </p:spTgt>
                                        </p:tgtEl>
                                        <p:attrNameLst>
                                          <p:attrName>style.visibility</p:attrName>
                                        </p:attrNameLst>
                                      </p:cBhvr>
                                      <p:to>
                                        <p:strVal val="visible"/>
                                      </p:to>
                                    </p:set>
                                    <p:animEffect transition="in" filter="fade">
                                      <p:cBhvr>
                                        <p:cTn id="5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10" presetClass="entr" presetSubtype="0"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p:bldP spid="13" grpId="0"/>
      <p:bldP spid="14" grpId="0"/>
      <p:bldP spid="15" grpId="0" build="p">
        <p:tmplLst>
          <p:tmpl lvl="1">
            <p:tnLst>
              <p:par>
                <p:cTn presetID="2" presetClass="entr" presetSubtype="1"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build="p">
        <p:tmplLst>
          <p:tmpl lvl="1">
            <p:tnLst>
              <p:par>
                <p:cTn presetID="2" presetClass="entr" presetSubtype="1"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1" name="Picture Placeholder 3"/>
          <p:cNvSpPr>
            <a:spLocks noGrp="1"/>
          </p:cNvSpPr>
          <p:nvPr>
            <p:ph type="pic" sz="quarter" idx="16"/>
          </p:nvPr>
        </p:nvSpPr>
        <p:spPr>
          <a:xfrm>
            <a:off x="849975" y="3995512"/>
            <a:ext cx="3417228" cy="1636662"/>
          </a:xfrm>
          <a:prstGeom prst="rect">
            <a:avLst/>
          </a:prstGeom>
        </p:spPr>
        <p:txBody>
          <a:bodyPr>
            <a:normAutofit/>
          </a:bodyPr>
          <a:lstStyle>
            <a:lvl1pPr>
              <a:defRPr sz="1600">
                <a:solidFill>
                  <a:schemeClr val="accent2"/>
                </a:solidFill>
              </a:defRPr>
            </a:lvl1pPr>
          </a:lstStyle>
          <a:p>
            <a:endParaRPr lang="id-ID"/>
          </a:p>
        </p:txBody>
      </p:sp>
      <p:sp>
        <p:nvSpPr>
          <p:cNvPr id="12" name="Picture Placeholder 3"/>
          <p:cNvSpPr>
            <a:spLocks noGrp="1"/>
          </p:cNvSpPr>
          <p:nvPr>
            <p:ph type="pic" sz="quarter" idx="17"/>
          </p:nvPr>
        </p:nvSpPr>
        <p:spPr>
          <a:xfrm>
            <a:off x="4373499" y="3995512"/>
            <a:ext cx="3417228" cy="1636662"/>
          </a:xfrm>
          <a:prstGeom prst="rect">
            <a:avLst/>
          </a:prstGeom>
        </p:spPr>
        <p:txBody>
          <a:bodyPr>
            <a:normAutofit/>
          </a:bodyPr>
          <a:lstStyle>
            <a:lvl1pPr>
              <a:defRPr sz="1600">
                <a:solidFill>
                  <a:schemeClr val="accent2"/>
                </a:solidFill>
              </a:defRPr>
            </a:lvl1pPr>
          </a:lstStyle>
          <a:p>
            <a:endParaRPr lang="id-ID"/>
          </a:p>
        </p:txBody>
      </p:sp>
      <p:sp>
        <p:nvSpPr>
          <p:cNvPr id="13" name="Picture Placeholder 3"/>
          <p:cNvSpPr>
            <a:spLocks noGrp="1"/>
          </p:cNvSpPr>
          <p:nvPr>
            <p:ph type="pic" sz="quarter" idx="18"/>
          </p:nvPr>
        </p:nvSpPr>
        <p:spPr>
          <a:xfrm>
            <a:off x="7897023" y="3995512"/>
            <a:ext cx="3417228" cy="1636662"/>
          </a:xfrm>
          <a:prstGeom prst="rect">
            <a:avLst/>
          </a:prstGeom>
        </p:spPr>
        <p:txBody>
          <a:bodyPr>
            <a:normAutofit/>
          </a:bodyPr>
          <a:lstStyle>
            <a:lvl1pPr>
              <a:defRPr sz="1600">
                <a:solidFill>
                  <a:schemeClr val="accent2"/>
                </a:solidFill>
              </a:defRPr>
            </a:lvl1pPr>
          </a:lstStyle>
          <a:p>
            <a:endParaRPr lang="id-ID"/>
          </a:p>
        </p:txBody>
      </p:sp>
      <p:sp>
        <p:nvSpPr>
          <p:cNvPr id="14" name="Picture Placeholder 3"/>
          <p:cNvSpPr>
            <a:spLocks noGrp="1"/>
          </p:cNvSpPr>
          <p:nvPr>
            <p:ph type="pic" sz="quarter" idx="19"/>
          </p:nvPr>
        </p:nvSpPr>
        <p:spPr>
          <a:xfrm>
            <a:off x="7897023" y="1986493"/>
            <a:ext cx="3417228" cy="1636662"/>
          </a:xfrm>
          <a:prstGeom prst="rect">
            <a:avLst/>
          </a:prstGeom>
        </p:spPr>
        <p:txBody>
          <a:bodyPr>
            <a:normAutofit/>
          </a:bodyPr>
          <a:lstStyle>
            <a:lvl1pPr>
              <a:defRPr sz="1600">
                <a:solidFill>
                  <a:schemeClr val="accent2"/>
                </a:solidFill>
              </a:defRPr>
            </a:lvl1pPr>
          </a:lstStyle>
          <a:p>
            <a:endParaRPr lang="id-ID"/>
          </a:p>
        </p:txBody>
      </p:sp>
      <p:sp>
        <p:nvSpPr>
          <p:cNvPr id="15" name="Picture Placeholder 3"/>
          <p:cNvSpPr>
            <a:spLocks noGrp="1"/>
          </p:cNvSpPr>
          <p:nvPr>
            <p:ph type="pic" sz="quarter" idx="20"/>
          </p:nvPr>
        </p:nvSpPr>
        <p:spPr>
          <a:xfrm>
            <a:off x="4373499" y="1986493"/>
            <a:ext cx="3417228" cy="1636662"/>
          </a:xfrm>
          <a:prstGeom prst="rect">
            <a:avLst/>
          </a:prstGeom>
        </p:spPr>
        <p:txBody>
          <a:bodyPr>
            <a:normAutofit/>
          </a:bodyPr>
          <a:lstStyle>
            <a:lvl1pPr>
              <a:defRPr sz="1600">
                <a:solidFill>
                  <a:schemeClr val="accent2"/>
                </a:solidFill>
              </a:defRPr>
            </a:lvl1pPr>
          </a:lstStyle>
          <a:p>
            <a:endParaRPr lang="id-ID"/>
          </a:p>
        </p:txBody>
      </p:sp>
      <p:sp>
        <p:nvSpPr>
          <p:cNvPr id="7" name="Rectangle 6"/>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24897273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546103" y="1877426"/>
            <a:ext cx="11036300" cy="2438400"/>
          </a:xfrm>
          <a:prstGeom prst="rect">
            <a:avLst/>
          </a:prstGeom>
          <a:ln w="38100">
            <a:noFill/>
          </a:ln>
        </p:spPr>
        <p:txBody>
          <a:bodyPr/>
          <a:lstStyle>
            <a:lvl1pPr marL="0" indent="0" algn="ctr">
              <a:buNone/>
              <a:defRPr sz="1067">
                <a:solidFill>
                  <a:schemeClr val="tx1">
                    <a:lumMod val="85000"/>
                    <a:lumOff val="15000"/>
                  </a:schemeClr>
                </a:solidFill>
              </a:defRPr>
            </a:lvl1pPr>
          </a:lstStyle>
          <a:p>
            <a:endParaRPr lang="en-US"/>
          </a:p>
        </p:txBody>
      </p:sp>
      <p:sp>
        <p:nvSpPr>
          <p:cNvPr id="4" name="Text Placeholder 6"/>
          <p:cNvSpPr>
            <a:spLocks noGrp="1"/>
          </p:cNvSpPr>
          <p:nvPr>
            <p:ph type="body" sz="quarter" idx="16" hasCustomPrompt="1"/>
          </p:nvPr>
        </p:nvSpPr>
        <p:spPr>
          <a:xfrm>
            <a:off x="444503" y="4963527"/>
            <a:ext cx="2603500" cy="406400"/>
          </a:xfrm>
          <a:prstGeom prst="rect">
            <a:avLst/>
          </a:prstGeom>
        </p:spPr>
        <p:txBody>
          <a:bodyPr/>
          <a:lstStyle>
            <a:lvl1pPr marL="0" indent="0" algn="l">
              <a:buNone/>
              <a:defRPr sz="1867" b="1">
                <a:solidFill>
                  <a:schemeClr val="accent1"/>
                </a:solidFill>
              </a:defRPr>
            </a:lvl1pPr>
          </a:lstStyle>
          <a:p>
            <a:pPr lvl="0"/>
            <a:r>
              <a:rPr lang="en-US"/>
              <a:t>Title</a:t>
            </a:r>
          </a:p>
        </p:txBody>
      </p:sp>
      <p:sp>
        <p:nvSpPr>
          <p:cNvPr id="5" name="Text Placeholder 7"/>
          <p:cNvSpPr>
            <a:spLocks noGrp="1"/>
          </p:cNvSpPr>
          <p:nvPr>
            <p:ph type="body" sz="quarter" idx="22" hasCustomPrompt="1"/>
          </p:nvPr>
        </p:nvSpPr>
        <p:spPr>
          <a:xfrm>
            <a:off x="444503" y="5268327"/>
            <a:ext cx="2603500" cy="897342"/>
          </a:xfrm>
          <a:prstGeom prst="rect">
            <a:avLst/>
          </a:prstGeom>
        </p:spPr>
        <p:txBody>
          <a:bodyPr/>
          <a:lstStyle>
            <a:lvl1pPr marL="0" indent="0" algn="l">
              <a:buNone/>
              <a:defRPr sz="1400">
                <a:solidFill>
                  <a:schemeClr val="bg1">
                    <a:lumMod val="50000"/>
                  </a:schemeClr>
                </a:solidFill>
              </a:defRPr>
            </a:lvl1pPr>
          </a:lstStyle>
          <a:p>
            <a:pPr lvl="0"/>
            <a:r>
              <a:rPr lang="en-US"/>
              <a:t>Text here</a:t>
            </a:r>
          </a:p>
        </p:txBody>
      </p:sp>
      <p:sp>
        <p:nvSpPr>
          <p:cNvPr id="6" name="Text Placeholder 7"/>
          <p:cNvSpPr>
            <a:spLocks noGrp="1"/>
          </p:cNvSpPr>
          <p:nvPr>
            <p:ph type="body" sz="quarter" idx="32" hasCustomPrompt="1"/>
          </p:nvPr>
        </p:nvSpPr>
        <p:spPr>
          <a:xfrm>
            <a:off x="444499" y="4402188"/>
            <a:ext cx="11239500" cy="497117"/>
          </a:xfrm>
          <a:prstGeom prst="rect">
            <a:avLst/>
          </a:prstGeom>
        </p:spPr>
        <p:txBody>
          <a:bodyPr/>
          <a:lstStyle>
            <a:lvl1pPr marL="0" indent="0" algn="l">
              <a:buNone/>
              <a:defRPr sz="1400">
                <a:solidFill>
                  <a:schemeClr val="bg1">
                    <a:lumMod val="50000"/>
                  </a:schemeClr>
                </a:solidFill>
              </a:defRPr>
            </a:lvl1pPr>
          </a:lstStyle>
          <a:p>
            <a:pPr lvl="0"/>
            <a:r>
              <a:rPr lang="en-US"/>
              <a:t>Text here</a:t>
            </a:r>
          </a:p>
        </p:txBody>
      </p:sp>
      <p:sp>
        <p:nvSpPr>
          <p:cNvPr id="7" name="Text Placeholder 6"/>
          <p:cNvSpPr>
            <a:spLocks noGrp="1"/>
          </p:cNvSpPr>
          <p:nvPr>
            <p:ph type="body" sz="quarter" idx="33" hasCustomPrompt="1"/>
          </p:nvPr>
        </p:nvSpPr>
        <p:spPr>
          <a:xfrm>
            <a:off x="3323167" y="4976227"/>
            <a:ext cx="2603500" cy="406400"/>
          </a:xfrm>
          <a:prstGeom prst="rect">
            <a:avLst/>
          </a:prstGeom>
        </p:spPr>
        <p:txBody>
          <a:bodyPr/>
          <a:lstStyle>
            <a:lvl1pPr marL="0" indent="0" algn="l">
              <a:buNone/>
              <a:defRPr sz="1867" b="1">
                <a:solidFill>
                  <a:schemeClr val="accent1"/>
                </a:solidFill>
              </a:defRPr>
            </a:lvl1pPr>
          </a:lstStyle>
          <a:p>
            <a:pPr lvl="0"/>
            <a:r>
              <a:rPr lang="en-US"/>
              <a:t>Title</a:t>
            </a:r>
          </a:p>
        </p:txBody>
      </p:sp>
      <p:sp>
        <p:nvSpPr>
          <p:cNvPr id="8" name="Text Placeholder 7"/>
          <p:cNvSpPr>
            <a:spLocks noGrp="1"/>
          </p:cNvSpPr>
          <p:nvPr>
            <p:ph type="body" sz="quarter" idx="34" hasCustomPrompt="1"/>
          </p:nvPr>
        </p:nvSpPr>
        <p:spPr>
          <a:xfrm>
            <a:off x="3323167" y="5281027"/>
            <a:ext cx="2603500" cy="897342"/>
          </a:xfrm>
          <a:prstGeom prst="rect">
            <a:avLst/>
          </a:prstGeom>
        </p:spPr>
        <p:txBody>
          <a:bodyPr/>
          <a:lstStyle>
            <a:lvl1pPr marL="0" indent="0" algn="l">
              <a:buNone/>
              <a:defRPr sz="1400">
                <a:solidFill>
                  <a:schemeClr val="bg1">
                    <a:lumMod val="50000"/>
                  </a:schemeClr>
                </a:solidFill>
              </a:defRPr>
            </a:lvl1pPr>
          </a:lstStyle>
          <a:p>
            <a:pPr lvl="0"/>
            <a:r>
              <a:rPr lang="en-US"/>
              <a:t>Text here</a:t>
            </a:r>
          </a:p>
        </p:txBody>
      </p:sp>
      <p:sp>
        <p:nvSpPr>
          <p:cNvPr id="9" name="Text Placeholder 6"/>
          <p:cNvSpPr>
            <a:spLocks noGrp="1"/>
          </p:cNvSpPr>
          <p:nvPr>
            <p:ph type="body" sz="quarter" idx="35" hasCustomPrompt="1"/>
          </p:nvPr>
        </p:nvSpPr>
        <p:spPr>
          <a:xfrm>
            <a:off x="6201835" y="4976226"/>
            <a:ext cx="2603500" cy="406400"/>
          </a:xfrm>
          <a:prstGeom prst="rect">
            <a:avLst/>
          </a:prstGeom>
        </p:spPr>
        <p:txBody>
          <a:bodyPr/>
          <a:lstStyle>
            <a:lvl1pPr marL="0" indent="0" algn="l">
              <a:buNone/>
              <a:defRPr sz="1867" b="1">
                <a:solidFill>
                  <a:schemeClr val="accent1"/>
                </a:solidFill>
              </a:defRPr>
            </a:lvl1pPr>
          </a:lstStyle>
          <a:p>
            <a:pPr lvl="0"/>
            <a:r>
              <a:rPr lang="en-US"/>
              <a:t>Title</a:t>
            </a:r>
          </a:p>
        </p:txBody>
      </p:sp>
      <p:sp>
        <p:nvSpPr>
          <p:cNvPr id="10" name="Text Placeholder 7"/>
          <p:cNvSpPr>
            <a:spLocks noGrp="1"/>
          </p:cNvSpPr>
          <p:nvPr>
            <p:ph type="body" sz="quarter" idx="36" hasCustomPrompt="1"/>
          </p:nvPr>
        </p:nvSpPr>
        <p:spPr>
          <a:xfrm>
            <a:off x="6201835" y="5281025"/>
            <a:ext cx="2603500" cy="897342"/>
          </a:xfrm>
          <a:prstGeom prst="rect">
            <a:avLst/>
          </a:prstGeom>
        </p:spPr>
        <p:txBody>
          <a:bodyPr/>
          <a:lstStyle>
            <a:lvl1pPr marL="0" indent="0" algn="l">
              <a:buNone/>
              <a:defRPr sz="1400">
                <a:solidFill>
                  <a:schemeClr val="bg1">
                    <a:lumMod val="50000"/>
                  </a:schemeClr>
                </a:solidFill>
              </a:defRPr>
            </a:lvl1pPr>
          </a:lstStyle>
          <a:p>
            <a:pPr lvl="0"/>
            <a:r>
              <a:rPr lang="en-US"/>
              <a:t>Text here</a:t>
            </a:r>
          </a:p>
        </p:txBody>
      </p:sp>
      <p:sp>
        <p:nvSpPr>
          <p:cNvPr id="11" name="Text Placeholder 6"/>
          <p:cNvSpPr>
            <a:spLocks noGrp="1"/>
          </p:cNvSpPr>
          <p:nvPr>
            <p:ph type="body" sz="quarter" idx="37" hasCustomPrompt="1"/>
          </p:nvPr>
        </p:nvSpPr>
        <p:spPr>
          <a:xfrm>
            <a:off x="9080499" y="4988926"/>
            <a:ext cx="2603500" cy="406400"/>
          </a:xfrm>
          <a:prstGeom prst="rect">
            <a:avLst/>
          </a:prstGeom>
        </p:spPr>
        <p:txBody>
          <a:bodyPr/>
          <a:lstStyle>
            <a:lvl1pPr marL="0" indent="0" algn="l">
              <a:buNone/>
              <a:defRPr sz="1867" b="1">
                <a:solidFill>
                  <a:schemeClr val="accent1"/>
                </a:solidFill>
              </a:defRPr>
            </a:lvl1pPr>
          </a:lstStyle>
          <a:p>
            <a:pPr lvl="0"/>
            <a:r>
              <a:rPr lang="en-US"/>
              <a:t>Title</a:t>
            </a:r>
          </a:p>
        </p:txBody>
      </p:sp>
      <p:sp>
        <p:nvSpPr>
          <p:cNvPr id="12" name="Text Placeholder 7"/>
          <p:cNvSpPr>
            <a:spLocks noGrp="1"/>
          </p:cNvSpPr>
          <p:nvPr>
            <p:ph type="body" sz="quarter" idx="38" hasCustomPrompt="1"/>
          </p:nvPr>
        </p:nvSpPr>
        <p:spPr>
          <a:xfrm>
            <a:off x="9080499" y="5293725"/>
            <a:ext cx="2603500" cy="897342"/>
          </a:xfrm>
          <a:prstGeom prst="rect">
            <a:avLst/>
          </a:prstGeom>
        </p:spPr>
        <p:txBody>
          <a:bodyPr/>
          <a:lstStyle>
            <a:lvl1pPr marL="0" indent="0" algn="l">
              <a:buNone/>
              <a:defRPr sz="1400">
                <a:solidFill>
                  <a:schemeClr val="bg1">
                    <a:lumMod val="50000"/>
                  </a:schemeClr>
                </a:solidFill>
              </a:defRPr>
            </a:lvl1pPr>
          </a:lstStyle>
          <a:p>
            <a:pPr lvl="0"/>
            <a:r>
              <a:rPr lang="en-US"/>
              <a:t>Text here</a:t>
            </a:r>
          </a:p>
        </p:txBody>
      </p:sp>
      <p:sp>
        <p:nvSpPr>
          <p:cNvPr id="13" name="Rectangle 12"/>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Rectangle 13"/>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ectangle 14"/>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TextBox 15"/>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984154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21B37F14-3556-4F76-186C-501BB2860B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4152" y="5447370"/>
            <a:ext cx="3529682" cy="1163632"/>
          </a:xfrm>
          <a:prstGeom prst="rect">
            <a:avLst/>
          </a:prstGeom>
        </p:spPr>
      </p:pic>
    </p:spTree>
    <p:extLst>
      <p:ext uri="{BB962C8B-B14F-4D97-AF65-F5344CB8AC3E}">
        <p14:creationId xmlns:p14="http://schemas.microsoft.com/office/powerpoint/2010/main" val="16865931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92000" cy="6858000"/>
          </a:xfrm>
          <a:prstGeom prst="rect">
            <a:avLst/>
          </a:prstGeom>
        </p:spPr>
        <p:txBody>
          <a:bodyPr>
            <a:normAutofit/>
          </a:bodyPr>
          <a:lstStyle>
            <a:lvl1pPr marL="0" indent="0" algn="ctr">
              <a:buNone/>
              <a:defRPr sz="2133"/>
            </a:lvl1pPr>
            <a:lvl2pPr marL="609555" indent="0">
              <a:buNone/>
              <a:defRPr sz="3733"/>
            </a:lvl2pPr>
            <a:lvl3pPr marL="1219110" indent="0">
              <a:buNone/>
              <a:defRPr sz="3200"/>
            </a:lvl3pPr>
            <a:lvl4pPr marL="1828664" indent="0">
              <a:buNone/>
              <a:defRPr sz="2667"/>
            </a:lvl4pPr>
            <a:lvl5pPr marL="2438218" indent="0">
              <a:buNone/>
              <a:defRPr sz="2667"/>
            </a:lvl5pPr>
            <a:lvl6pPr marL="3047772" indent="0">
              <a:buNone/>
              <a:defRPr sz="2667"/>
            </a:lvl6pPr>
            <a:lvl7pPr marL="3657327" indent="0">
              <a:buNone/>
              <a:defRPr sz="2667"/>
            </a:lvl7pPr>
            <a:lvl8pPr marL="4266880" indent="0">
              <a:buNone/>
              <a:defRPr sz="2667"/>
            </a:lvl8pPr>
            <a:lvl9pPr marL="4876435" indent="0">
              <a:buNone/>
              <a:defRPr sz="2667"/>
            </a:lvl9pPr>
          </a:lstStyle>
          <a:p>
            <a:endParaRPr lang="en-US"/>
          </a:p>
        </p:txBody>
      </p:sp>
      <p:sp>
        <p:nvSpPr>
          <p:cNvPr id="4" name="Text Placeholder 3"/>
          <p:cNvSpPr>
            <a:spLocks noGrp="1"/>
          </p:cNvSpPr>
          <p:nvPr>
            <p:ph type="body" sz="quarter" idx="10" hasCustomPrompt="1"/>
          </p:nvPr>
        </p:nvSpPr>
        <p:spPr>
          <a:xfrm>
            <a:off x="3149600" y="4140200"/>
            <a:ext cx="9042400" cy="2336800"/>
          </a:xfrm>
          <a:prstGeom prst="rect">
            <a:avLst/>
          </a:prstGeom>
          <a:solidFill>
            <a:schemeClr val="bg1">
              <a:lumMod val="95000"/>
              <a:alpha val="88000"/>
            </a:schemeClr>
          </a:solidFill>
        </p:spPr>
        <p:txBody>
          <a:bodyPr anchor="ctr"/>
          <a:lstStyle>
            <a:lvl1pPr marL="182870" indent="0" algn="l">
              <a:buNone/>
              <a:defRPr sz="1600">
                <a:solidFill>
                  <a:schemeClr val="tx1">
                    <a:lumMod val="85000"/>
                    <a:lumOff val="15000"/>
                  </a:schemeClr>
                </a:solidFill>
                <a:latin typeface="+mj-lt"/>
              </a:defRPr>
            </a:lvl1pPr>
          </a:lstStyle>
          <a:p>
            <a:pPr lvl="0"/>
            <a:r>
              <a:rPr lang="en-US"/>
              <a:t>Edit Text</a:t>
            </a:r>
          </a:p>
        </p:txBody>
      </p:sp>
      <p:sp>
        <p:nvSpPr>
          <p:cNvPr id="5" name="Text Placeholder 3"/>
          <p:cNvSpPr>
            <a:spLocks noGrp="1"/>
          </p:cNvSpPr>
          <p:nvPr>
            <p:ph type="body" sz="quarter" idx="11" hasCustomPrompt="1"/>
          </p:nvPr>
        </p:nvSpPr>
        <p:spPr>
          <a:xfrm>
            <a:off x="0" y="4140200"/>
            <a:ext cx="3149600" cy="2336800"/>
          </a:xfrm>
          <a:prstGeom prst="rect">
            <a:avLst/>
          </a:prstGeom>
          <a:solidFill>
            <a:schemeClr val="accent2">
              <a:alpha val="90000"/>
            </a:schemeClr>
          </a:solidFill>
        </p:spPr>
        <p:txBody>
          <a:bodyPr anchor="ctr"/>
          <a:lstStyle>
            <a:lvl1pPr marL="0" indent="0" algn="ctr">
              <a:buNone/>
              <a:defRPr sz="133">
                <a:solidFill>
                  <a:schemeClr val="bg1">
                    <a:lumMod val="95000"/>
                  </a:schemeClr>
                </a:solidFill>
                <a:latin typeface="Exo" pitchFamily="50" charset="0"/>
              </a:defRPr>
            </a:lvl1pPr>
          </a:lstStyle>
          <a:p>
            <a:pPr lvl="0"/>
            <a:r>
              <a:rPr lang="en-US"/>
              <a:t>.</a:t>
            </a:r>
          </a:p>
        </p:txBody>
      </p:sp>
    </p:spTree>
    <p:extLst>
      <p:ext uri="{BB962C8B-B14F-4D97-AF65-F5344CB8AC3E}">
        <p14:creationId xmlns:p14="http://schemas.microsoft.com/office/powerpoint/2010/main" val="132394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500"/>
                                        <p:tgtEl>
                                          <p:spTgt spid="5">
                                            <p:bg/>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500"/>
                                        <p:tgtEl>
                                          <p:spTgt spid="5">
                                            <p:txEl>
                                              <p:pRg st="0" end="0"/>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bg/>
                                          </p:spTgt>
                                        </p:tgtEl>
                                        <p:attrNameLst>
                                          <p:attrName>style.visibility</p:attrName>
                                        </p:attrNameLst>
                                      </p:cBhvr>
                                      <p:to>
                                        <p:strVal val="visible"/>
                                      </p:to>
                                    </p:set>
                                    <p:animEffect transition="in" filter="wipe(left)">
                                      <p:cBhvr>
                                        <p:cTn id="19" dur="500"/>
                                        <p:tgtEl>
                                          <p:spTgt spid="4">
                                            <p:bg/>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left)">
                                      <p:cBhvr>
                                        <p:cTn id="2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animBg="1">
        <p:tmplLst>
          <p:tmpl>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P spid="5" grpId="0" build="p" animBg="1">
        <p:tmplLst>
          <p:tmpl>
            <p:tnLst>
              <p:par>
                <p:cTn presetID="10"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3" name="Text Placeholder 8"/>
          <p:cNvSpPr>
            <a:spLocks noGrp="1"/>
          </p:cNvSpPr>
          <p:nvPr>
            <p:ph type="body" sz="quarter" idx="57" hasCustomPrompt="1"/>
          </p:nvPr>
        </p:nvSpPr>
        <p:spPr>
          <a:xfrm>
            <a:off x="972669" y="4881876"/>
            <a:ext cx="2157411" cy="396886"/>
          </a:xfrm>
          <a:prstGeom prst="rect">
            <a:avLst/>
          </a:prstGeom>
        </p:spPr>
        <p:txBody>
          <a:bodyPr anchor="ctr">
            <a:normAutofit/>
          </a:bodyPr>
          <a:lstStyle>
            <a:lvl1pPr marL="0" indent="0" algn="l">
              <a:lnSpc>
                <a:spcPct val="90000"/>
              </a:lnSpc>
              <a:spcBef>
                <a:spcPts val="600"/>
              </a:spcBef>
              <a:buNone/>
              <a:defRPr sz="2800" b="0">
                <a:solidFill>
                  <a:schemeClr val="tx1">
                    <a:lumMod val="95000"/>
                    <a:lumOff val="5000"/>
                  </a:schemeClr>
                </a:solidFill>
                <a:latin typeface="Bebas Neue" panose="020B0606020202050201" pitchFamily="34" charset="0"/>
              </a:defRPr>
            </a:lvl1pPr>
          </a:lstStyle>
          <a:p>
            <a:pPr lvl="0"/>
            <a:r>
              <a:rPr lang="en-US"/>
              <a:t>Edit text</a:t>
            </a:r>
          </a:p>
        </p:txBody>
      </p:sp>
      <p:sp>
        <p:nvSpPr>
          <p:cNvPr id="4" name="Text Placeholder 8"/>
          <p:cNvSpPr>
            <a:spLocks noGrp="1"/>
          </p:cNvSpPr>
          <p:nvPr>
            <p:ph type="body" sz="quarter" idx="58" hasCustomPrompt="1"/>
          </p:nvPr>
        </p:nvSpPr>
        <p:spPr>
          <a:xfrm>
            <a:off x="972669" y="4364687"/>
            <a:ext cx="2157411" cy="507627"/>
          </a:xfrm>
          <a:prstGeom prst="rect">
            <a:avLst/>
          </a:prstGeom>
        </p:spPr>
        <p:txBody>
          <a:bodyPr anchor="ctr">
            <a:noAutofit/>
          </a:bodyPr>
          <a:lstStyle>
            <a:lvl1pPr marL="0" indent="0" algn="l">
              <a:lnSpc>
                <a:spcPct val="90000"/>
              </a:lnSpc>
              <a:spcBef>
                <a:spcPts val="600"/>
              </a:spcBef>
              <a:buNone/>
              <a:defRPr sz="6000" b="1">
                <a:solidFill>
                  <a:schemeClr val="tx1">
                    <a:lumMod val="95000"/>
                    <a:lumOff val="5000"/>
                  </a:schemeClr>
                </a:solidFill>
                <a:latin typeface="Bebas Neue" panose="020B0606020202050201" pitchFamily="34" charset="0"/>
              </a:defRPr>
            </a:lvl1pPr>
          </a:lstStyle>
          <a:p>
            <a:pPr lvl="0"/>
            <a:r>
              <a:rPr lang="en-US"/>
              <a:t>No.</a:t>
            </a:r>
          </a:p>
        </p:txBody>
      </p:sp>
      <p:sp>
        <p:nvSpPr>
          <p:cNvPr id="6" name="Text Placeholder 9"/>
          <p:cNvSpPr>
            <a:spLocks noGrp="1"/>
          </p:cNvSpPr>
          <p:nvPr>
            <p:ph type="body" sz="quarter" idx="12" hasCustomPrompt="1"/>
          </p:nvPr>
        </p:nvSpPr>
        <p:spPr>
          <a:xfrm>
            <a:off x="972667" y="5208959"/>
            <a:ext cx="2157412" cy="784225"/>
          </a:xfrm>
          <a:prstGeom prst="rect">
            <a:avLst/>
          </a:prstGeom>
        </p:spPr>
        <p:txBody>
          <a:bodyPr/>
          <a:lstStyle>
            <a:lvl1pPr marL="0" indent="0">
              <a:buNone/>
              <a:defRPr sz="1600" baseline="0">
                <a:solidFill>
                  <a:sysClr val="windowText" lastClr="000000"/>
                </a:solidFill>
                <a:latin typeface="Calibri" panose="020F0502020204030204" pitchFamily="34" charset="0"/>
              </a:defRPr>
            </a:lvl1pPr>
          </a:lstStyle>
          <a:p>
            <a:pPr lvl="0"/>
            <a:r>
              <a:rPr lang="id-ID"/>
              <a:t>Edit Text</a:t>
            </a:r>
          </a:p>
        </p:txBody>
      </p:sp>
      <p:sp>
        <p:nvSpPr>
          <p:cNvPr id="9" name="Text Placeholder 8"/>
          <p:cNvSpPr>
            <a:spLocks noGrp="1"/>
          </p:cNvSpPr>
          <p:nvPr>
            <p:ph type="body" sz="quarter" idx="61" hasCustomPrompt="1"/>
          </p:nvPr>
        </p:nvSpPr>
        <p:spPr>
          <a:xfrm>
            <a:off x="3720349" y="4886360"/>
            <a:ext cx="2157411" cy="396886"/>
          </a:xfrm>
          <a:prstGeom prst="rect">
            <a:avLst/>
          </a:prstGeom>
        </p:spPr>
        <p:txBody>
          <a:bodyPr anchor="ctr">
            <a:normAutofit/>
          </a:bodyPr>
          <a:lstStyle>
            <a:lvl1pPr marL="0" indent="0" algn="l">
              <a:lnSpc>
                <a:spcPct val="90000"/>
              </a:lnSpc>
              <a:spcBef>
                <a:spcPts val="600"/>
              </a:spcBef>
              <a:buNone/>
              <a:defRPr sz="2800" b="0">
                <a:solidFill>
                  <a:schemeClr val="tx1">
                    <a:lumMod val="95000"/>
                    <a:lumOff val="5000"/>
                  </a:schemeClr>
                </a:solidFill>
                <a:latin typeface="Bebas Neue" panose="020B0606020202050201" pitchFamily="34" charset="0"/>
              </a:defRPr>
            </a:lvl1pPr>
          </a:lstStyle>
          <a:p>
            <a:pPr lvl="0"/>
            <a:r>
              <a:rPr lang="en-US"/>
              <a:t>Edit text</a:t>
            </a:r>
          </a:p>
        </p:txBody>
      </p:sp>
      <p:sp>
        <p:nvSpPr>
          <p:cNvPr id="10" name="Text Placeholder 8"/>
          <p:cNvSpPr>
            <a:spLocks noGrp="1"/>
          </p:cNvSpPr>
          <p:nvPr>
            <p:ph type="body" sz="quarter" idx="62" hasCustomPrompt="1"/>
          </p:nvPr>
        </p:nvSpPr>
        <p:spPr>
          <a:xfrm>
            <a:off x="3720353" y="4369169"/>
            <a:ext cx="2157411" cy="507627"/>
          </a:xfrm>
          <a:prstGeom prst="rect">
            <a:avLst/>
          </a:prstGeom>
        </p:spPr>
        <p:txBody>
          <a:bodyPr anchor="ctr">
            <a:noAutofit/>
          </a:bodyPr>
          <a:lstStyle>
            <a:lvl1pPr marL="0" indent="0" algn="l">
              <a:lnSpc>
                <a:spcPct val="90000"/>
              </a:lnSpc>
              <a:spcBef>
                <a:spcPts val="600"/>
              </a:spcBef>
              <a:buNone/>
              <a:defRPr sz="6000" b="1">
                <a:solidFill>
                  <a:schemeClr val="tx1">
                    <a:lumMod val="95000"/>
                    <a:lumOff val="5000"/>
                  </a:schemeClr>
                </a:solidFill>
                <a:latin typeface="Bebas Neue" panose="020B0606020202050201" pitchFamily="34" charset="0"/>
              </a:defRPr>
            </a:lvl1pPr>
          </a:lstStyle>
          <a:p>
            <a:pPr lvl="0"/>
            <a:r>
              <a:rPr lang="en-US"/>
              <a:t>No.</a:t>
            </a:r>
          </a:p>
        </p:txBody>
      </p:sp>
      <p:sp>
        <p:nvSpPr>
          <p:cNvPr id="12" name="Text Placeholder 9"/>
          <p:cNvSpPr>
            <a:spLocks noGrp="1"/>
          </p:cNvSpPr>
          <p:nvPr>
            <p:ph type="body" sz="quarter" idx="63" hasCustomPrompt="1"/>
          </p:nvPr>
        </p:nvSpPr>
        <p:spPr>
          <a:xfrm>
            <a:off x="3720351" y="5213442"/>
            <a:ext cx="2157412" cy="784225"/>
          </a:xfrm>
          <a:prstGeom prst="rect">
            <a:avLst/>
          </a:prstGeom>
        </p:spPr>
        <p:txBody>
          <a:bodyPr/>
          <a:lstStyle>
            <a:lvl1pPr marL="0" indent="0">
              <a:buNone/>
              <a:defRPr sz="1600" baseline="0">
                <a:solidFill>
                  <a:sysClr val="windowText" lastClr="000000"/>
                </a:solidFill>
                <a:latin typeface="Calibri" panose="020F0502020204030204" pitchFamily="34" charset="0"/>
              </a:defRPr>
            </a:lvl1pPr>
          </a:lstStyle>
          <a:p>
            <a:pPr lvl="0"/>
            <a:r>
              <a:rPr lang="id-ID"/>
              <a:t>Edit Text</a:t>
            </a:r>
          </a:p>
        </p:txBody>
      </p:sp>
      <p:sp>
        <p:nvSpPr>
          <p:cNvPr id="15" name="Text Placeholder 8"/>
          <p:cNvSpPr>
            <a:spLocks noGrp="1"/>
          </p:cNvSpPr>
          <p:nvPr>
            <p:ph type="body" sz="quarter" idx="66" hasCustomPrompt="1"/>
          </p:nvPr>
        </p:nvSpPr>
        <p:spPr>
          <a:xfrm>
            <a:off x="6481477" y="4890842"/>
            <a:ext cx="2157411" cy="396886"/>
          </a:xfrm>
          <a:prstGeom prst="rect">
            <a:avLst/>
          </a:prstGeom>
        </p:spPr>
        <p:txBody>
          <a:bodyPr anchor="ctr">
            <a:normAutofit/>
          </a:bodyPr>
          <a:lstStyle>
            <a:lvl1pPr marL="0" indent="0" algn="l">
              <a:lnSpc>
                <a:spcPct val="90000"/>
              </a:lnSpc>
              <a:spcBef>
                <a:spcPts val="600"/>
              </a:spcBef>
              <a:buNone/>
              <a:defRPr sz="2800" b="0">
                <a:solidFill>
                  <a:schemeClr val="tx1">
                    <a:lumMod val="95000"/>
                    <a:lumOff val="5000"/>
                  </a:schemeClr>
                </a:solidFill>
                <a:latin typeface="Bebas Neue" panose="020B0606020202050201" pitchFamily="34" charset="0"/>
              </a:defRPr>
            </a:lvl1pPr>
          </a:lstStyle>
          <a:p>
            <a:pPr lvl="0"/>
            <a:r>
              <a:rPr lang="en-US"/>
              <a:t>Edit text</a:t>
            </a:r>
          </a:p>
        </p:txBody>
      </p:sp>
      <p:sp>
        <p:nvSpPr>
          <p:cNvPr id="16" name="Text Placeholder 8"/>
          <p:cNvSpPr>
            <a:spLocks noGrp="1"/>
          </p:cNvSpPr>
          <p:nvPr>
            <p:ph type="body" sz="quarter" idx="67" hasCustomPrompt="1"/>
          </p:nvPr>
        </p:nvSpPr>
        <p:spPr>
          <a:xfrm>
            <a:off x="6481478" y="4373651"/>
            <a:ext cx="2157411" cy="507627"/>
          </a:xfrm>
          <a:prstGeom prst="rect">
            <a:avLst/>
          </a:prstGeom>
        </p:spPr>
        <p:txBody>
          <a:bodyPr anchor="ctr">
            <a:noAutofit/>
          </a:bodyPr>
          <a:lstStyle>
            <a:lvl1pPr marL="0" indent="0" algn="l">
              <a:lnSpc>
                <a:spcPct val="90000"/>
              </a:lnSpc>
              <a:spcBef>
                <a:spcPts val="600"/>
              </a:spcBef>
              <a:buNone/>
              <a:defRPr sz="6000" b="1">
                <a:solidFill>
                  <a:schemeClr val="tx1">
                    <a:lumMod val="95000"/>
                    <a:lumOff val="5000"/>
                  </a:schemeClr>
                </a:solidFill>
                <a:latin typeface="Bebas Neue" panose="020B0606020202050201" pitchFamily="34" charset="0"/>
              </a:defRPr>
            </a:lvl1pPr>
          </a:lstStyle>
          <a:p>
            <a:pPr lvl="0"/>
            <a:r>
              <a:rPr lang="en-US"/>
              <a:t>No.</a:t>
            </a:r>
          </a:p>
        </p:txBody>
      </p:sp>
      <p:sp>
        <p:nvSpPr>
          <p:cNvPr id="18" name="Text Placeholder 9"/>
          <p:cNvSpPr>
            <a:spLocks noGrp="1"/>
          </p:cNvSpPr>
          <p:nvPr>
            <p:ph type="body" sz="quarter" idx="68" hasCustomPrompt="1"/>
          </p:nvPr>
        </p:nvSpPr>
        <p:spPr>
          <a:xfrm>
            <a:off x="6481479" y="5217925"/>
            <a:ext cx="2157412" cy="784225"/>
          </a:xfrm>
          <a:prstGeom prst="rect">
            <a:avLst/>
          </a:prstGeom>
        </p:spPr>
        <p:txBody>
          <a:bodyPr/>
          <a:lstStyle>
            <a:lvl1pPr marL="0" indent="0">
              <a:buNone/>
              <a:defRPr sz="1600" baseline="0">
                <a:solidFill>
                  <a:sysClr val="windowText" lastClr="000000"/>
                </a:solidFill>
                <a:latin typeface="Calibri" panose="020F0502020204030204" pitchFamily="34" charset="0"/>
              </a:defRPr>
            </a:lvl1pPr>
          </a:lstStyle>
          <a:p>
            <a:pPr lvl="0"/>
            <a:r>
              <a:rPr lang="id-ID"/>
              <a:t>Edit Text</a:t>
            </a:r>
          </a:p>
        </p:txBody>
      </p:sp>
      <p:sp>
        <p:nvSpPr>
          <p:cNvPr id="21" name="Text Placeholder 8"/>
          <p:cNvSpPr>
            <a:spLocks noGrp="1"/>
          </p:cNvSpPr>
          <p:nvPr>
            <p:ph type="body" sz="quarter" idx="71" hasCustomPrompt="1"/>
          </p:nvPr>
        </p:nvSpPr>
        <p:spPr>
          <a:xfrm>
            <a:off x="9242605" y="4895325"/>
            <a:ext cx="2157411" cy="396886"/>
          </a:xfrm>
          <a:prstGeom prst="rect">
            <a:avLst/>
          </a:prstGeom>
        </p:spPr>
        <p:txBody>
          <a:bodyPr anchor="ctr">
            <a:normAutofit/>
          </a:bodyPr>
          <a:lstStyle>
            <a:lvl1pPr marL="0" indent="0" algn="l">
              <a:lnSpc>
                <a:spcPct val="90000"/>
              </a:lnSpc>
              <a:spcBef>
                <a:spcPts val="600"/>
              </a:spcBef>
              <a:buNone/>
              <a:defRPr sz="2800" b="0">
                <a:solidFill>
                  <a:schemeClr val="tx1">
                    <a:lumMod val="95000"/>
                    <a:lumOff val="5000"/>
                  </a:schemeClr>
                </a:solidFill>
                <a:latin typeface="Bebas Neue" panose="020B0606020202050201" pitchFamily="34" charset="0"/>
              </a:defRPr>
            </a:lvl1pPr>
          </a:lstStyle>
          <a:p>
            <a:pPr lvl="0"/>
            <a:r>
              <a:rPr lang="en-US"/>
              <a:t>Edit text</a:t>
            </a:r>
          </a:p>
        </p:txBody>
      </p:sp>
      <p:sp>
        <p:nvSpPr>
          <p:cNvPr id="22" name="Text Placeholder 8"/>
          <p:cNvSpPr>
            <a:spLocks noGrp="1"/>
          </p:cNvSpPr>
          <p:nvPr>
            <p:ph type="body" sz="quarter" idx="72" hasCustomPrompt="1"/>
          </p:nvPr>
        </p:nvSpPr>
        <p:spPr>
          <a:xfrm>
            <a:off x="9242605" y="4378135"/>
            <a:ext cx="2157411" cy="507627"/>
          </a:xfrm>
          <a:prstGeom prst="rect">
            <a:avLst/>
          </a:prstGeom>
        </p:spPr>
        <p:txBody>
          <a:bodyPr anchor="ctr">
            <a:noAutofit/>
          </a:bodyPr>
          <a:lstStyle>
            <a:lvl1pPr marL="0" indent="0" algn="l">
              <a:lnSpc>
                <a:spcPct val="90000"/>
              </a:lnSpc>
              <a:spcBef>
                <a:spcPts val="600"/>
              </a:spcBef>
              <a:buNone/>
              <a:defRPr sz="6000" b="1">
                <a:solidFill>
                  <a:schemeClr val="tx1">
                    <a:lumMod val="95000"/>
                    <a:lumOff val="5000"/>
                  </a:schemeClr>
                </a:solidFill>
                <a:latin typeface="Bebas Neue" panose="020B0606020202050201" pitchFamily="34" charset="0"/>
              </a:defRPr>
            </a:lvl1pPr>
          </a:lstStyle>
          <a:p>
            <a:pPr lvl="0"/>
            <a:r>
              <a:rPr lang="en-US"/>
              <a:t>No.</a:t>
            </a:r>
          </a:p>
        </p:txBody>
      </p:sp>
      <p:sp>
        <p:nvSpPr>
          <p:cNvPr id="24" name="Text Placeholder 9"/>
          <p:cNvSpPr>
            <a:spLocks noGrp="1"/>
          </p:cNvSpPr>
          <p:nvPr>
            <p:ph type="body" sz="quarter" idx="73" hasCustomPrompt="1"/>
          </p:nvPr>
        </p:nvSpPr>
        <p:spPr>
          <a:xfrm>
            <a:off x="9242603" y="5222409"/>
            <a:ext cx="2157412" cy="784225"/>
          </a:xfrm>
          <a:prstGeom prst="rect">
            <a:avLst/>
          </a:prstGeom>
        </p:spPr>
        <p:txBody>
          <a:bodyPr/>
          <a:lstStyle>
            <a:lvl1pPr marL="0" indent="0">
              <a:buNone/>
              <a:defRPr sz="1600" baseline="0">
                <a:solidFill>
                  <a:sysClr val="windowText" lastClr="000000"/>
                </a:solidFill>
                <a:latin typeface="Calibri" panose="020F0502020204030204" pitchFamily="34" charset="0"/>
              </a:defRPr>
            </a:lvl1pPr>
          </a:lstStyle>
          <a:p>
            <a:pPr lvl="0"/>
            <a:r>
              <a:rPr lang="id-ID"/>
              <a:t>Edit Text</a:t>
            </a:r>
          </a:p>
        </p:txBody>
      </p:sp>
      <p:sp>
        <p:nvSpPr>
          <p:cNvPr id="44" name="Picture Placeholder 3"/>
          <p:cNvSpPr>
            <a:spLocks noGrp="1"/>
          </p:cNvSpPr>
          <p:nvPr>
            <p:ph type="pic" sz="quarter" idx="20"/>
          </p:nvPr>
        </p:nvSpPr>
        <p:spPr>
          <a:xfrm>
            <a:off x="0" y="1683658"/>
            <a:ext cx="12192000" cy="2344376"/>
          </a:xfrm>
          <a:prstGeom prst="rect">
            <a:avLst/>
          </a:prstGeom>
        </p:spPr>
        <p:txBody>
          <a:bodyPr>
            <a:normAutofit/>
          </a:bodyPr>
          <a:lstStyle>
            <a:lvl1pPr>
              <a:defRPr sz="1600">
                <a:solidFill>
                  <a:schemeClr val="accent2"/>
                </a:solidFill>
              </a:defRPr>
            </a:lvl1pPr>
          </a:lstStyle>
          <a:p>
            <a:endParaRPr lang="id-ID"/>
          </a:p>
        </p:txBody>
      </p:sp>
      <p:sp>
        <p:nvSpPr>
          <p:cNvPr id="17" name="Rectangle 16"/>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ectangle 18"/>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ectangle 19"/>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TextBox 22"/>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14306084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3" name="Picture Placeholder 3"/>
          <p:cNvSpPr>
            <a:spLocks noGrp="1"/>
          </p:cNvSpPr>
          <p:nvPr>
            <p:ph type="pic" sz="quarter" idx="20"/>
          </p:nvPr>
        </p:nvSpPr>
        <p:spPr>
          <a:xfrm>
            <a:off x="-1" y="-1"/>
            <a:ext cx="4023360" cy="6858001"/>
          </a:xfrm>
          <a:prstGeom prst="rect">
            <a:avLst/>
          </a:prstGeom>
          <a:ln w="57150">
            <a:noFill/>
          </a:ln>
        </p:spPr>
        <p:txBody>
          <a:bodyPr>
            <a:normAutofit/>
          </a:bodyPr>
          <a:lstStyle>
            <a:lvl1pPr>
              <a:defRPr sz="1600">
                <a:solidFill>
                  <a:schemeClr val="accent2"/>
                </a:solidFill>
              </a:defRPr>
            </a:lvl1pPr>
          </a:lstStyle>
          <a:p>
            <a:endParaRPr lang="id-ID"/>
          </a:p>
        </p:txBody>
      </p:sp>
      <p:sp>
        <p:nvSpPr>
          <p:cNvPr id="8" name="Picture Placeholder 3"/>
          <p:cNvSpPr>
            <a:spLocks noGrp="1"/>
          </p:cNvSpPr>
          <p:nvPr>
            <p:ph type="pic" sz="quarter" idx="21"/>
          </p:nvPr>
        </p:nvSpPr>
        <p:spPr>
          <a:xfrm>
            <a:off x="4085773" y="3"/>
            <a:ext cx="4023360" cy="6858001"/>
          </a:xfrm>
          <a:prstGeom prst="rect">
            <a:avLst/>
          </a:prstGeom>
          <a:ln w="57150">
            <a:noFill/>
          </a:ln>
        </p:spPr>
        <p:txBody>
          <a:bodyPr>
            <a:normAutofit/>
          </a:bodyPr>
          <a:lstStyle>
            <a:lvl1pPr>
              <a:defRPr sz="1600">
                <a:solidFill>
                  <a:schemeClr val="accent2"/>
                </a:solidFill>
              </a:defRPr>
            </a:lvl1pPr>
          </a:lstStyle>
          <a:p>
            <a:endParaRPr lang="id-ID"/>
          </a:p>
        </p:txBody>
      </p:sp>
      <p:sp>
        <p:nvSpPr>
          <p:cNvPr id="9" name="Picture Placeholder 3"/>
          <p:cNvSpPr>
            <a:spLocks noGrp="1"/>
          </p:cNvSpPr>
          <p:nvPr>
            <p:ph type="pic" sz="quarter" idx="22"/>
          </p:nvPr>
        </p:nvSpPr>
        <p:spPr>
          <a:xfrm>
            <a:off x="8171545" y="3"/>
            <a:ext cx="4023360" cy="6858001"/>
          </a:xfrm>
          <a:prstGeom prst="rect">
            <a:avLst/>
          </a:prstGeom>
          <a:ln w="57150">
            <a:noFill/>
          </a:ln>
        </p:spPr>
        <p:txBody>
          <a:bodyPr>
            <a:normAutofit/>
          </a:bodyPr>
          <a:lstStyle>
            <a:lvl1pPr>
              <a:defRPr sz="1600">
                <a:solidFill>
                  <a:schemeClr val="accent2"/>
                </a:solidFill>
              </a:defRPr>
            </a:lvl1pPr>
          </a:lstStyle>
          <a:p>
            <a:endParaRPr lang="id-ID"/>
          </a:p>
        </p:txBody>
      </p:sp>
      <p:sp>
        <p:nvSpPr>
          <p:cNvPr id="10" name="Text Placeholder 9"/>
          <p:cNvSpPr>
            <a:spLocks noGrp="1"/>
          </p:cNvSpPr>
          <p:nvPr>
            <p:ph type="body" sz="quarter" idx="12" hasCustomPrompt="1"/>
          </p:nvPr>
        </p:nvSpPr>
        <p:spPr>
          <a:xfrm>
            <a:off x="-1" y="1798102"/>
            <a:ext cx="4023361" cy="1685333"/>
          </a:xfrm>
          <a:prstGeom prst="rect">
            <a:avLst/>
          </a:prstGeom>
          <a:solidFill>
            <a:schemeClr val="accent1"/>
          </a:solidFill>
        </p:spPr>
        <p:txBody>
          <a:bodyPr/>
          <a:lstStyle>
            <a:lvl1pPr marL="0" indent="0">
              <a:buNone/>
              <a:defRPr sz="133" baseline="0">
                <a:solidFill>
                  <a:schemeClr val="accent1"/>
                </a:solidFill>
                <a:latin typeface="Calibri" panose="020F0502020204030204" pitchFamily="34" charset="0"/>
              </a:defRPr>
            </a:lvl1pPr>
          </a:lstStyle>
          <a:p>
            <a:pPr lvl="0"/>
            <a:r>
              <a:rPr lang="en-US"/>
              <a:t>.</a:t>
            </a:r>
            <a:endParaRPr lang="id-ID"/>
          </a:p>
        </p:txBody>
      </p:sp>
      <p:sp>
        <p:nvSpPr>
          <p:cNvPr id="11" name="Text Placeholder 9"/>
          <p:cNvSpPr>
            <a:spLocks noGrp="1"/>
          </p:cNvSpPr>
          <p:nvPr>
            <p:ph type="body" sz="quarter" idx="23" hasCustomPrompt="1"/>
          </p:nvPr>
        </p:nvSpPr>
        <p:spPr>
          <a:xfrm>
            <a:off x="4085776" y="1798102"/>
            <a:ext cx="4023361" cy="1685333"/>
          </a:xfrm>
          <a:prstGeom prst="rect">
            <a:avLst/>
          </a:prstGeom>
          <a:solidFill>
            <a:schemeClr val="accent1">
              <a:lumMod val="75000"/>
            </a:schemeClr>
          </a:solidFill>
        </p:spPr>
        <p:txBody>
          <a:bodyPr/>
          <a:lstStyle>
            <a:lvl1pPr marL="0" indent="0">
              <a:buNone/>
              <a:defRPr sz="133" baseline="0">
                <a:solidFill>
                  <a:schemeClr val="accent1"/>
                </a:solidFill>
                <a:latin typeface="Calibri" panose="020F0502020204030204" pitchFamily="34" charset="0"/>
              </a:defRPr>
            </a:lvl1pPr>
          </a:lstStyle>
          <a:p>
            <a:pPr lvl="0"/>
            <a:r>
              <a:rPr lang="en-US"/>
              <a:t>.</a:t>
            </a:r>
            <a:endParaRPr lang="id-ID"/>
          </a:p>
        </p:txBody>
      </p:sp>
      <p:sp>
        <p:nvSpPr>
          <p:cNvPr id="12" name="Text Placeholder 9"/>
          <p:cNvSpPr>
            <a:spLocks noGrp="1"/>
          </p:cNvSpPr>
          <p:nvPr>
            <p:ph type="body" sz="quarter" idx="24" hasCustomPrompt="1"/>
          </p:nvPr>
        </p:nvSpPr>
        <p:spPr>
          <a:xfrm>
            <a:off x="8171549" y="1798102"/>
            <a:ext cx="4023361" cy="1685333"/>
          </a:xfrm>
          <a:prstGeom prst="rect">
            <a:avLst/>
          </a:prstGeom>
          <a:solidFill>
            <a:schemeClr val="accent1">
              <a:lumMod val="50000"/>
            </a:schemeClr>
          </a:solidFill>
        </p:spPr>
        <p:txBody>
          <a:bodyPr/>
          <a:lstStyle>
            <a:lvl1pPr marL="0" indent="0">
              <a:buNone/>
              <a:defRPr sz="133" baseline="0">
                <a:solidFill>
                  <a:schemeClr val="accent1"/>
                </a:solidFill>
                <a:latin typeface="Calibri" panose="020F0502020204030204" pitchFamily="34" charset="0"/>
              </a:defRPr>
            </a:lvl1pPr>
          </a:lstStyle>
          <a:p>
            <a:pPr lvl="0"/>
            <a:r>
              <a:rPr lang="en-US"/>
              <a:t>.</a:t>
            </a:r>
            <a:endParaRPr lang="id-ID"/>
          </a:p>
        </p:txBody>
      </p:sp>
      <p:sp>
        <p:nvSpPr>
          <p:cNvPr id="13" name="Text Placeholder 8"/>
          <p:cNvSpPr>
            <a:spLocks noGrp="1"/>
          </p:cNvSpPr>
          <p:nvPr>
            <p:ph type="body" sz="quarter" idx="57" hasCustomPrompt="1"/>
          </p:nvPr>
        </p:nvSpPr>
        <p:spPr>
          <a:xfrm>
            <a:off x="101817" y="1964510"/>
            <a:ext cx="1615791" cy="1301209"/>
          </a:xfrm>
          <a:prstGeom prst="rect">
            <a:avLst/>
          </a:prstGeom>
        </p:spPr>
        <p:txBody>
          <a:bodyPr anchor="ctr">
            <a:normAutofit/>
          </a:bodyPr>
          <a:lstStyle>
            <a:lvl1pPr marL="0" indent="0" algn="l">
              <a:lnSpc>
                <a:spcPct val="90000"/>
              </a:lnSpc>
              <a:spcBef>
                <a:spcPts val="600"/>
              </a:spcBef>
              <a:buNone/>
              <a:defRPr sz="2800" b="0">
                <a:solidFill>
                  <a:schemeClr val="bg1">
                    <a:lumMod val="95000"/>
                  </a:schemeClr>
                </a:solidFill>
                <a:latin typeface="Bebas Neue" panose="020B0606020202050201" pitchFamily="34" charset="0"/>
              </a:defRPr>
            </a:lvl1pPr>
          </a:lstStyle>
          <a:p>
            <a:pPr lvl="0"/>
            <a:r>
              <a:rPr lang="en-US"/>
              <a:t>Edit text</a:t>
            </a:r>
          </a:p>
        </p:txBody>
      </p:sp>
      <p:sp>
        <p:nvSpPr>
          <p:cNvPr id="15" name="Text Placeholder 9"/>
          <p:cNvSpPr>
            <a:spLocks noGrp="1"/>
          </p:cNvSpPr>
          <p:nvPr>
            <p:ph type="body" sz="quarter" idx="58" hasCustomPrompt="1"/>
          </p:nvPr>
        </p:nvSpPr>
        <p:spPr>
          <a:xfrm>
            <a:off x="1717607" y="1964510"/>
            <a:ext cx="2157412" cy="1301209"/>
          </a:xfrm>
          <a:prstGeom prst="rect">
            <a:avLst/>
          </a:prstGeom>
        </p:spPr>
        <p:txBody>
          <a:bodyPr anchor="ctr"/>
          <a:lstStyle>
            <a:lvl1pPr marL="0" indent="0">
              <a:buNone/>
              <a:defRPr sz="1600" baseline="0">
                <a:solidFill>
                  <a:schemeClr val="bg1">
                    <a:lumMod val="95000"/>
                  </a:schemeClr>
                </a:solidFill>
                <a:latin typeface="Calibri" panose="020F0502020204030204" pitchFamily="34" charset="0"/>
              </a:defRPr>
            </a:lvl1pPr>
          </a:lstStyle>
          <a:p>
            <a:pPr lvl="0"/>
            <a:r>
              <a:rPr lang="id-ID"/>
              <a:t>Edit Text</a:t>
            </a:r>
          </a:p>
        </p:txBody>
      </p:sp>
      <p:sp>
        <p:nvSpPr>
          <p:cNvPr id="16" name="Text Placeholder 8"/>
          <p:cNvSpPr>
            <a:spLocks noGrp="1"/>
          </p:cNvSpPr>
          <p:nvPr>
            <p:ph type="body" sz="quarter" idx="59" hasCustomPrompt="1"/>
          </p:nvPr>
        </p:nvSpPr>
        <p:spPr>
          <a:xfrm>
            <a:off x="4202105" y="1971769"/>
            <a:ext cx="1615791" cy="1301209"/>
          </a:xfrm>
          <a:prstGeom prst="rect">
            <a:avLst/>
          </a:prstGeom>
        </p:spPr>
        <p:txBody>
          <a:bodyPr anchor="ctr">
            <a:normAutofit/>
          </a:bodyPr>
          <a:lstStyle>
            <a:lvl1pPr marL="0" indent="0" algn="l">
              <a:lnSpc>
                <a:spcPct val="90000"/>
              </a:lnSpc>
              <a:spcBef>
                <a:spcPts val="600"/>
              </a:spcBef>
              <a:buNone/>
              <a:defRPr sz="2800" b="0">
                <a:solidFill>
                  <a:schemeClr val="bg1">
                    <a:lumMod val="95000"/>
                  </a:schemeClr>
                </a:solidFill>
                <a:latin typeface="Bebas Neue" panose="020B0606020202050201" pitchFamily="34" charset="0"/>
              </a:defRPr>
            </a:lvl1pPr>
          </a:lstStyle>
          <a:p>
            <a:pPr lvl="0"/>
            <a:r>
              <a:rPr lang="en-US"/>
              <a:t>Edit text</a:t>
            </a:r>
          </a:p>
        </p:txBody>
      </p:sp>
      <p:sp>
        <p:nvSpPr>
          <p:cNvPr id="17" name="Text Placeholder 9"/>
          <p:cNvSpPr>
            <a:spLocks noGrp="1"/>
          </p:cNvSpPr>
          <p:nvPr>
            <p:ph type="body" sz="quarter" idx="60" hasCustomPrompt="1"/>
          </p:nvPr>
        </p:nvSpPr>
        <p:spPr>
          <a:xfrm>
            <a:off x="5817895" y="1971769"/>
            <a:ext cx="2157412" cy="1301209"/>
          </a:xfrm>
          <a:prstGeom prst="rect">
            <a:avLst/>
          </a:prstGeom>
        </p:spPr>
        <p:txBody>
          <a:bodyPr anchor="ctr"/>
          <a:lstStyle>
            <a:lvl1pPr marL="0" indent="0">
              <a:buNone/>
              <a:defRPr sz="1600" baseline="0">
                <a:solidFill>
                  <a:schemeClr val="bg1">
                    <a:lumMod val="95000"/>
                  </a:schemeClr>
                </a:solidFill>
                <a:latin typeface="Calibri" panose="020F0502020204030204" pitchFamily="34" charset="0"/>
              </a:defRPr>
            </a:lvl1pPr>
          </a:lstStyle>
          <a:p>
            <a:pPr lvl="0"/>
            <a:r>
              <a:rPr lang="id-ID"/>
              <a:t>Edit Text</a:t>
            </a:r>
          </a:p>
        </p:txBody>
      </p:sp>
      <p:sp>
        <p:nvSpPr>
          <p:cNvPr id="18" name="Text Placeholder 8"/>
          <p:cNvSpPr>
            <a:spLocks noGrp="1"/>
          </p:cNvSpPr>
          <p:nvPr>
            <p:ph type="body" sz="quarter" idx="61" hasCustomPrompt="1"/>
          </p:nvPr>
        </p:nvSpPr>
        <p:spPr>
          <a:xfrm>
            <a:off x="8287881" y="1979029"/>
            <a:ext cx="1615791" cy="1301209"/>
          </a:xfrm>
          <a:prstGeom prst="rect">
            <a:avLst/>
          </a:prstGeom>
        </p:spPr>
        <p:txBody>
          <a:bodyPr anchor="ctr">
            <a:normAutofit/>
          </a:bodyPr>
          <a:lstStyle>
            <a:lvl1pPr marL="0" indent="0" algn="l">
              <a:lnSpc>
                <a:spcPct val="90000"/>
              </a:lnSpc>
              <a:spcBef>
                <a:spcPts val="600"/>
              </a:spcBef>
              <a:buNone/>
              <a:defRPr sz="2800" b="0">
                <a:solidFill>
                  <a:schemeClr val="bg1">
                    <a:lumMod val="95000"/>
                  </a:schemeClr>
                </a:solidFill>
                <a:latin typeface="Bebas Neue" panose="020B0606020202050201" pitchFamily="34" charset="0"/>
              </a:defRPr>
            </a:lvl1pPr>
          </a:lstStyle>
          <a:p>
            <a:pPr lvl="0"/>
            <a:r>
              <a:rPr lang="en-US"/>
              <a:t>Edit text</a:t>
            </a:r>
          </a:p>
        </p:txBody>
      </p:sp>
      <p:sp>
        <p:nvSpPr>
          <p:cNvPr id="19" name="Text Placeholder 9"/>
          <p:cNvSpPr>
            <a:spLocks noGrp="1"/>
          </p:cNvSpPr>
          <p:nvPr>
            <p:ph type="body" sz="quarter" idx="62" hasCustomPrompt="1"/>
          </p:nvPr>
        </p:nvSpPr>
        <p:spPr>
          <a:xfrm>
            <a:off x="9903671" y="1979029"/>
            <a:ext cx="2157412" cy="1301209"/>
          </a:xfrm>
          <a:prstGeom prst="rect">
            <a:avLst/>
          </a:prstGeom>
        </p:spPr>
        <p:txBody>
          <a:bodyPr anchor="ctr"/>
          <a:lstStyle>
            <a:lvl1pPr marL="0" indent="0">
              <a:buNone/>
              <a:defRPr sz="1600" baseline="0">
                <a:solidFill>
                  <a:schemeClr val="bg1">
                    <a:lumMod val="95000"/>
                  </a:schemeClr>
                </a:solidFill>
                <a:latin typeface="Calibri" panose="020F0502020204030204" pitchFamily="34" charset="0"/>
              </a:defRPr>
            </a:lvl1pPr>
          </a:lstStyle>
          <a:p>
            <a:pPr lvl="0"/>
            <a:r>
              <a:rPr lang="id-ID"/>
              <a:t>Edit Text</a:t>
            </a:r>
          </a:p>
        </p:txBody>
      </p:sp>
    </p:spTree>
    <p:extLst>
      <p:ext uri="{BB962C8B-B14F-4D97-AF65-F5344CB8AC3E}">
        <p14:creationId xmlns:p14="http://schemas.microsoft.com/office/powerpoint/2010/main" val="40412064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chemeClr val="accent1">
            <a:lumMod val="50000"/>
          </a:schemeClr>
        </a:solidFill>
        <a:effectLst/>
      </p:bgPr>
    </p:bg>
    <p:spTree>
      <p:nvGrpSpPr>
        <p:cNvPr id="1" name=""/>
        <p:cNvGrpSpPr/>
        <p:nvPr/>
      </p:nvGrpSpPr>
      <p:grpSpPr>
        <a:xfrm>
          <a:off x="0" y="0"/>
          <a:ext cx="0" cy="0"/>
          <a:chOff x="0" y="0"/>
          <a:chExt cx="0" cy="0"/>
        </a:xfrm>
      </p:grpSpPr>
      <p:sp>
        <p:nvSpPr>
          <p:cNvPr id="21" name="Freeform 20"/>
          <p:cNvSpPr/>
          <p:nvPr userDrawn="1"/>
        </p:nvSpPr>
        <p:spPr>
          <a:xfrm flipV="1">
            <a:off x="1461697" y="4279215"/>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tx1">
              <a:lumMod val="95000"/>
              <a:lumOff val="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20" name="Freeform 19"/>
          <p:cNvSpPr/>
          <p:nvPr userDrawn="1"/>
        </p:nvSpPr>
        <p:spPr>
          <a:xfrm>
            <a:off x="528182" y="4718923"/>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grpSp>
        <p:nvGrpSpPr>
          <p:cNvPr id="3" name="Group 2"/>
          <p:cNvGrpSpPr/>
          <p:nvPr userDrawn="1"/>
        </p:nvGrpSpPr>
        <p:grpSpPr>
          <a:xfrm>
            <a:off x="0" y="4869540"/>
            <a:ext cx="12192000" cy="1988460"/>
            <a:chOff x="0" y="4869540"/>
            <a:chExt cx="12192000" cy="1988460"/>
          </a:xfrm>
        </p:grpSpPr>
        <p:grpSp>
          <p:nvGrpSpPr>
            <p:cNvPr id="2" name="Group 1"/>
            <p:cNvGrpSpPr/>
            <p:nvPr userDrawn="1"/>
          </p:nvGrpSpPr>
          <p:grpSpPr>
            <a:xfrm>
              <a:off x="0" y="4869540"/>
              <a:ext cx="12192000" cy="1988460"/>
              <a:chOff x="0" y="4869540"/>
              <a:chExt cx="12192000" cy="1988460"/>
            </a:xfrm>
          </p:grpSpPr>
          <p:sp>
            <p:nvSpPr>
              <p:cNvPr id="19" name="Freeform 18"/>
              <p:cNvSpPr/>
              <p:nvPr userDrawn="1"/>
            </p:nvSpPr>
            <p:spPr>
              <a:xfrm>
                <a:off x="1" y="4869540"/>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4" name="Rectangle 3"/>
              <p:cNvSpPr/>
              <p:nvPr userDrawn="1"/>
            </p:nvSpPr>
            <p:spPr>
              <a:xfrm>
                <a:off x="0" y="5548538"/>
                <a:ext cx="12192000" cy="130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1" name="Oval 10"/>
            <p:cNvSpPr/>
            <p:nvPr userDrawn="1"/>
          </p:nvSpPr>
          <p:spPr>
            <a:xfrm>
              <a:off x="6294214" y="5606594"/>
              <a:ext cx="956128" cy="9561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Tree>
    <p:extLst>
      <p:ext uri="{BB962C8B-B14F-4D97-AF65-F5344CB8AC3E}">
        <p14:creationId xmlns:p14="http://schemas.microsoft.com/office/powerpoint/2010/main" val="367950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1+#ppt_w/2"/>
                                          </p:val>
                                        </p:tav>
                                        <p:tav tm="100000">
                                          <p:val>
                                            <p:strVal val="#ppt_x"/>
                                          </p:val>
                                        </p:tav>
                                      </p:tavLst>
                                    </p:anim>
                                    <p:anim calcmode="lin" valueType="num">
                                      <p:cBhvr additive="base">
                                        <p:cTn id="8" dur="1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0-#ppt_w/2"/>
                                          </p:val>
                                        </p:tav>
                                        <p:tav tm="100000">
                                          <p:val>
                                            <p:strVal val="#ppt_x"/>
                                          </p:val>
                                        </p:tav>
                                      </p:tavLst>
                                    </p:anim>
                                    <p:anim calcmode="lin" valueType="num">
                                      <p:cBhvr additive="base">
                                        <p:cTn id="12" dur="1000" fill="hold"/>
                                        <p:tgtEl>
                                          <p:spTgt spid="21"/>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0-#ppt_w/2"/>
                                          </p:val>
                                        </p:tav>
                                        <p:tav tm="100000">
                                          <p:val>
                                            <p:strVal val="#ppt_x"/>
                                          </p:val>
                                        </p:tav>
                                      </p:tavLst>
                                    </p:anim>
                                    <p:anim calcmode="lin" valueType="num">
                                      <p:cBhvr additive="base">
                                        <p:cTn id="16"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chemeClr val="accent1">
            <a:lumMod val="5000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14017763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chemeClr val="accent1">
            <a:lumMod val="50000"/>
          </a:schemeClr>
        </a:solidFill>
        <a:effectLst/>
      </p:bgPr>
    </p:bg>
    <p:spTree>
      <p:nvGrpSpPr>
        <p:cNvPr id="1" name=""/>
        <p:cNvGrpSpPr/>
        <p:nvPr/>
      </p:nvGrpSpPr>
      <p:grpSpPr>
        <a:xfrm>
          <a:off x="0" y="0"/>
          <a:ext cx="0" cy="0"/>
          <a:chOff x="0" y="0"/>
          <a:chExt cx="0" cy="0"/>
        </a:xfrm>
      </p:grpSpPr>
      <p:sp>
        <p:nvSpPr>
          <p:cNvPr id="21" name="Freeform 20"/>
          <p:cNvSpPr/>
          <p:nvPr userDrawn="1"/>
        </p:nvSpPr>
        <p:spPr>
          <a:xfrm flipV="1">
            <a:off x="1461697" y="4279215"/>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tx1">
              <a:lumMod val="95000"/>
              <a:lumOff val="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20" name="Freeform 19"/>
          <p:cNvSpPr/>
          <p:nvPr userDrawn="1"/>
        </p:nvSpPr>
        <p:spPr>
          <a:xfrm>
            <a:off x="528182" y="4718923"/>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grpSp>
        <p:nvGrpSpPr>
          <p:cNvPr id="3" name="Group 2"/>
          <p:cNvGrpSpPr/>
          <p:nvPr userDrawn="1"/>
        </p:nvGrpSpPr>
        <p:grpSpPr>
          <a:xfrm>
            <a:off x="0" y="4869540"/>
            <a:ext cx="12192000" cy="1988460"/>
            <a:chOff x="0" y="4869540"/>
            <a:chExt cx="12192000" cy="1988460"/>
          </a:xfrm>
        </p:grpSpPr>
        <p:grpSp>
          <p:nvGrpSpPr>
            <p:cNvPr id="2" name="Group 1"/>
            <p:cNvGrpSpPr/>
            <p:nvPr userDrawn="1"/>
          </p:nvGrpSpPr>
          <p:grpSpPr>
            <a:xfrm>
              <a:off x="0" y="4869540"/>
              <a:ext cx="12192000" cy="1988460"/>
              <a:chOff x="0" y="4869540"/>
              <a:chExt cx="12192000" cy="1988460"/>
            </a:xfrm>
          </p:grpSpPr>
          <p:sp>
            <p:nvSpPr>
              <p:cNvPr id="19" name="Freeform 18"/>
              <p:cNvSpPr/>
              <p:nvPr userDrawn="1"/>
            </p:nvSpPr>
            <p:spPr>
              <a:xfrm>
                <a:off x="1" y="4869540"/>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4" name="Rectangle 3"/>
              <p:cNvSpPr/>
              <p:nvPr userDrawn="1"/>
            </p:nvSpPr>
            <p:spPr>
              <a:xfrm>
                <a:off x="0" y="5548538"/>
                <a:ext cx="12192000" cy="130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1" name="Oval 10"/>
            <p:cNvSpPr/>
            <p:nvPr userDrawn="1"/>
          </p:nvSpPr>
          <p:spPr>
            <a:xfrm>
              <a:off x="6294214" y="5606594"/>
              <a:ext cx="956128" cy="9561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7" name="Picture Placeholder 7"/>
          <p:cNvSpPr>
            <a:spLocks noGrp="1"/>
          </p:cNvSpPr>
          <p:nvPr>
            <p:ph type="pic" sz="quarter" idx="11"/>
          </p:nvPr>
        </p:nvSpPr>
        <p:spPr>
          <a:xfrm>
            <a:off x="1792069" y="1939822"/>
            <a:ext cx="2422744" cy="1405728"/>
          </a:xfrm>
          <a:prstGeom prst="rect">
            <a:avLst/>
          </a:prstGeom>
        </p:spPr>
        <p:txBody>
          <a:bodyPr/>
          <a:lstStyle>
            <a:lvl1pPr>
              <a:defRPr sz="1800"/>
            </a:lvl1pPr>
          </a:lstStyle>
          <a:p>
            <a:endParaRPr lang="id-ID"/>
          </a:p>
        </p:txBody>
      </p:sp>
      <p:sp>
        <p:nvSpPr>
          <p:cNvPr id="28" name="Picture Placeholder 7"/>
          <p:cNvSpPr>
            <a:spLocks noGrp="1"/>
          </p:cNvSpPr>
          <p:nvPr>
            <p:ph type="pic" sz="quarter" idx="12"/>
          </p:nvPr>
        </p:nvSpPr>
        <p:spPr>
          <a:xfrm>
            <a:off x="1365141" y="3141663"/>
            <a:ext cx="839897" cy="1123951"/>
          </a:xfrm>
          <a:prstGeom prst="rect">
            <a:avLst/>
          </a:prstGeom>
        </p:spPr>
        <p:txBody>
          <a:bodyPr/>
          <a:lstStyle>
            <a:lvl1pPr>
              <a:defRPr sz="1800"/>
            </a:lvl1pPr>
          </a:lstStyle>
          <a:p>
            <a:endParaRPr lang="id-ID"/>
          </a:p>
        </p:txBody>
      </p:sp>
      <p:sp>
        <p:nvSpPr>
          <p:cNvPr id="29" name="Picture Placeholder 7"/>
          <p:cNvSpPr>
            <a:spLocks noGrp="1"/>
          </p:cNvSpPr>
          <p:nvPr>
            <p:ph type="pic" sz="quarter" idx="13"/>
          </p:nvPr>
        </p:nvSpPr>
        <p:spPr>
          <a:xfrm>
            <a:off x="3533776" y="3007136"/>
            <a:ext cx="1900237" cy="1211754"/>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26923199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3_Custom Layout">
    <p:bg>
      <p:bgPr>
        <a:solidFill>
          <a:schemeClr val="accent1">
            <a:lumMod val="50000"/>
          </a:schemeClr>
        </a:solidFill>
        <a:effectLst/>
      </p:bgPr>
    </p:bg>
    <p:spTree>
      <p:nvGrpSpPr>
        <p:cNvPr id="1" name=""/>
        <p:cNvGrpSpPr/>
        <p:nvPr/>
      </p:nvGrpSpPr>
      <p:grpSpPr>
        <a:xfrm>
          <a:off x="0" y="0"/>
          <a:ext cx="0" cy="0"/>
          <a:chOff x="0" y="0"/>
          <a:chExt cx="0" cy="0"/>
        </a:xfrm>
      </p:grpSpPr>
      <p:sp>
        <p:nvSpPr>
          <p:cNvPr id="21" name="Freeform 20"/>
          <p:cNvSpPr/>
          <p:nvPr userDrawn="1"/>
        </p:nvSpPr>
        <p:spPr>
          <a:xfrm flipV="1">
            <a:off x="1461697" y="4279215"/>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tx1">
              <a:lumMod val="95000"/>
              <a:lumOff val="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20" name="Freeform 19"/>
          <p:cNvSpPr/>
          <p:nvPr userDrawn="1"/>
        </p:nvSpPr>
        <p:spPr>
          <a:xfrm>
            <a:off x="528182" y="4718923"/>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grpSp>
        <p:nvGrpSpPr>
          <p:cNvPr id="3" name="Group 2"/>
          <p:cNvGrpSpPr/>
          <p:nvPr userDrawn="1"/>
        </p:nvGrpSpPr>
        <p:grpSpPr>
          <a:xfrm>
            <a:off x="0" y="4869540"/>
            <a:ext cx="12192000" cy="1988460"/>
            <a:chOff x="0" y="4869540"/>
            <a:chExt cx="12192000" cy="1988460"/>
          </a:xfrm>
        </p:grpSpPr>
        <p:grpSp>
          <p:nvGrpSpPr>
            <p:cNvPr id="2" name="Group 1"/>
            <p:cNvGrpSpPr/>
            <p:nvPr userDrawn="1"/>
          </p:nvGrpSpPr>
          <p:grpSpPr>
            <a:xfrm>
              <a:off x="0" y="4869540"/>
              <a:ext cx="12192000" cy="1988460"/>
              <a:chOff x="0" y="4869540"/>
              <a:chExt cx="12192000" cy="1988460"/>
            </a:xfrm>
          </p:grpSpPr>
          <p:sp>
            <p:nvSpPr>
              <p:cNvPr id="19" name="Freeform 18"/>
              <p:cNvSpPr/>
              <p:nvPr userDrawn="1"/>
            </p:nvSpPr>
            <p:spPr>
              <a:xfrm>
                <a:off x="1" y="4869540"/>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4" name="Rectangle 3"/>
              <p:cNvSpPr/>
              <p:nvPr userDrawn="1"/>
            </p:nvSpPr>
            <p:spPr>
              <a:xfrm>
                <a:off x="0" y="5548538"/>
                <a:ext cx="12192000" cy="130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1" name="Oval 10"/>
            <p:cNvSpPr/>
            <p:nvPr userDrawn="1"/>
          </p:nvSpPr>
          <p:spPr>
            <a:xfrm>
              <a:off x="6294214" y="5606594"/>
              <a:ext cx="956128" cy="9561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Tree>
    <p:extLst>
      <p:ext uri="{BB962C8B-B14F-4D97-AF65-F5344CB8AC3E}">
        <p14:creationId xmlns:p14="http://schemas.microsoft.com/office/powerpoint/2010/main" val="978642946"/>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ppt_x"/>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ppt_x"/>
                                          </p:val>
                                        </p:tav>
                                        <p:tav tm="100000">
                                          <p:val>
                                            <p:strVal val="#ppt_x"/>
                                          </p:val>
                                        </p:tav>
                                      </p:tavLst>
                                    </p:anim>
                                    <p:anim calcmode="lin" valueType="num">
                                      <p:cBhvr additive="base">
                                        <p:cTn id="12" dur="10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10" name="Picture Placeholder 7"/>
          <p:cNvSpPr>
            <a:spLocks noGrp="1"/>
          </p:cNvSpPr>
          <p:nvPr>
            <p:ph type="pic" sz="quarter" idx="10"/>
          </p:nvPr>
        </p:nvSpPr>
        <p:spPr>
          <a:xfrm>
            <a:off x="6083300" y="0"/>
            <a:ext cx="6108700" cy="6858000"/>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1438044122"/>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
        <p:nvSpPr>
          <p:cNvPr id="9" name="Picture Placeholder 8"/>
          <p:cNvSpPr>
            <a:spLocks noGrp="1"/>
          </p:cNvSpPr>
          <p:nvPr>
            <p:ph type="pic" sz="quarter" idx="10"/>
          </p:nvPr>
        </p:nvSpPr>
        <p:spPr>
          <a:xfrm>
            <a:off x="4401344" y="2366962"/>
            <a:ext cx="1682749" cy="2949575"/>
          </a:xfrm>
          <a:prstGeom prst="rect">
            <a:avLst/>
          </a:prstGeom>
        </p:spPr>
        <p:txBody>
          <a:bodyPr/>
          <a:lstStyle>
            <a:lvl1pPr>
              <a:defRPr sz="1800"/>
            </a:lvl1pPr>
          </a:lstStyle>
          <a:p>
            <a:endParaRPr lang="id-ID"/>
          </a:p>
        </p:txBody>
      </p:sp>
      <p:sp>
        <p:nvSpPr>
          <p:cNvPr id="11" name="Picture Placeholder 8"/>
          <p:cNvSpPr>
            <a:spLocks noGrp="1"/>
          </p:cNvSpPr>
          <p:nvPr>
            <p:ph type="pic" sz="quarter" idx="11"/>
          </p:nvPr>
        </p:nvSpPr>
        <p:spPr>
          <a:xfrm>
            <a:off x="6450262" y="3276029"/>
            <a:ext cx="1260226" cy="2211958"/>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1372065172"/>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
        <p:nvSpPr>
          <p:cNvPr id="8" name="Picture Placeholder 8"/>
          <p:cNvSpPr>
            <a:spLocks noGrp="1"/>
          </p:cNvSpPr>
          <p:nvPr>
            <p:ph type="pic" sz="quarter" idx="10"/>
          </p:nvPr>
        </p:nvSpPr>
        <p:spPr>
          <a:xfrm>
            <a:off x="486081" y="2004106"/>
            <a:ext cx="2520000" cy="2520000"/>
          </a:xfrm>
          <a:prstGeom prst="ellipse">
            <a:avLst/>
          </a:prstGeom>
        </p:spPr>
        <p:txBody>
          <a:bodyPr/>
          <a:lstStyle>
            <a:lvl1pPr>
              <a:defRPr sz="1800"/>
            </a:lvl1pPr>
          </a:lstStyle>
          <a:p>
            <a:endParaRPr lang="id-ID"/>
          </a:p>
        </p:txBody>
      </p:sp>
      <p:sp>
        <p:nvSpPr>
          <p:cNvPr id="10" name="Picture Placeholder 8"/>
          <p:cNvSpPr>
            <a:spLocks noGrp="1"/>
          </p:cNvSpPr>
          <p:nvPr>
            <p:ph type="pic" sz="quarter" idx="11"/>
          </p:nvPr>
        </p:nvSpPr>
        <p:spPr>
          <a:xfrm>
            <a:off x="3390908" y="2004106"/>
            <a:ext cx="2520000" cy="2520000"/>
          </a:xfrm>
          <a:prstGeom prst="ellipse">
            <a:avLst/>
          </a:prstGeom>
        </p:spPr>
        <p:txBody>
          <a:bodyPr/>
          <a:lstStyle>
            <a:lvl1pPr>
              <a:defRPr sz="1800"/>
            </a:lvl1pPr>
          </a:lstStyle>
          <a:p>
            <a:endParaRPr lang="id-ID"/>
          </a:p>
        </p:txBody>
      </p:sp>
      <p:sp>
        <p:nvSpPr>
          <p:cNvPr id="13" name="Picture Placeholder 8"/>
          <p:cNvSpPr>
            <a:spLocks noGrp="1"/>
          </p:cNvSpPr>
          <p:nvPr>
            <p:ph type="pic" sz="quarter" idx="12"/>
          </p:nvPr>
        </p:nvSpPr>
        <p:spPr>
          <a:xfrm>
            <a:off x="6295735" y="2004106"/>
            <a:ext cx="2520000" cy="2520000"/>
          </a:xfrm>
          <a:prstGeom prst="ellipse">
            <a:avLst/>
          </a:prstGeom>
        </p:spPr>
        <p:txBody>
          <a:bodyPr/>
          <a:lstStyle>
            <a:lvl1pPr>
              <a:defRPr sz="1800"/>
            </a:lvl1pPr>
          </a:lstStyle>
          <a:p>
            <a:endParaRPr lang="id-ID"/>
          </a:p>
        </p:txBody>
      </p:sp>
      <p:sp>
        <p:nvSpPr>
          <p:cNvPr id="14" name="Picture Placeholder 8"/>
          <p:cNvSpPr>
            <a:spLocks noGrp="1"/>
          </p:cNvSpPr>
          <p:nvPr>
            <p:ph type="pic" sz="quarter" idx="13"/>
          </p:nvPr>
        </p:nvSpPr>
        <p:spPr>
          <a:xfrm>
            <a:off x="9200562" y="2004106"/>
            <a:ext cx="2520000" cy="2520000"/>
          </a:xfrm>
          <a:prstGeom prst="ellipse">
            <a:avLst/>
          </a:prstGeom>
        </p:spPr>
        <p:txBody>
          <a:bodyPr/>
          <a:lstStyle>
            <a:lvl1pPr>
              <a:defRPr sz="1800"/>
            </a:lvl1pPr>
          </a:lstStyle>
          <a:p>
            <a:endParaRPr lang="id-ID"/>
          </a:p>
        </p:txBody>
      </p:sp>
    </p:spTree>
    <p:extLst>
      <p:ext uri="{BB962C8B-B14F-4D97-AF65-F5344CB8AC3E}">
        <p14:creationId xmlns:p14="http://schemas.microsoft.com/office/powerpoint/2010/main" val="2293390840"/>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5">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CDC334-5B33-4531-A0AE-F524602F35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4877"/>
            <a:ext cx="12192000" cy="6848246"/>
          </a:xfrm>
          <a:prstGeom prst="rect">
            <a:avLst/>
          </a:prstGeom>
        </p:spPr>
      </p:pic>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039583" y="398000"/>
            <a:ext cx="10112831" cy="811352"/>
          </a:xfrm>
          <a:prstGeom prst="rect">
            <a:avLst/>
          </a:prstGeom>
        </p:spPr>
        <p:txBody>
          <a:bodyPr anchor="b">
            <a:normAutofit/>
          </a:bodyPr>
          <a:lstStyle>
            <a:lvl1pPr algn="ctr">
              <a:defRPr sz="3600">
                <a:solidFill>
                  <a:srgbClr val="B28A3F"/>
                </a:solidFill>
              </a:defRPr>
            </a:lvl1pPr>
          </a:lstStyle>
          <a:p>
            <a:r>
              <a:rPr lang="es-ES"/>
              <a:t>Haga clic para título del patrón</a:t>
            </a:r>
            <a:endParaRPr lang="es-CO"/>
          </a:p>
        </p:txBody>
      </p:sp>
      <p:sp>
        <p:nvSpPr>
          <p:cNvPr id="3" name="Marcador de texto 2">
            <a:extLst>
              <a:ext uri="{FF2B5EF4-FFF2-40B4-BE49-F238E27FC236}">
                <a16:creationId xmlns:a16="http://schemas.microsoft.com/office/drawing/2014/main" id="{864A2EF6-80D9-49ED-90E4-5BFA221ED9E2}"/>
              </a:ext>
            </a:extLst>
          </p:cNvPr>
          <p:cNvSpPr>
            <a:spLocks noGrp="1"/>
          </p:cNvSpPr>
          <p:nvPr>
            <p:ph type="body" idx="1"/>
          </p:nvPr>
        </p:nvSpPr>
        <p:spPr>
          <a:xfrm>
            <a:off x="1039584" y="1316324"/>
            <a:ext cx="10112830" cy="498611"/>
          </a:xfrm>
          <a:prstGeom prst="rect">
            <a:avLst/>
          </a:prstGeom>
        </p:spPr>
        <p:txBody>
          <a:bodyPr/>
          <a:lstStyle>
            <a:lvl1pPr marL="0" indent="0" algn="ctr">
              <a:buNone/>
              <a:defRPr sz="24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9" name="Rectángulo: esquinas redondeadas 8">
            <a:extLst>
              <a:ext uri="{FF2B5EF4-FFF2-40B4-BE49-F238E27FC236}">
                <a16:creationId xmlns:a16="http://schemas.microsoft.com/office/drawing/2014/main" id="{FEC25235-91E4-48B2-8F39-7574E088C124}"/>
              </a:ext>
            </a:extLst>
          </p:cNvPr>
          <p:cNvSpPr/>
          <p:nvPr userDrawn="1"/>
        </p:nvSpPr>
        <p:spPr>
          <a:xfrm>
            <a:off x="1039584"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esquinas redondeadas 9">
            <a:extLst>
              <a:ext uri="{FF2B5EF4-FFF2-40B4-BE49-F238E27FC236}">
                <a16:creationId xmlns:a16="http://schemas.microsoft.com/office/drawing/2014/main" id="{163DE314-C1FB-4F07-A719-11DB93121B0A}"/>
              </a:ext>
            </a:extLst>
          </p:cNvPr>
          <p:cNvSpPr/>
          <p:nvPr userDrawn="1"/>
        </p:nvSpPr>
        <p:spPr>
          <a:xfrm>
            <a:off x="4469053"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BEA771B2-A532-4F79-97E1-EDB0B80D7473}"/>
              </a:ext>
            </a:extLst>
          </p:cNvPr>
          <p:cNvSpPr/>
          <p:nvPr userDrawn="1"/>
        </p:nvSpPr>
        <p:spPr>
          <a:xfrm>
            <a:off x="7912531" y="2202541"/>
            <a:ext cx="3239883" cy="3190758"/>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1346200" y="2494640"/>
            <a:ext cx="736600" cy="736600"/>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310081BC-FDFD-46D0-AC13-739D7FE2CE7D}"/>
              </a:ext>
            </a:extLst>
          </p:cNvPr>
          <p:cNvSpPr/>
          <p:nvPr userDrawn="1"/>
        </p:nvSpPr>
        <p:spPr>
          <a:xfrm>
            <a:off x="4775200" y="2492056"/>
            <a:ext cx="736600" cy="736600"/>
          </a:xfrm>
          <a:prstGeom prst="ellipse">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AC1CEC00-3FB0-4EFA-8598-CB55FBC899A8}"/>
              </a:ext>
            </a:extLst>
          </p:cNvPr>
          <p:cNvSpPr/>
          <p:nvPr userDrawn="1"/>
        </p:nvSpPr>
        <p:spPr>
          <a:xfrm>
            <a:off x="8242300" y="2462519"/>
            <a:ext cx="736600" cy="7366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Marcador de texto 2">
            <a:extLst>
              <a:ext uri="{FF2B5EF4-FFF2-40B4-BE49-F238E27FC236}">
                <a16:creationId xmlns:a16="http://schemas.microsoft.com/office/drawing/2014/main" id="{6E907A37-51CC-41A4-9705-D3BFBF204034}"/>
              </a:ext>
            </a:extLst>
          </p:cNvPr>
          <p:cNvSpPr>
            <a:spLocks noGrp="1"/>
          </p:cNvSpPr>
          <p:nvPr>
            <p:ph type="body" idx="13" hasCustomPrompt="1"/>
          </p:nvPr>
        </p:nvSpPr>
        <p:spPr>
          <a:xfrm>
            <a:off x="1322841" y="342497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8" name="Marcador de texto 2">
            <a:extLst>
              <a:ext uri="{FF2B5EF4-FFF2-40B4-BE49-F238E27FC236}">
                <a16:creationId xmlns:a16="http://schemas.microsoft.com/office/drawing/2014/main" id="{B2FC1E42-8C9B-49E0-9D54-E138DD86934C}"/>
              </a:ext>
            </a:extLst>
          </p:cNvPr>
          <p:cNvSpPr>
            <a:spLocks noGrp="1"/>
          </p:cNvSpPr>
          <p:nvPr>
            <p:ph type="body" idx="14" hasCustomPrompt="1"/>
          </p:nvPr>
        </p:nvSpPr>
        <p:spPr>
          <a:xfrm>
            <a:off x="4756174" y="3383863"/>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29" name="Marcador de texto 2">
            <a:extLst>
              <a:ext uri="{FF2B5EF4-FFF2-40B4-BE49-F238E27FC236}">
                <a16:creationId xmlns:a16="http://schemas.microsoft.com/office/drawing/2014/main" id="{8175AC47-D258-4AF0-A584-94595AE34C59}"/>
              </a:ext>
            </a:extLst>
          </p:cNvPr>
          <p:cNvSpPr>
            <a:spLocks noGrp="1"/>
          </p:cNvSpPr>
          <p:nvPr>
            <p:ph type="body" idx="15" hasCustomPrompt="1"/>
          </p:nvPr>
        </p:nvSpPr>
        <p:spPr>
          <a:xfrm>
            <a:off x="8199652" y="3352115"/>
            <a:ext cx="2665639" cy="1710301"/>
          </a:xfrm>
          <a:prstGeom prst="rect">
            <a:avLst/>
          </a:prstGeom>
        </p:spPr>
        <p:txBody>
          <a:bodyPr>
            <a:normAutofit/>
          </a:bodyPr>
          <a:lstStyle>
            <a:lvl1pPr marL="0" indent="0" algn="l">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texto</a:t>
            </a:r>
          </a:p>
        </p:txBody>
      </p:sp>
      <p:sp>
        <p:nvSpPr>
          <p:cNvPr id="30" name="Marcador de texto 2">
            <a:extLst>
              <a:ext uri="{FF2B5EF4-FFF2-40B4-BE49-F238E27FC236}">
                <a16:creationId xmlns:a16="http://schemas.microsoft.com/office/drawing/2014/main" id="{259E5C26-D0FB-45B1-BFC2-5891A0FBEF4D}"/>
              </a:ext>
            </a:extLst>
          </p:cNvPr>
          <p:cNvSpPr>
            <a:spLocks noGrp="1"/>
          </p:cNvSpPr>
          <p:nvPr>
            <p:ph type="body" idx="16" hasCustomPrompt="1"/>
          </p:nvPr>
        </p:nvSpPr>
        <p:spPr>
          <a:xfrm>
            <a:off x="2295539" y="2627086"/>
            <a:ext cx="1692941" cy="527645"/>
          </a:xfrm>
          <a:prstGeom prst="rect">
            <a:avLst/>
          </a:prstGeom>
        </p:spPr>
        <p:txBody>
          <a:bodyPr>
            <a:normAutofit/>
          </a:bodyPr>
          <a:lstStyle>
            <a:lvl1pPr marL="0" indent="0" algn="l">
              <a:buNone/>
              <a:defRPr sz="1600" b="1">
                <a:solidFill>
                  <a:srgbClr val="035A9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1" name="Marcador de texto 2">
            <a:extLst>
              <a:ext uri="{FF2B5EF4-FFF2-40B4-BE49-F238E27FC236}">
                <a16:creationId xmlns:a16="http://schemas.microsoft.com/office/drawing/2014/main" id="{CE0AA03B-871C-4529-8582-3A7540F151D5}"/>
              </a:ext>
            </a:extLst>
          </p:cNvPr>
          <p:cNvSpPr>
            <a:spLocks noGrp="1"/>
          </p:cNvSpPr>
          <p:nvPr>
            <p:ph type="body" idx="17" hasCustomPrompt="1"/>
          </p:nvPr>
        </p:nvSpPr>
        <p:spPr>
          <a:xfrm>
            <a:off x="5689318" y="2643125"/>
            <a:ext cx="1692941" cy="527645"/>
          </a:xfrm>
          <a:prstGeom prst="rect">
            <a:avLst/>
          </a:prstGeom>
        </p:spPr>
        <p:txBody>
          <a:bodyPr>
            <a:normAutofit/>
          </a:bodyPr>
          <a:lstStyle>
            <a:lvl1pPr marL="0" indent="0" algn="l">
              <a:buNone/>
              <a:defRPr sz="1600" b="1">
                <a:solidFill>
                  <a:srgbClr val="B28A3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32" name="Marcador de texto 2">
            <a:extLst>
              <a:ext uri="{FF2B5EF4-FFF2-40B4-BE49-F238E27FC236}">
                <a16:creationId xmlns:a16="http://schemas.microsoft.com/office/drawing/2014/main" id="{C3DE554B-69A1-4D99-AD92-71C157125EB1}"/>
              </a:ext>
            </a:extLst>
          </p:cNvPr>
          <p:cNvSpPr>
            <a:spLocks noGrp="1"/>
          </p:cNvSpPr>
          <p:nvPr>
            <p:ph type="body" idx="18" hasCustomPrompt="1"/>
          </p:nvPr>
        </p:nvSpPr>
        <p:spPr>
          <a:xfrm>
            <a:off x="9219186" y="2627086"/>
            <a:ext cx="1692941" cy="527645"/>
          </a:xfrm>
          <a:prstGeom prst="rect">
            <a:avLst/>
          </a:prstGeom>
        </p:spPr>
        <p:txBody>
          <a:bodyPr>
            <a:normAutofit/>
          </a:bodyPr>
          <a:lstStyle>
            <a:lvl1pPr marL="0" indent="0" algn="l">
              <a:buNone/>
              <a:defRPr sz="1600" b="1">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Texto</a:t>
            </a:r>
          </a:p>
        </p:txBody>
      </p:sp>
      <p:sp>
        <p:nvSpPr>
          <p:cNvPr id="23" name="Rectángulo: esquinas redondeadas 22">
            <a:extLst>
              <a:ext uri="{FF2B5EF4-FFF2-40B4-BE49-F238E27FC236}">
                <a16:creationId xmlns:a16="http://schemas.microsoft.com/office/drawing/2014/main" id="{4E6A9D8D-AA8A-4E9E-BE87-A8DFAB6DC080}"/>
              </a:ext>
            </a:extLst>
          </p:cNvPr>
          <p:cNvSpPr/>
          <p:nvPr userDrawn="1"/>
        </p:nvSpPr>
        <p:spPr>
          <a:xfrm>
            <a:off x="1" y="6645033"/>
            <a:ext cx="12191999" cy="21296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2" name="Gráfico 21">
            <a:extLst>
              <a:ext uri="{FF2B5EF4-FFF2-40B4-BE49-F238E27FC236}">
                <a16:creationId xmlns:a16="http://schemas.microsoft.com/office/drawing/2014/main" id="{479C5BB4-FA40-43EC-87E2-3BECF73A147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27905" y="6278728"/>
            <a:ext cx="1001964" cy="83497"/>
          </a:xfrm>
          <a:prstGeom prst="rect">
            <a:avLst/>
          </a:prstGeom>
        </p:spPr>
      </p:pic>
    </p:spTree>
    <p:extLst>
      <p:ext uri="{BB962C8B-B14F-4D97-AF65-F5344CB8AC3E}">
        <p14:creationId xmlns:p14="http://schemas.microsoft.com/office/powerpoint/2010/main" val="4349252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
        <p:nvSpPr>
          <p:cNvPr id="8" name="Freeform 7"/>
          <p:cNvSpPr/>
          <p:nvPr userDrawn="1"/>
        </p:nvSpPr>
        <p:spPr>
          <a:xfrm flipV="1">
            <a:off x="0" y="-1"/>
            <a:ext cx="12192000" cy="4194629"/>
          </a:xfrm>
          <a:custGeom>
            <a:avLst/>
            <a:gdLst>
              <a:gd name="connsiteX0" fmla="*/ 0 w 12192000"/>
              <a:gd name="connsiteY0" fmla="*/ 4087443 h 4087443"/>
              <a:gd name="connsiteX1" fmla="*/ 12192000 w 12192000"/>
              <a:gd name="connsiteY1" fmla="*/ 4087443 h 4087443"/>
              <a:gd name="connsiteX2" fmla="*/ 12192000 w 12192000"/>
              <a:gd name="connsiteY2" fmla="*/ 226643 h 4087443"/>
              <a:gd name="connsiteX3" fmla="*/ 6330239 w 12192000"/>
              <a:gd name="connsiteY3" fmla="*/ 226643 h 4087443"/>
              <a:gd name="connsiteX4" fmla="*/ 6096000 w 12192000"/>
              <a:gd name="connsiteY4" fmla="*/ 0 h 4087443"/>
              <a:gd name="connsiteX5" fmla="*/ 5861761 w 12192000"/>
              <a:gd name="connsiteY5" fmla="*/ 226643 h 4087443"/>
              <a:gd name="connsiteX6" fmla="*/ 0 w 12192000"/>
              <a:gd name="connsiteY6" fmla="*/ 226643 h 408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087443">
                <a:moveTo>
                  <a:pt x="0" y="4087443"/>
                </a:moveTo>
                <a:lnTo>
                  <a:pt x="12192000" y="4087443"/>
                </a:lnTo>
                <a:lnTo>
                  <a:pt x="12192000" y="226643"/>
                </a:lnTo>
                <a:lnTo>
                  <a:pt x="6330239" y="226643"/>
                </a:lnTo>
                <a:lnTo>
                  <a:pt x="6096000" y="0"/>
                </a:lnTo>
                <a:lnTo>
                  <a:pt x="5861761" y="226643"/>
                </a:lnTo>
                <a:lnTo>
                  <a:pt x="0" y="22664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Picture Placeholder 8"/>
          <p:cNvSpPr>
            <a:spLocks noGrp="1"/>
          </p:cNvSpPr>
          <p:nvPr>
            <p:ph type="pic" sz="quarter" idx="10"/>
          </p:nvPr>
        </p:nvSpPr>
        <p:spPr>
          <a:xfrm>
            <a:off x="5010172" y="840014"/>
            <a:ext cx="2158276" cy="2158276"/>
          </a:xfrm>
          <a:prstGeom prst="ellipse">
            <a:avLst/>
          </a:prstGeom>
          <a:ln w="76200">
            <a:solidFill>
              <a:schemeClr val="bg1"/>
            </a:solidFill>
          </a:ln>
        </p:spPr>
        <p:txBody>
          <a:bodyPr/>
          <a:lstStyle>
            <a:lvl1pPr>
              <a:defRPr sz="1800"/>
            </a:lvl1pPr>
          </a:lstStyle>
          <a:p>
            <a:endParaRPr lang="id-ID"/>
          </a:p>
        </p:txBody>
      </p:sp>
    </p:spTree>
    <p:extLst>
      <p:ext uri="{BB962C8B-B14F-4D97-AF65-F5344CB8AC3E}">
        <p14:creationId xmlns:p14="http://schemas.microsoft.com/office/powerpoint/2010/main" val="3693109305"/>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2333162608"/>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
        <p:nvSpPr>
          <p:cNvPr id="2" name="Rectangle 1"/>
          <p:cNvSpPr/>
          <p:nvPr userDrawn="1"/>
        </p:nvSpPr>
        <p:spPr>
          <a:xfrm>
            <a:off x="0" y="0"/>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Picture Placeholder 8"/>
          <p:cNvSpPr>
            <a:spLocks noGrp="1"/>
          </p:cNvSpPr>
          <p:nvPr>
            <p:ph type="pic" sz="quarter" idx="10"/>
          </p:nvPr>
        </p:nvSpPr>
        <p:spPr>
          <a:xfrm>
            <a:off x="1343241" y="1954239"/>
            <a:ext cx="2030990" cy="3510730"/>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1190627326"/>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0_Custom Layout">
    <p:spTree>
      <p:nvGrpSpPr>
        <p:cNvPr id="1" name=""/>
        <p:cNvGrpSpPr/>
        <p:nvPr/>
      </p:nvGrpSpPr>
      <p:grpSpPr>
        <a:xfrm>
          <a:off x="0" y="0"/>
          <a:ext cx="0" cy="0"/>
          <a:chOff x="0" y="0"/>
          <a:chExt cx="0" cy="0"/>
        </a:xfrm>
      </p:grpSpPr>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
        <p:nvSpPr>
          <p:cNvPr id="8" name="Picture Placeholder 8"/>
          <p:cNvSpPr>
            <a:spLocks noGrp="1"/>
          </p:cNvSpPr>
          <p:nvPr>
            <p:ph type="pic" sz="quarter" idx="10"/>
          </p:nvPr>
        </p:nvSpPr>
        <p:spPr>
          <a:xfrm>
            <a:off x="5219700" y="2386013"/>
            <a:ext cx="1797844" cy="3119437"/>
          </a:xfrm>
          <a:prstGeom prst="rect">
            <a:avLst/>
          </a:prstGeom>
        </p:spPr>
        <p:txBody>
          <a:bodyPr/>
          <a:lstStyle>
            <a:lvl1pPr>
              <a:defRPr sz="1800"/>
            </a:lvl1pPr>
          </a:lstStyle>
          <a:p>
            <a:endParaRPr lang="id-ID"/>
          </a:p>
        </p:txBody>
      </p:sp>
      <p:sp>
        <p:nvSpPr>
          <p:cNvPr id="12" name="Picture Placeholder 8"/>
          <p:cNvSpPr>
            <a:spLocks noGrp="1"/>
          </p:cNvSpPr>
          <p:nvPr>
            <p:ph type="pic" sz="quarter" idx="11"/>
          </p:nvPr>
        </p:nvSpPr>
        <p:spPr>
          <a:xfrm>
            <a:off x="508000" y="1839913"/>
            <a:ext cx="2032000" cy="1347787"/>
          </a:xfrm>
          <a:prstGeom prst="rect">
            <a:avLst/>
          </a:prstGeom>
        </p:spPr>
        <p:txBody>
          <a:bodyPr/>
          <a:lstStyle>
            <a:lvl1pPr>
              <a:defRPr sz="1800"/>
            </a:lvl1pPr>
          </a:lstStyle>
          <a:p>
            <a:endParaRPr lang="id-ID"/>
          </a:p>
        </p:txBody>
      </p:sp>
      <p:sp>
        <p:nvSpPr>
          <p:cNvPr id="13" name="Picture Placeholder 8"/>
          <p:cNvSpPr>
            <a:spLocks noGrp="1"/>
          </p:cNvSpPr>
          <p:nvPr>
            <p:ph type="pic" sz="quarter" idx="12"/>
          </p:nvPr>
        </p:nvSpPr>
        <p:spPr>
          <a:xfrm>
            <a:off x="2667000" y="1839913"/>
            <a:ext cx="2032000" cy="1347787"/>
          </a:xfrm>
          <a:prstGeom prst="rect">
            <a:avLst/>
          </a:prstGeom>
        </p:spPr>
        <p:txBody>
          <a:bodyPr/>
          <a:lstStyle>
            <a:lvl1pPr>
              <a:defRPr sz="1800"/>
            </a:lvl1pPr>
          </a:lstStyle>
          <a:p>
            <a:endParaRPr lang="id-ID"/>
          </a:p>
        </p:txBody>
      </p:sp>
      <p:sp>
        <p:nvSpPr>
          <p:cNvPr id="14" name="Picture Placeholder 8"/>
          <p:cNvSpPr>
            <a:spLocks noGrp="1"/>
          </p:cNvSpPr>
          <p:nvPr>
            <p:ph type="pic" sz="quarter" idx="13"/>
          </p:nvPr>
        </p:nvSpPr>
        <p:spPr>
          <a:xfrm>
            <a:off x="508000" y="3325813"/>
            <a:ext cx="2032000" cy="1347787"/>
          </a:xfrm>
          <a:prstGeom prst="rect">
            <a:avLst/>
          </a:prstGeom>
        </p:spPr>
        <p:txBody>
          <a:bodyPr/>
          <a:lstStyle>
            <a:lvl1pPr>
              <a:defRPr sz="1800"/>
            </a:lvl1pPr>
          </a:lstStyle>
          <a:p>
            <a:endParaRPr lang="id-ID"/>
          </a:p>
        </p:txBody>
      </p:sp>
      <p:sp>
        <p:nvSpPr>
          <p:cNvPr id="15" name="Picture Placeholder 8"/>
          <p:cNvSpPr>
            <a:spLocks noGrp="1"/>
          </p:cNvSpPr>
          <p:nvPr>
            <p:ph type="pic" sz="quarter" idx="14"/>
          </p:nvPr>
        </p:nvSpPr>
        <p:spPr>
          <a:xfrm>
            <a:off x="2667000" y="3325813"/>
            <a:ext cx="2032000" cy="1347787"/>
          </a:xfrm>
          <a:prstGeom prst="rect">
            <a:avLst/>
          </a:prstGeom>
        </p:spPr>
        <p:txBody>
          <a:bodyPr/>
          <a:lstStyle>
            <a:lvl1pPr>
              <a:defRPr sz="1800"/>
            </a:lvl1pPr>
          </a:lstStyle>
          <a:p>
            <a:endParaRPr lang="id-ID"/>
          </a:p>
        </p:txBody>
      </p:sp>
      <p:sp>
        <p:nvSpPr>
          <p:cNvPr id="16" name="Picture Placeholder 8"/>
          <p:cNvSpPr>
            <a:spLocks noGrp="1"/>
          </p:cNvSpPr>
          <p:nvPr>
            <p:ph type="pic" sz="quarter" idx="15"/>
          </p:nvPr>
        </p:nvSpPr>
        <p:spPr>
          <a:xfrm>
            <a:off x="508000" y="4811713"/>
            <a:ext cx="2032000" cy="1347787"/>
          </a:xfrm>
          <a:prstGeom prst="rect">
            <a:avLst/>
          </a:prstGeom>
        </p:spPr>
        <p:txBody>
          <a:bodyPr/>
          <a:lstStyle>
            <a:lvl1pPr>
              <a:defRPr sz="1800"/>
            </a:lvl1pPr>
          </a:lstStyle>
          <a:p>
            <a:endParaRPr lang="id-ID"/>
          </a:p>
        </p:txBody>
      </p:sp>
      <p:sp>
        <p:nvSpPr>
          <p:cNvPr id="17" name="Picture Placeholder 8"/>
          <p:cNvSpPr>
            <a:spLocks noGrp="1"/>
          </p:cNvSpPr>
          <p:nvPr>
            <p:ph type="pic" sz="quarter" idx="16"/>
          </p:nvPr>
        </p:nvSpPr>
        <p:spPr>
          <a:xfrm>
            <a:off x="2667000" y="4811713"/>
            <a:ext cx="2032000" cy="1347787"/>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1455520468"/>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1_Custom Layout">
    <p:spTree>
      <p:nvGrpSpPr>
        <p:cNvPr id="1" name=""/>
        <p:cNvGrpSpPr/>
        <p:nvPr/>
      </p:nvGrpSpPr>
      <p:grpSpPr>
        <a:xfrm>
          <a:off x="0" y="0"/>
          <a:ext cx="0" cy="0"/>
          <a:chOff x="0" y="0"/>
          <a:chExt cx="0" cy="0"/>
        </a:xfrm>
      </p:grpSpPr>
      <p:sp>
        <p:nvSpPr>
          <p:cNvPr id="8" name="Picture Placeholder 8"/>
          <p:cNvSpPr>
            <a:spLocks noGrp="1"/>
          </p:cNvSpPr>
          <p:nvPr>
            <p:ph type="pic" sz="quarter" idx="10"/>
          </p:nvPr>
        </p:nvSpPr>
        <p:spPr>
          <a:xfrm>
            <a:off x="0" y="0"/>
            <a:ext cx="2419350" cy="2419350"/>
          </a:xfrm>
          <a:prstGeom prst="rect">
            <a:avLst/>
          </a:prstGeom>
        </p:spPr>
        <p:txBody>
          <a:bodyPr/>
          <a:lstStyle>
            <a:lvl1pPr>
              <a:defRPr sz="1800"/>
            </a:lvl1pPr>
          </a:lstStyle>
          <a:p>
            <a:endParaRPr lang="id-ID"/>
          </a:p>
        </p:txBody>
      </p:sp>
      <p:sp>
        <p:nvSpPr>
          <p:cNvPr id="9" name="Rectangle 8"/>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ectangle 9"/>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ectangle 10"/>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TextBox 11"/>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
        <p:nvSpPr>
          <p:cNvPr id="22" name="Picture Placeholder 8"/>
          <p:cNvSpPr>
            <a:spLocks noGrp="1"/>
          </p:cNvSpPr>
          <p:nvPr>
            <p:ph type="pic" sz="quarter" idx="12"/>
          </p:nvPr>
        </p:nvSpPr>
        <p:spPr>
          <a:xfrm>
            <a:off x="4838700" y="0"/>
            <a:ext cx="2419350" cy="2419350"/>
          </a:xfrm>
          <a:prstGeom prst="rect">
            <a:avLst/>
          </a:prstGeom>
        </p:spPr>
        <p:txBody>
          <a:bodyPr/>
          <a:lstStyle>
            <a:lvl1pPr>
              <a:defRPr sz="1800"/>
            </a:lvl1pPr>
          </a:lstStyle>
          <a:p>
            <a:endParaRPr lang="id-ID"/>
          </a:p>
        </p:txBody>
      </p:sp>
      <p:sp>
        <p:nvSpPr>
          <p:cNvPr id="24" name="Picture Placeholder 8"/>
          <p:cNvSpPr>
            <a:spLocks noGrp="1"/>
          </p:cNvSpPr>
          <p:nvPr>
            <p:ph type="pic" sz="quarter" idx="14"/>
          </p:nvPr>
        </p:nvSpPr>
        <p:spPr>
          <a:xfrm>
            <a:off x="9677400" y="0"/>
            <a:ext cx="2514600" cy="2419350"/>
          </a:xfrm>
          <a:prstGeom prst="rect">
            <a:avLst/>
          </a:prstGeom>
        </p:spPr>
        <p:txBody>
          <a:bodyPr/>
          <a:lstStyle>
            <a:lvl1pPr>
              <a:defRPr sz="1800"/>
            </a:lvl1pPr>
          </a:lstStyle>
          <a:p>
            <a:endParaRPr lang="id-ID"/>
          </a:p>
        </p:txBody>
      </p:sp>
      <p:sp>
        <p:nvSpPr>
          <p:cNvPr id="26" name="Picture Placeholder 8"/>
          <p:cNvSpPr>
            <a:spLocks noGrp="1"/>
          </p:cNvSpPr>
          <p:nvPr>
            <p:ph type="pic" sz="quarter" idx="16"/>
          </p:nvPr>
        </p:nvSpPr>
        <p:spPr>
          <a:xfrm>
            <a:off x="2419350" y="2419350"/>
            <a:ext cx="2419350" cy="2419350"/>
          </a:xfrm>
          <a:prstGeom prst="rect">
            <a:avLst/>
          </a:prstGeom>
        </p:spPr>
        <p:txBody>
          <a:bodyPr/>
          <a:lstStyle>
            <a:lvl1pPr>
              <a:defRPr sz="1800"/>
            </a:lvl1pPr>
          </a:lstStyle>
          <a:p>
            <a:endParaRPr lang="id-ID"/>
          </a:p>
        </p:txBody>
      </p:sp>
      <p:sp>
        <p:nvSpPr>
          <p:cNvPr id="28" name="Picture Placeholder 8"/>
          <p:cNvSpPr>
            <a:spLocks noGrp="1"/>
          </p:cNvSpPr>
          <p:nvPr>
            <p:ph type="pic" sz="quarter" idx="18"/>
          </p:nvPr>
        </p:nvSpPr>
        <p:spPr>
          <a:xfrm>
            <a:off x="7258050" y="2419350"/>
            <a:ext cx="2419350" cy="2419350"/>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2679696328"/>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nodePh="1">
                                  <p:stCondLst>
                                    <p:cond delay="0"/>
                                  </p:stCondLst>
                                  <p:endCondLst>
                                    <p:cond evt="begin" delay="0">
                                      <p:tn val="11"/>
                                    </p:cond>
                                  </p:end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par>
                          <p:cTn id="14" fill="hold">
                            <p:stCondLst>
                              <p:cond delay="500"/>
                            </p:stCondLst>
                            <p:childTnLst>
                              <p:par>
                                <p:cTn id="15" presetID="10" presetClass="entr" presetSubtype="0" fill="hold" grpId="0" nodeType="afterEffect" nodePh="1">
                                  <p:stCondLst>
                                    <p:cond delay="0"/>
                                  </p:stCondLst>
                                  <p:endCondLst>
                                    <p:cond evt="begin" delay="0">
                                      <p:tn val="15"/>
                                    </p:cond>
                                  </p:end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par>
                                <p:cTn id="18" presetID="10" presetClass="entr" presetSubtype="0" fill="hold" grpId="0" nodeType="withEffect" nodePh="1">
                                  <p:stCondLst>
                                    <p:cond delay="0"/>
                                  </p:stCondLst>
                                  <p:endCondLst>
                                    <p:cond evt="begin" delay="0">
                                      <p:tn val="18"/>
                                    </p:cond>
                                  </p:end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P spid="24" grpId="0"/>
      <p:bldP spid="26" grpId="0"/>
      <p:bldP spid="28" grpId="0"/>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
        <p:nvSpPr>
          <p:cNvPr id="8" name="Picture Placeholder 8"/>
          <p:cNvSpPr>
            <a:spLocks noGrp="1"/>
          </p:cNvSpPr>
          <p:nvPr>
            <p:ph type="pic" sz="quarter" idx="10"/>
          </p:nvPr>
        </p:nvSpPr>
        <p:spPr>
          <a:xfrm>
            <a:off x="0" y="1806574"/>
            <a:ext cx="12192000" cy="3070226"/>
          </a:xfrm>
          <a:prstGeom prst="rect">
            <a:avLst/>
          </a:prstGeom>
        </p:spPr>
        <p:txBody>
          <a:bodyPr/>
          <a:lstStyle>
            <a:lvl1pPr>
              <a:defRPr sz="1800"/>
            </a:lvl1pPr>
          </a:lstStyle>
          <a:p>
            <a:endParaRPr lang="id-ID"/>
          </a:p>
        </p:txBody>
      </p:sp>
      <p:sp>
        <p:nvSpPr>
          <p:cNvPr id="10" name="Picture Placeholder 8"/>
          <p:cNvSpPr>
            <a:spLocks noGrp="1"/>
          </p:cNvSpPr>
          <p:nvPr>
            <p:ph type="pic" sz="quarter" idx="11"/>
          </p:nvPr>
        </p:nvSpPr>
        <p:spPr>
          <a:xfrm>
            <a:off x="2582863" y="2493424"/>
            <a:ext cx="1939925" cy="2383376"/>
          </a:xfrm>
          <a:prstGeom prst="rect">
            <a:avLst/>
          </a:prstGeom>
        </p:spPr>
        <p:txBody>
          <a:bodyPr/>
          <a:lstStyle>
            <a:lvl1pPr>
              <a:defRPr sz="1800"/>
            </a:lvl1pPr>
          </a:lstStyle>
          <a:p>
            <a:endParaRPr lang="id-ID"/>
          </a:p>
        </p:txBody>
      </p:sp>
      <p:sp>
        <p:nvSpPr>
          <p:cNvPr id="11" name="Picture Placeholder 8"/>
          <p:cNvSpPr>
            <a:spLocks noGrp="1"/>
          </p:cNvSpPr>
          <p:nvPr>
            <p:ph type="pic" sz="quarter" idx="12"/>
          </p:nvPr>
        </p:nvSpPr>
        <p:spPr>
          <a:xfrm rot="20828860">
            <a:off x="838392" y="2894878"/>
            <a:ext cx="1669690" cy="2786557"/>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3990799004"/>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4_Custom Layout">
    <p:bg>
      <p:bgPr>
        <a:solidFill>
          <a:schemeClr val="accent1">
            <a:lumMod val="5000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Rectangle 2"/>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835459478"/>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
        <p:nvSpPr>
          <p:cNvPr id="22" name="Picture Placeholder 8"/>
          <p:cNvSpPr>
            <a:spLocks noGrp="1"/>
          </p:cNvSpPr>
          <p:nvPr>
            <p:ph type="pic" sz="quarter" idx="10"/>
          </p:nvPr>
        </p:nvSpPr>
        <p:spPr>
          <a:xfrm>
            <a:off x="4156249" y="2391629"/>
            <a:ext cx="1772270" cy="2922458"/>
          </a:xfrm>
          <a:prstGeom prst="rect">
            <a:avLst/>
          </a:prstGeom>
        </p:spPr>
        <p:txBody>
          <a:bodyPr/>
          <a:lstStyle>
            <a:lvl1pPr>
              <a:defRPr sz="1800"/>
            </a:lvl1pPr>
          </a:lstStyle>
          <a:p>
            <a:endParaRPr lang="id-ID"/>
          </a:p>
        </p:txBody>
      </p:sp>
      <p:sp>
        <p:nvSpPr>
          <p:cNvPr id="30" name="Picture Placeholder 8"/>
          <p:cNvSpPr>
            <a:spLocks noGrp="1"/>
          </p:cNvSpPr>
          <p:nvPr>
            <p:ph type="pic" sz="quarter" idx="11"/>
          </p:nvPr>
        </p:nvSpPr>
        <p:spPr>
          <a:xfrm>
            <a:off x="6316102" y="2391629"/>
            <a:ext cx="1774611" cy="2922458"/>
          </a:xfrm>
          <a:prstGeom prst="rect">
            <a:avLst/>
          </a:prstGeom>
        </p:spPr>
        <p:txBody>
          <a:bodyPr/>
          <a:lstStyle>
            <a:lvl1pPr>
              <a:defRPr sz="1800"/>
            </a:lvl1pPr>
          </a:lstStyle>
          <a:p>
            <a:endParaRPr lang="id-ID"/>
          </a:p>
        </p:txBody>
      </p:sp>
      <p:sp>
        <p:nvSpPr>
          <p:cNvPr id="47" name="Rectangle 46"/>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8" name="Rectangle 47"/>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9" name="Rectangle 48"/>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0" name="TextBox 49"/>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420992516"/>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6_Custom Layout">
    <p:spTree>
      <p:nvGrpSpPr>
        <p:cNvPr id="1" name=""/>
        <p:cNvGrpSpPr/>
        <p:nvPr/>
      </p:nvGrpSpPr>
      <p:grpSpPr>
        <a:xfrm>
          <a:off x="0" y="0"/>
          <a:ext cx="0" cy="0"/>
          <a:chOff x="0" y="0"/>
          <a:chExt cx="0" cy="0"/>
        </a:xfrm>
      </p:grpSpPr>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
        <p:nvSpPr>
          <p:cNvPr id="8" name="Oval 7"/>
          <p:cNvSpPr/>
          <p:nvPr userDrawn="1"/>
        </p:nvSpPr>
        <p:spPr>
          <a:xfrm>
            <a:off x="1066137" y="1333712"/>
            <a:ext cx="3684827" cy="3684827"/>
          </a:xfrm>
          <a:prstGeom prst="ellipse">
            <a:avLst/>
          </a:prstGeom>
          <a:noFill/>
          <a:ln w="38100">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Picture Placeholder 2"/>
          <p:cNvSpPr>
            <a:spLocks noGrp="1"/>
          </p:cNvSpPr>
          <p:nvPr>
            <p:ph type="pic" sz="quarter" idx="10"/>
          </p:nvPr>
        </p:nvSpPr>
        <p:spPr>
          <a:xfrm>
            <a:off x="1244057" y="1511632"/>
            <a:ext cx="3328988" cy="3328988"/>
          </a:xfrm>
          <a:prstGeom prst="ellipse">
            <a:avLst/>
          </a:prstGeom>
        </p:spPr>
        <p:txBody>
          <a:bodyPr/>
          <a:lstStyle>
            <a:lvl1pPr>
              <a:defRPr sz="1600"/>
            </a:lvl1pPr>
          </a:lstStyle>
          <a:p>
            <a:endParaRPr lang="id-ID"/>
          </a:p>
        </p:txBody>
      </p:sp>
    </p:spTree>
    <p:extLst>
      <p:ext uri="{BB962C8B-B14F-4D97-AF65-F5344CB8AC3E}">
        <p14:creationId xmlns:p14="http://schemas.microsoft.com/office/powerpoint/2010/main" val="3481462522"/>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7_Custom Layout">
    <p:spTree>
      <p:nvGrpSpPr>
        <p:cNvPr id="1" name=""/>
        <p:cNvGrpSpPr/>
        <p:nvPr/>
      </p:nvGrpSpPr>
      <p:grpSpPr>
        <a:xfrm>
          <a:off x="0" y="0"/>
          <a:ext cx="0" cy="0"/>
          <a:chOff x="0" y="0"/>
          <a:chExt cx="0" cy="0"/>
        </a:xfrm>
      </p:grpSpPr>
      <p:sp>
        <p:nvSpPr>
          <p:cNvPr id="4" name="Rectangle 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
        <p:nvSpPr>
          <p:cNvPr id="8" name="Oval 7"/>
          <p:cNvSpPr/>
          <p:nvPr userDrawn="1"/>
        </p:nvSpPr>
        <p:spPr>
          <a:xfrm>
            <a:off x="7292766" y="1333712"/>
            <a:ext cx="3684827" cy="3684827"/>
          </a:xfrm>
          <a:prstGeom prst="ellipse">
            <a:avLst/>
          </a:prstGeom>
          <a:noFill/>
          <a:ln w="38100">
            <a:solidFill>
              <a:schemeClr val="bg1">
                <a:lumMod val="8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Picture Placeholder 2"/>
          <p:cNvSpPr>
            <a:spLocks noGrp="1"/>
          </p:cNvSpPr>
          <p:nvPr>
            <p:ph type="pic" sz="quarter" idx="10"/>
          </p:nvPr>
        </p:nvSpPr>
        <p:spPr>
          <a:xfrm>
            <a:off x="7470686" y="1511632"/>
            <a:ext cx="3328988" cy="3328988"/>
          </a:xfrm>
          <a:prstGeom prst="ellipse">
            <a:avLst/>
          </a:prstGeom>
        </p:spPr>
        <p:txBody>
          <a:bodyPr/>
          <a:lstStyle>
            <a:lvl1pPr>
              <a:defRPr sz="1600"/>
            </a:lvl1pPr>
          </a:lstStyle>
          <a:p>
            <a:endParaRPr lang="id-ID"/>
          </a:p>
        </p:txBody>
      </p:sp>
    </p:spTree>
    <p:extLst>
      <p:ext uri="{BB962C8B-B14F-4D97-AF65-F5344CB8AC3E}">
        <p14:creationId xmlns:p14="http://schemas.microsoft.com/office/powerpoint/2010/main" val="1419573680"/>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1000"/>
                                        <p:tgtEl>
                                          <p:spTgt spid="8"/>
                                        </p:tgtEl>
                                      </p:cBhvr>
                                    </p:animEffect>
                                  </p:childTnLst>
                                </p:cTn>
                              </p:par>
                            </p:childTnLst>
                          </p:cTn>
                        </p:par>
                        <p:par>
                          <p:cTn id="8" fill="hold">
                            <p:stCondLst>
                              <p:cond delay="10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84C16E-96ED-465C-8668-B2D39DEC79E2}"/>
              </a:ext>
            </a:extLst>
          </p:cNvPr>
          <p:cNvSpPr>
            <a:spLocks noGrp="1"/>
          </p:cNvSpPr>
          <p:nvPr>
            <p:ph type="title" hasCustomPrompt="1"/>
          </p:nvPr>
        </p:nvSpPr>
        <p:spPr>
          <a:xfrm>
            <a:off x="1501818" y="342146"/>
            <a:ext cx="5232843" cy="1177379"/>
          </a:xfrm>
          <a:prstGeom prst="rect">
            <a:avLst/>
          </a:prstGeom>
        </p:spPr>
        <p:txBody>
          <a:bodyPr anchor="b">
            <a:normAutofit/>
          </a:bodyPr>
          <a:lstStyle>
            <a:lvl1pPr algn="l">
              <a:defRPr sz="3600">
                <a:solidFill>
                  <a:srgbClr val="B28A3F"/>
                </a:solidFill>
              </a:defRPr>
            </a:lvl1pPr>
          </a:lstStyle>
          <a:p>
            <a:r>
              <a:rPr lang="es-ES"/>
              <a:t>Agenda</a:t>
            </a:r>
            <a:endParaRPr lang="es-CO"/>
          </a:p>
        </p:txBody>
      </p:sp>
      <p:sp>
        <p:nvSpPr>
          <p:cNvPr id="18" name="Elipse 17">
            <a:extLst>
              <a:ext uri="{FF2B5EF4-FFF2-40B4-BE49-F238E27FC236}">
                <a16:creationId xmlns:a16="http://schemas.microsoft.com/office/drawing/2014/main" id="{1A8529DD-C46D-4729-8FFB-ADF88E98ABAD}"/>
              </a:ext>
            </a:extLst>
          </p:cNvPr>
          <p:cNvSpPr/>
          <p:nvPr userDrawn="1"/>
        </p:nvSpPr>
        <p:spPr>
          <a:xfrm>
            <a:off x="-4703082" y="367165"/>
            <a:ext cx="5835662" cy="5835662"/>
          </a:xfrm>
          <a:prstGeom prst="ellipse">
            <a:avLst/>
          </a:prstGeom>
          <a:solidFill>
            <a:srgbClr val="035A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Marcador de texto 2">
            <a:extLst>
              <a:ext uri="{FF2B5EF4-FFF2-40B4-BE49-F238E27FC236}">
                <a16:creationId xmlns:a16="http://schemas.microsoft.com/office/drawing/2014/main" id="{7EF43D80-AF80-452E-B47D-869D1A9162C1}"/>
              </a:ext>
            </a:extLst>
          </p:cNvPr>
          <p:cNvSpPr>
            <a:spLocks noGrp="1"/>
          </p:cNvSpPr>
          <p:nvPr>
            <p:ph type="body" idx="1" hasCustomPrompt="1"/>
          </p:nvPr>
        </p:nvSpPr>
        <p:spPr>
          <a:xfrm>
            <a:off x="2235199" y="1980958"/>
            <a:ext cx="8998857" cy="3490928"/>
          </a:xfrm>
          <a:prstGeom prst="rect">
            <a:avLst/>
          </a:prstGeom>
        </p:spPr>
        <p:txBody>
          <a:bodyPr>
            <a:normAutofit/>
          </a:bodyPr>
          <a:lstStyle>
            <a:lvl1pPr marL="457200" indent="-457200" algn="l">
              <a:buClr>
                <a:srgbClr val="B28A3F"/>
              </a:buClr>
              <a:buSzPct val="100000"/>
              <a:buFont typeface="+mj-lt"/>
              <a:buAutoNum type="arabicParenR"/>
              <a:defRPr sz="20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Agregar tema 1</a:t>
            </a:r>
          </a:p>
          <a:p>
            <a:pPr lvl="0"/>
            <a:endParaRPr lang="es-ES"/>
          </a:p>
        </p:txBody>
      </p:sp>
      <p:pic>
        <p:nvPicPr>
          <p:cNvPr id="24" name="Gráfico 23">
            <a:extLst>
              <a:ext uri="{FF2B5EF4-FFF2-40B4-BE49-F238E27FC236}">
                <a16:creationId xmlns:a16="http://schemas.microsoft.com/office/drawing/2014/main" id="{F5583E0A-1056-4C92-BBD4-76B3A645F41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03899" y="1980958"/>
            <a:ext cx="3750000" cy="3697332"/>
          </a:xfrm>
          <a:prstGeom prst="rect">
            <a:avLst/>
          </a:prstGeom>
        </p:spPr>
      </p:pic>
      <p:sp>
        <p:nvSpPr>
          <p:cNvPr id="11" name="Rectángulo: esquinas redondeadas 10">
            <a:extLst>
              <a:ext uri="{FF2B5EF4-FFF2-40B4-BE49-F238E27FC236}">
                <a16:creationId xmlns:a16="http://schemas.microsoft.com/office/drawing/2014/main" id="{AEB5180B-1363-40A6-81E1-BA1EDB460A85}"/>
              </a:ext>
            </a:extLst>
          </p:cNvPr>
          <p:cNvSpPr/>
          <p:nvPr userDrawn="1"/>
        </p:nvSpPr>
        <p:spPr>
          <a:xfrm>
            <a:off x="1" y="6703805"/>
            <a:ext cx="12191999" cy="154195"/>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387C231A-EDCA-425D-A9C4-2E359CEE4D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22615636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8_Custom Layout">
    <p:bg>
      <p:bgPr>
        <a:solidFill>
          <a:schemeClr val="accent1">
            <a:lumMod val="50000"/>
          </a:schemeClr>
        </a:solidFill>
        <a:effectLst/>
      </p:bgPr>
    </p:bg>
    <p:spTree>
      <p:nvGrpSpPr>
        <p:cNvPr id="1" name=""/>
        <p:cNvGrpSpPr/>
        <p:nvPr/>
      </p:nvGrpSpPr>
      <p:grpSpPr>
        <a:xfrm>
          <a:off x="0" y="0"/>
          <a:ext cx="0" cy="0"/>
          <a:chOff x="0" y="0"/>
          <a:chExt cx="0" cy="0"/>
        </a:xfrm>
      </p:grpSpPr>
      <p:sp>
        <p:nvSpPr>
          <p:cNvPr id="21" name="Freeform 20"/>
          <p:cNvSpPr/>
          <p:nvPr userDrawn="1"/>
        </p:nvSpPr>
        <p:spPr>
          <a:xfrm flipV="1">
            <a:off x="1474107" y="4097350"/>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tx1">
              <a:lumMod val="95000"/>
              <a:lumOff val="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22" name="Freeform 21"/>
          <p:cNvSpPr/>
          <p:nvPr userDrawn="1"/>
        </p:nvSpPr>
        <p:spPr>
          <a:xfrm>
            <a:off x="540592" y="4537058"/>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3" name="Oval 2"/>
          <p:cNvSpPr/>
          <p:nvPr userDrawn="1"/>
        </p:nvSpPr>
        <p:spPr>
          <a:xfrm>
            <a:off x="0" y="4710111"/>
            <a:ext cx="1474107" cy="14741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userDrawn="1"/>
        </p:nvSpPr>
        <p:spPr>
          <a:xfrm>
            <a:off x="0" y="5563052"/>
            <a:ext cx="12192000" cy="130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Oval 4"/>
          <p:cNvSpPr/>
          <p:nvPr userDrawn="1"/>
        </p:nvSpPr>
        <p:spPr>
          <a:xfrm>
            <a:off x="1182915" y="5114245"/>
            <a:ext cx="1137102" cy="11371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Oval 5"/>
          <p:cNvSpPr/>
          <p:nvPr userDrawn="1"/>
        </p:nvSpPr>
        <p:spPr>
          <a:xfrm>
            <a:off x="2140857" y="5217205"/>
            <a:ext cx="703943" cy="7039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Oval 6"/>
          <p:cNvSpPr/>
          <p:nvPr userDrawn="1"/>
        </p:nvSpPr>
        <p:spPr>
          <a:xfrm>
            <a:off x="2546804" y="4866822"/>
            <a:ext cx="956128" cy="9561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Oval 7"/>
          <p:cNvSpPr/>
          <p:nvPr userDrawn="1"/>
        </p:nvSpPr>
        <p:spPr>
          <a:xfrm>
            <a:off x="3150955" y="4950731"/>
            <a:ext cx="1421945" cy="14219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Oval 8"/>
          <p:cNvSpPr/>
          <p:nvPr userDrawn="1"/>
        </p:nvSpPr>
        <p:spPr>
          <a:xfrm>
            <a:off x="5078415" y="4866822"/>
            <a:ext cx="1137102" cy="11371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Oval 9"/>
          <p:cNvSpPr/>
          <p:nvPr userDrawn="1"/>
        </p:nvSpPr>
        <p:spPr>
          <a:xfrm>
            <a:off x="6036357" y="4969782"/>
            <a:ext cx="703943" cy="7039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Oval 10"/>
          <p:cNvSpPr/>
          <p:nvPr userDrawn="1"/>
        </p:nvSpPr>
        <p:spPr>
          <a:xfrm>
            <a:off x="6294214" y="5447164"/>
            <a:ext cx="956128" cy="9561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Oval 11"/>
          <p:cNvSpPr/>
          <p:nvPr userDrawn="1"/>
        </p:nvSpPr>
        <p:spPr>
          <a:xfrm>
            <a:off x="6396947" y="4979532"/>
            <a:ext cx="1474107" cy="14741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Oval 12"/>
          <p:cNvSpPr/>
          <p:nvPr userDrawn="1"/>
        </p:nvSpPr>
        <p:spPr>
          <a:xfrm>
            <a:off x="7373435" y="5047116"/>
            <a:ext cx="1137102" cy="11371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Oval 13"/>
          <p:cNvSpPr/>
          <p:nvPr userDrawn="1"/>
        </p:nvSpPr>
        <p:spPr>
          <a:xfrm>
            <a:off x="8269972" y="5081359"/>
            <a:ext cx="703943" cy="7039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Oval 14"/>
          <p:cNvSpPr/>
          <p:nvPr userDrawn="1"/>
        </p:nvSpPr>
        <p:spPr>
          <a:xfrm>
            <a:off x="8894769" y="4974997"/>
            <a:ext cx="956128" cy="9561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Oval 15"/>
          <p:cNvSpPr/>
          <p:nvPr userDrawn="1"/>
        </p:nvSpPr>
        <p:spPr>
          <a:xfrm>
            <a:off x="9473184" y="5182962"/>
            <a:ext cx="1474107" cy="14741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Oval 16"/>
          <p:cNvSpPr/>
          <p:nvPr userDrawn="1"/>
        </p:nvSpPr>
        <p:spPr>
          <a:xfrm>
            <a:off x="10398360" y="4901860"/>
            <a:ext cx="1137102" cy="11371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Oval 17"/>
          <p:cNvSpPr/>
          <p:nvPr userDrawn="1"/>
        </p:nvSpPr>
        <p:spPr>
          <a:xfrm>
            <a:off x="11265128" y="5112090"/>
            <a:ext cx="926872" cy="9268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5" name="Oval 44"/>
          <p:cNvSpPr/>
          <p:nvPr userDrawn="1"/>
        </p:nvSpPr>
        <p:spPr>
          <a:xfrm>
            <a:off x="4305896" y="5156877"/>
            <a:ext cx="1421945" cy="14219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Oval 18"/>
          <p:cNvSpPr/>
          <p:nvPr userDrawn="1"/>
        </p:nvSpPr>
        <p:spPr>
          <a:xfrm>
            <a:off x="7292766" y="1216466"/>
            <a:ext cx="3684827" cy="3684827"/>
          </a:xfrm>
          <a:prstGeom prst="ellipse">
            <a:avLst/>
          </a:pr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Picture Placeholder 2"/>
          <p:cNvSpPr>
            <a:spLocks noGrp="1"/>
          </p:cNvSpPr>
          <p:nvPr>
            <p:ph type="pic" sz="quarter" idx="10"/>
          </p:nvPr>
        </p:nvSpPr>
        <p:spPr>
          <a:xfrm>
            <a:off x="7470686" y="1394386"/>
            <a:ext cx="3328988" cy="3328988"/>
          </a:xfrm>
          <a:prstGeom prst="ellipse">
            <a:avLst/>
          </a:prstGeom>
        </p:spPr>
        <p:txBody>
          <a:bodyPr/>
          <a:lstStyle>
            <a:lvl1pPr>
              <a:defRPr sz="1600"/>
            </a:lvl1pPr>
          </a:lstStyle>
          <a:p>
            <a:endParaRPr lang="id-ID"/>
          </a:p>
        </p:txBody>
      </p:sp>
    </p:spTree>
    <p:extLst>
      <p:ext uri="{BB962C8B-B14F-4D97-AF65-F5344CB8AC3E}">
        <p14:creationId xmlns:p14="http://schemas.microsoft.com/office/powerpoint/2010/main" val="1116927464"/>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par>
                          <p:cTn id="12" fill="hold">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0-#ppt_w/2"/>
                                          </p:val>
                                        </p:tav>
                                        <p:tav tm="100000">
                                          <p:val>
                                            <p:strVal val="#ppt_x"/>
                                          </p:val>
                                        </p:tav>
                                      </p:tavLst>
                                    </p:anim>
                                    <p:anim calcmode="lin" valueType="num">
                                      <p:cBhvr additive="base">
                                        <p:cTn id="16" dur="500" fill="hold"/>
                                        <p:tgtEl>
                                          <p:spTgt spid="22"/>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2"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1+#ppt_w/2"/>
                                          </p:val>
                                        </p:tav>
                                        <p:tav tm="100000">
                                          <p:val>
                                            <p:strVal val="#ppt_x"/>
                                          </p:val>
                                        </p:tav>
                                      </p:tavLst>
                                    </p:anim>
                                    <p:anim calcmode="lin" valueType="num">
                                      <p:cBhvr additive="base">
                                        <p:cTn id="21"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19" grpId="0" animBg="1"/>
      <p:bldP spid="20" grpId="0"/>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9_Custom Layout">
    <p:bg>
      <p:bgPr>
        <a:solidFill>
          <a:schemeClr val="accent1">
            <a:lumMod val="50000"/>
          </a:schemeClr>
        </a:solidFill>
        <a:effectLst/>
      </p:bgPr>
    </p:bg>
    <p:spTree>
      <p:nvGrpSpPr>
        <p:cNvPr id="1" name=""/>
        <p:cNvGrpSpPr/>
        <p:nvPr/>
      </p:nvGrpSpPr>
      <p:grpSpPr>
        <a:xfrm>
          <a:off x="0" y="0"/>
          <a:ext cx="0" cy="0"/>
          <a:chOff x="0" y="0"/>
          <a:chExt cx="0" cy="0"/>
        </a:xfrm>
      </p:grpSpPr>
      <p:sp>
        <p:nvSpPr>
          <p:cNvPr id="21" name="Freeform 20"/>
          <p:cNvSpPr/>
          <p:nvPr userDrawn="1"/>
        </p:nvSpPr>
        <p:spPr>
          <a:xfrm flipV="1">
            <a:off x="1461697" y="4279215"/>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tx1">
              <a:lumMod val="95000"/>
              <a:lumOff val="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20" name="Freeform 19"/>
          <p:cNvSpPr/>
          <p:nvPr userDrawn="1"/>
        </p:nvSpPr>
        <p:spPr>
          <a:xfrm>
            <a:off x="528182" y="4718923"/>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grpSp>
        <p:nvGrpSpPr>
          <p:cNvPr id="3" name="Group 2"/>
          <p:cNvGrpSpPr/>
          <p:nvPr userDrawn="1"/>
        </p:nvGrpSpPr>
        <p:grpSpPr>
          <a:xfrm>
            <a:off x="0" y="4869540"/>
            <a:ext cx="12192000" cy="1988460"/>
            <a:chOff x="0" y="4869540"/>
            <a:chExt cx="12192000" cy="1988460"/>
          </a:xfrm>
        </p:grpSpPr>
        <p:grpSp>
          <p:nvGrpSpPr>
            <p:cNvPr id="2" name="Group 1"/>
            <p:cNvGrpSpPr/>
            <p:nvPr userDrawn="1"/>
          </p:nvGrpSpPr>
          <p:grpSpPr>
            <a:xfrm>
              <a:off x="0" y="4869540"/>
              <a:ext cx="12192000" cy="1988460"/>
              <a:chOff x="0" y="4869540"/>
              <a:chExt cx="12192000" cy="1988460"/>
            </a:xfrm>
          </p:grpSpPr>
          <p:sp>
            <p:nvSpPr>
              <p:cNvPr id="19" name="Freeform 18"/>
              <p:cNvSpPr/>
              <p:nvPr userDrawn="1"/>
            </p:nvSpPr>
            <p:spPr>
              <a:xfrm>
                <a:off x="1" y="4869540"/>
                <a:ext cx="12191998" cy="1975760"/>
              </a:xfrm>
              <a:custGeom>
                <a:avLst/>
                <a:gdLst>
                  <a:gd name="connsiteX0" fmla="*/ 737054 w 12191998"/>
                  <a:gd name="connsiteY0" fmla="*/ 0 h 1975760"/>
                  <a:gd name="connsiteX1" fmla="*/ 1416187 w 12191998"/>
                  <a:gd name="connsiteY1" fmla="*/ 450159 h 1975760"/>
                  <a:gd name="connsiteX2" fmla="*/ 1432355 w 12191998"/>
                  <a:gd name="connsiteY2" fmla="*/ 502247 h 1975760"/>
                  <a:gd name="connsiteX3" fmla="*/ 1433583 w 12191998"/>
                  <a:gd name="connsiteY3" fmla="*/ 501234 h 1975760"/>
                  <a:gd name="connsiteX4" fmla="*/ 1751465 w 12191998"/>
                  <a:gd name="connsiteY4" fmla="*/ 404134 h 1975760"/>
                  <a:gd name="connsiteX5" fmla="*/ 2153492 w 12191998"/>
                  <a:gd name="connsiteY5" fmla="*/ 570659 h 1975760"/>
                  <a:gd name="connsiteX6" fmla="*/ 2215026 w 12191998"/>
                  <a:gd name="connsiteY6" fmla="*/ 645238 h 1975760"/>
                  <a:gd name="connsiteX7" fmla="*/ 2243946 w 12191998"/>
                  <a:gd name="connsiteY7" fmla="*/ 610184 h 1975760"/>
                  <a:gd name="connsiteX8" fmla="*/ 2492829 w 12191998"/>
                  <a:gd name="connsiteY8" fmla="*/ 507094 h 1975760"/>
                  <a:gd name="connsiteX9" fmla="*/ 2563763 w 12191998"/>
                  <a:gd name="connsiteY9" fmla="*/ 514245 h 1975760"/>
                  <a:gd name="connsiteX10" fmla="*/ 2564000 w 12191998"/>
                  <a:gd name="connsiteY10" fmla="*/ 514319 h 1975760"/>
                  <a:gd name="connsiteX11" fmla="*/ 2584372 w 12191998"/>
                  <a:gd name="connsiteY11" fmla="*/ 448691 h 1975760"/>
                  <a:gd name="connsiteX12" fmla="*/ 3024867 w 12191998"/>
                  <a:gd name="connsiteY12" fmla="*/ 156711 h 1975760"/>
                  <a:gd name="connsiteX13" fmla="*/ 3421285 w 12191998"/>
                  <a:gd name="connsiteY13" fmla="*/ 367485 h 1975760"/>
                  <a:gd name="connsiteX14" fmla="*/ 3432585 w 12191998"/>
                  <a:gd name="connsiteY14" fmla="*/ 388305 h 1975760"/>
                  <a:gd name="connsiteX15" fmla="*/ 3464415 w 12191998"/>
                  <a:gd name="connsiteY15" fmla="*/ 362043 h 1975760"/>
                  <a:gd name="connsiteX16" fmla="*/ 3861927 w 12191998"/>
                  <a:gd name="connsiteY16" fmla="*/ 240620 h 1975760"/>
                  <a:gd name="connsiteX17" fmla="*/ 4451476 w 12191998"/>
                  <a:gd name="connsiteY17" fmla="*/ 554081 h 1975760"/>
                  <a:gd name="connsiteX18" fmla="*/ 4509382 w 12191998"/>
                  <a:gd name="connsiteY18" fmla="*/ 660764 h 1975760"/>
                  <a:gd name="connsiteX19" fmla="*/ 4514133 w 12191998"/>
                  <a:gd name="connsiteY19" fmla="*/ 655005 h 1975760"/>
                  <a:gd name="connsiteX20" fmla="*/ 5016868 w 12191998"/>
                  <a:gd name="connsiteY20" fmla="*/ 446766 h 1975760"/>
                  <a:gd name="connsiteX21" fmla="*/ 5147013 w 12191998"/>
                  <a:gd name="connsiteY21" fmla="*/ 459886 h 1975760"/>
                  <a:gd name="connsiteX22" fmla="*/ 5175513 w 12191998"/>
                  <a:gd name="connsiteY22" fmla="*/ 407380 h 1975760"/>
                  <a:gd name="connsiteX23" fmla="*/ 5646965 w 12191998"/>
                  <a:gd name="connsiteY23" fmla="*/ 156711 h 1975760"/>
                  <a:gd name="connsiteX24" fmla="*/ 6048990 w 12191998"/>
                  <a:gd name="connsiteY24" fmla="*/ 323236 h 1975760"/>
                  <a:gd name="connsiteX25" fmla="*/ 6110524 w 12191998"/>
                  <a:gd name="connsiteY25" fmla="*/ 397815 h 1975760"/>
                  <a:gd name="connsiteX26" fmla="*/ 6139445 w 12191998"/>
                  <a:gd name="connsiteY26" fmla="*/ 362761 h 1975760"/>
                  <a:gd name="connsiteX27" fmla="*/ 6388327 w 12191998"/>
                  <a:gd name="connsiteY27" fmla="*/ 259671 h 1975760"/>
                  <a:gd name="connsiteX28" fmla="*/ 6740299 w 12191998"/>
                  <a:gd name="connsiteY28" fmla="*/ 611643 h 1975760"/>
                  <a:gd name="connsiteX29" fmla="*/ 6738961 w 12191998"/>
                  <a:gd name="connsiteY29" fmla="*/ 618272 h 1975760"/>
                  <a:gd name="connsiteX30" fmla="*/ 6847104 w 12191998"/>
                  <a:gd name="connsiteY30" fmla="*/ 559574 h 1975760"/>
                  <a:gd name="connsiteX31" fmla="*/ 7133999 w 12191998"/>
                  <a:gd name="connsiteY31" fmla="*/ 501652 h 1975760"/>
                  <a:gd name="connsiteX32" fmla="*/ 7420894 w 12191998"/>
                  <a:gd name="connsiteY32" fmla="*/ 559574 h 1975760"/>
                  <a:gd name="connsiteX33" fmla="*/ 7471192 w 12191998"/>
                  <a:gd name="connsiteY33" fmla="*/ 586875 h 1975760"/>
                  <a:gd name="connsiteX34" fmla="*/ 7539958 w 12191998"/>
                  <a:gd name="connsiteY34" fmla="*/ 503530 h 1975760"/>
                  <a:gd name="connsiteX35" fmla="*/ 7941984 w 12191998"/>
                  <a:gd name="connsiteY35" fmla="*/ 337005 h 1975760"/>
                  <a:gd name="connsiteX36" fmla="*/ 8344010 w 12191998"/>
                  <a:gd name="connsiteY36" fmla="*/ 503530 h 1975760"/>
                  <a:gd name="connsiteX37" fmla="*/ 8346493 w 12191998"/>
                  <a:gd name="connsiteY37" fmla="*/ 506539 h 1975760"/>
                  <a:gd name="connsiteX38" fmla="*/ 8373060 w 12191998"/>
                  <a:gd name="connsiteY38" fmla="*/ 474338 h 1975760"/>
                  <a:gd name="connsiteX39" fmla="*/ 8621942 w 12191998"/>
                  <a:gd name="connsiteY39" fmla="*/ 371248 h 1975760"/>
                  <a:gd name="connsiteX40" fmla="*/ 8913803 w 12191998"/>
                  <a:gd name="connsiteY40" fmla="*/ 526429 h 1975760"/>
                  <a:gd name="connsiteX41" fmla="*/ 8931604 w 12191998"/>
                  <a:gd name="connsiteY41" fmla="*/ 559225 h 1975760"/>
                  <a:gd name="connsiteX42" fmla="*/ 8932336 w 12191998"/>
                  <a:gd name="connsiteY42" fmla="*/ 556866 h 1975760"/>
                  <a:gd name="connsiteX43" fmla="*/ 9372831 w 12191998"/>
                  <a:gd name="connsiteY43" fmla="*/ 264886 h 1975760"/>
                  <a:gd name="connsiteX44" fmla="*/ 9813326 w 12191998"/>
                  <a:gd name="connsiteY44" fmla="*/ 556866 h 1975760"/>
                  <a:gd name="connsiteX45" fmla="*/ 9822258 w 12191998"/>
                  <a:gd name="connsiteY45" fmla="*/ 585639 h 1975760"/>
                  <a:gd name="connsiteX46" fmla="*/ 9923341 w 12191998"/>
                  <a:gd name="connsiteY46" fmla="*/ 530773 h 1975760"/>
                  <a:gd name="connsiteX47" fmla="*/ 10210236 w 12191998"/>
                  <a:gd name="connsiteY47" fmla="*/ 472851 h 1975760"/>
                  <a:gd name="connsiteX48" fmla="*/ 10358778 w 12191998"/>
                  <a:gd name="connsiteY48" fmla="*/ 487826 h 1975760"/>
                  <a:gd name="connsiteX49" fmla="*/ 10454657 w 12191998"/>
                  <a:gd name="connsiteY49" fmla="*/ 517588 h 1975760"/>
                  <a:gd name="connsiteX50" fmla="*/ 10495458 w 12191998"/>
                  <a:gd name="connsiteY50" fmla="*/ 442418 h 1975760"/>
                  <a:gd name="connsiteX51" fmla="*/ 10966909 w 12191998"/>
                  <a:gd name="connsiteY51" fmla="*/ 191749 h 1975760"/>
                  <a:gd name="connsiteX52" fmla="*/ 11438360 w 12191998"/>
                  <a:gd name="connsiteY52" fmla="*/ 442418 h 1975760"/>
                  <a:gd name="connsiteX53" fmla="*/ 11462489 w 12191998"/>
                  <a:gd name="connsiteY53" fmla="*/ 486871 h 1975760"/>
                  <a:gd name="connsiteX54" fmla="*/ 11469450 w 12191998"/>
                  <a:gd name="connsiteY54" fmla="*/ 481127 h 1975760"/>
                  <a:gd name="connsiteX55" fmla="*/ 11728562 w 12191998"/>
                  <a:gd name="connsiteY55" fmla="*/ 401979 h 1975760"/>
                  <a:gd name="connsiteX56" fmla="*/ 12191998 w 12191998"/>
                  <a:gd name="connsiteY56" fmla="*/ 865415 h 1975760"/>
                  <a:gd name="connsiteX57" fmla="*/ 11728562 w 12191998"/>
                  <a:gd name="connsiteY57" fmla="*/ 1328851 h 1975760"/>
                  <a:gd name="connsiteX58" fmla="*/ 11400863 w 12191998"/>
                  <a:gd name="connsiteY58" fmla="*/ 1193114 h 1975760"/>
                  <a:gd name="connsiteX59" fmla="*/ 11372198 w 12191998"/>
                  <a:gd name="connsiteY59" fmla="*/ 1158372 h 1975760"/>
                  <a:gd name="connsiteX60" fmla="*/ 11368935 w 12191998"/>
                  <a:gd name="connsiteY60" fmla="*/ 1162327 h 1975760"/>
                  <a:gd name="connsiteX61" fmla="*/ 10966909 w 12191998"/>
                  <a:gd name="connsiteY61" fmla="*/ 1328851 h 1975760"/>
                  <a:gd name="connsiteX62" fmla="*/ 10935617 w 12191998"/>
                  <a:gd name="connsiteY62" fmla="*/ 1325697 h 1975760"/>
                  <a:gd name="connsiteX63" fmla="*/ 10932316 w 12191998"/>
                  <a:gd name="connsiteY63" fmla="*/ 1358447 h 1975760"/>
                  <a:gd name="connsiteX64" fmla="*/ 10210236 w 12191998"/>
                  <a:gd name="connsiteY64" fmla="*/ 1946959 h 1975760"/>
                  <a:gd name="connsiteX65" fmla="*/ 9488156 w 12191998"/>
                  <a:gd name="connsiteY65" fmla="*/ 1358447 h 1975760"/>
                  <a:gd name="connsiteX66" fmla="*/ 9473197 w 12191998"/>
                  <a:gd name="connsiteY66" fmla="*/ 1210054 h 1975760"/>
                  <a:gd name="connsiteX67" fmla="*/ 9469177 w 12191998"/>
                  <a:gd name="connsiteY67" fmla="*/ 1211302 h 1975760"/>
                  <a:gd name="connsiteX68" fmla="*/ 9372831 w 12191998"/>
                  <a:gd name="connsiteY68" fmla="*/ 1221014 h 1975760"/>
                  <a:gd name="connsiteX69" fmla="*/ 8932336 w 12191998"/>
                  <a:gd name="connsiteY69" fmla="*/ 929034 h 1975760"/>
                  <a:gd name="connsiteX70" fmla="*/ 8923811 w 12191998"/>
                  <a:gd name="connsiteY70" fmla="*/ 901572 h 1975760"/>
                  <a:gd name="connsiteX71" fmla="*/ 8913803 w 12191998"/>
                  <a:gd name="connsiteY71" fmla="*/ 920011 h 1975760"/>
                  <a:gd name="connsiteX72" fmla="*/ 8621942 w 12191998"/>
                  <a:gd name="connsiteY72" fmla="*/ 1075192 h 1975760"/>
                  <a:gd name="connsiteX73" fmla="*/ 8551007 w 12191998"/>
                  <a:gd name="connsiteY73" fmla="*/ 1068041 h 1975760"/>
                  <a:gd name="connsiteX74" fmla="*/ 8489994 w 12191998"/>
                  <a:gd name="connsiteY74" fmla="*/ 1049102 h 1975760"/>
                  <a:gd name="connsiteX75" fmla="*/ 8465855 w 12191998"/>
                  <a:gd name="connsiteY75" fmla="*/ 1126862 h 1975760"/>
                  <a:gd name="connsiteX76" fmla="*/ 7941984 w 12191998"/>
                  <a:gd name="connsiteY76" fmla="*/ 1474107 h 1975760"/>
                  <a:gd name="connsiteX77" fmla="*/ 7832541 w 12191998"/>
                  <a:gd name="connsiteY77" fmla="*/ 1463074 h 1975760"/>
                  <a:gd name="connsiteX78" fmla="*/ 7813132 w 12191998"/>
                  <a:gd name="connsiteY78" fmla="*/ 1525601 h 1975760"/>
                  <a:gd name="connsiteX79" fmla="*/ 7133999 w 12191998"/>
                  <a:gd name="connsiteY79" fmla="*/ 1975760 h 1975760"/>
                  <a:gd name="connsiteX80" fmla="*/ 6396945 w 12191998"/>
                  <a:gd name="connsiteY80" fmla="*/ 1238706 h 1975760"/>
                  <a:gd name="connsiteX81" fmla="*/ 6411920 w 12191998"/>
                  <a:gd name="connsiteY81" fmla="*/ 1090164 h 1975760"/>
                  <a:gd name="connsiteX82" fmla="*/ 6453234 w 12191998"/>
                  <a:gd name="connsiteY82" fmla="*/ 957072 h 1975760"/>
                  <a:gd name="connsiteX83" fmla="*/ 6388327 w 12191998"/>
                  <a:gd name="connsiteY83" fmla="*/ 963615 h 1975760"/>
                  <a:gd name="connsiteX84" fmla="*/ 6191536 w 12191998"/>
                  <a:gd name="connsiteY84" fmla="*/ 903504 h 1975760"/>
                  <a:gd name="connsiteX85" fmla="*/ 6185010 w 12191998"/>
                  <a:gd name="connsiteY85" fmla="*/ 898119 h 1975760"/>
                  <a:gd name="connsiteX86" fmla="*/ 6181016 w 12191998"/>
                  <a:gd name="connsiteY86" fmla="*/ 920749 h 1975760"/>
                  <a:gd name="connsiteX87" fmla="*/ 5761547 w 12191998"/>
                  <a:gd name="connsiteY87" fmla="*/ 1282262 h 1975760"/>
                  <a:gd name="connsiteX88" fmla="*/ 5714812 w 12191998"/>
                  <a:gd name="connsiteY88" fmla="*/ 1286974 h 1975760"/>
                  <a:gd name="connsiteX89" fmla="*/ 5713396 w 12191998"/>
                  <a:gd name="connsiteY89" fmla="*/ 1301025 h 1975760"/>
                  <a:gd name="connsiteX90" fmla="*/ 5016868 w 12191998"/>
                  <a:gd name="connsiteY90" fmla="*/ 1868712 h 1975760"/>
                  <a:gd name="connsiteX91" fmla="*/ 4427317 w 12191998"/>
                  <a:gd name="connsiteY91" fmla="*/ 1555251 h 1975760"/>
                  <a:gd name="connsiteX92" fmla="*/ 4369412 w 12191998"/>
                  <a:gd name="connsiteY92" fmla="*/ 1448568 h 1975760"/>
                  <a:gd name="connsiteX93" fmla="*/ 4364660 w 12191998"/>
                  <a:gd name="connsiteY93" fmla="*/ 1454327 h 1975760"/>
                  <a:gd name="connsiteX94" fmla="*/ 3861927 w 12191998"/>
                  <a:gd name="connsiteY94" fmla="*/ 1662566 h 1975760"/>
                  <a:gd name="connsiteX95" fmla="*/ 3165398 w 12191998"/>
                  <a:gd name="connsiteY95" fmla="*/ 1094879 h 1975760"/>
                  <a:gd name="connsiteX96" fmla="*/ 3164865 w 12191998"/>
                  <a:gd name="connsiteY96" fmla="*/ 1089577 h 1975760"/>
                  <a:gd name="connsiteX97" fmla="*/ 3121214 w 12191998"/>
                  <a:gd name="connsiteY97" fmla="*/ 1103127 h 1975760"/>
                  <a:gd name="connsiteX98" fmla="*/ 3024867 w 12191998"/>
                  <a:gd name="connsiteY98" fmla="*/ 1112839 h 1975760"/>
                  <a:gd name="connsiteX99" fmla="*/ 2838783 w 12191998"/>
                  <a:gd name="connsiteY99" fmla="*/ 1075271 h 1975760"/>
                  <a:gd name="connsiteX100" fmla="*/ 2788860 w 12191998"/>
                  <a:gd name="connsiteY100" fmla="*/ 1048173 h 1975760"/>
                  <a:gd name="connsiteX101" fmla="*/ 2784688 w 12191998"/>
                  <a:gd name="connsiteY101" fmla="*/ 1055857 h 1975760"/>
                  <a:gd name="connsiteX102" fmla="*/ 2492829 w 12191998"/>
                  <a:gd name="connsiteY102" fmla="*/ 1211038 h 1975760"/>
                  <a:gd name="connsiteX103" fmla="*/ 2296038 w 12191998"/>
                  <a:gd name="connsiteY103" fmla="*/ 1150927 h 1975760"/>
                  <a:gd name="connsiteX104" fmla="*/ 2290199 w 12191998"/>
                  <a:gd name="connsiteY104" fmla="*/ 1146111 h 1975760"/>
                  <a:gd name="connsiteX105" fmla="*/ 2275337 w 12191998"/>
                  <a:gd name="connsiteY105" fmla="*/ 1193991 h 1975760"/>
                  <a:gd name="connsiteX106" fmla="*/ 1751465 w 12191998"/>
                  <a:gd name="connsiteY106" fmla="*/ 1541236 h 1975760"/>
                  <a:gd name="connsiteX107" fmla="*/ 1280014 w 12191998"/>
                  <a:gd name="connsiteY107" fmla="*/ 1290568 h 1975760"/>
                  <a:gd name="connsiteX108" fmla="*/ 1260783 w 12191998"/>
                  <a:gd name="connsiteY108" fmla="*/ 1255136 h 1975760"/>
                  <a:gd name="connsiteX109" fmla="*/ 1258230 w 12191998"/>
                  <a:gd name="connsiteY109" fmla="*/ 1258230 h 1975760"/>
                  <a:gd name="connsiteX110" fmla="*/ 737054 w 12191998"/>
                  <a:gd name="connsiteY110" fmla="*/ 1474108 h 1975760"/>
                  <a:gd name="connsiteX111" fmla="*/ 0 w 12191998"/>
                  <a:gd name="connsiteY111" fmla="*/ 737054 h 1975760"/>
                  <a:gd name="connsiteX112" fmla="*/ 737054 w 12191998"/>
                  <a:gd name="connsiteY112" fmla="*/ 0 h 197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1998" h="1975760">
                    <a:moveTo>
                      <a:pt x="737054" y="0"/>
                    </a:moveTo>
                    <a:cubicBezTo>
                      <a:pt x="1042351" y="0"/>
                      <a:pt x="1304296" y="185620"/>
                      <a:pt x="1416187" y="450159"/>
                    </a:cubicBezTo>
                    <a:lnTo>
                      <a:pt x="1432355" y="502247"/>
                    </a:lnTo>
                    <a:lnTo>
                      <a:pt x="1433583" y="501234"/>
                    </a:lnTo>
                    <a:cubicBezTo>
                      <a:pt x="1524325" y="439930"/>
                      <a:pt x="1633714" y="404134"/>
                      <a:pt x="1751465" y="404134"/>
                    </a:cubicBezTo>
                    <a:cubicBezTo>
                      <a:pt x="1908467" y="404134"/>
                      <a:pt x="2050604" y="467772"/>
                      <a:pt x="2153492" y="570659"/>
                    </a:cubicBezTo>
                    <a:lnTo>
                      <a:pt x="2215026" y="645238"/>
                    </a:lnTo>
                    <a:lnTo>
                      <a:pt x="2243946" y="610184"/>
                    </a:lnTo>
                    <a:cubicBezTo>
                      <a:pt x="2307641" y="546490"/>
                      <a:pt x="2395634" y="507094"/>
                      <a:pt x="2492829" y="507094"/>
                    </a:cubicBezTo>
                    <a:cubicBezTo>
                      <a:pt x="2517127" y="507094"/>
                      <a:pt x="2540851" y="509557"/>
                      <a:pt x="2563763" y="514245"/>
                    </a:cubicBezTo>
                    <a:lnTo>
                      <a:pt x="2564000" y="514319"/>
                    </a:lnTo>
                    <a:lnTo>
                      <a:pt x="2584372" y="448691"/>
                    </a:lnTo>
                    <a:cubicBezTo>
                      <a:pt x="2656946" y="277107"/>
                      <a:pt x="2826847" y="156711"/>
                      <a:pt x="3024867" y="156711"/>
                    </a:cubicBezTo>
                    <a:cubicBezTo>
                      <a:pt x="3189884" y="156711"/>
                      <a:pt x="3335374" y="240319"/>
                      <a:pt x="3421285" y="367485"/>
                    </a:cubicBezTo>
                    <a:lnTo>
                      <a:pt x="3432585" y="388305"/>
                    </a:lnTo>
                    <a:lnTo>
                      <a:pt x="3464415" y="362043"/>
                    </a:lnTo>
                    <a:cubicBezTo>
                      <a:pt x="3577887" y="285383"/>
                      <a:pt x="3714680" y="240620"/>
                      <a:pt x="3861927" y="240620"/>
                    </a:cubicBezTo>
                    <a:cubicBezTo>
                      <a:pt x="4107340" y="240620"/>
                      <a:pt x="4323710" y="364961"/>
                      <a:pt x="4451476" y="554081"/>
                    </a:cubicBezTo>
                    <a:lnTo>
                      <a:pt x="4509382" y="660764"/>
                    </a:lnTo>
                    <a:lnTo>
                      <a:pt x="4514133" y="655005"/>
                    </a:lnTo>
                    <a:cubicBezTo>
                      <a:pt x="4642794" y="526345"/>
                      <a:pt x="4820537" y="446766"/>
                      <a:pt x="5016868" y="446766"/>
                    </a:cubicBezTo>
                    <a:lnTo>
                      <a:pt x="5147013" y="459886"/>
                    </a:lnTo>
                    <a:lnTo>
                      <a:pt x="5175513" y="407380"/>
                    </a:lnTo>
                    <a:cubicBezTo>
                      <a:pt x="5277686" y="256144"/>
                      <a:pt x="5450713" y="156711"/>
                      <a:pt x="5646965" y="156711"/>
                    </a:cubicBezTo>
                    <a:cubicBezTo>
                      <a:pt x="5803965" y="156711"/>
                      <a:pt x="5946103" y="220349"/>
                      <a:pt x="6048990" y="323236"/>
                    </a:cubicBezTo>
                    <a:lnTo>
                      <a:pt x="6110524" y="397815"/>
                    </a:lnTo>
                    <a:lnTo>
                      <a:pt x="6139445" y="362761"/>
                    </a:lnTo>
                    <a:cubicBezTo>
                      <a:pt x="6203140" y="299067"/>
                      <a:pt x="6291133" y="259671"/>
                      <a:pt x="6388327" y="259671"/>
                    </a:cubicBezTo>
                    <a:cubicBezTo>
                      <a:pt x="6582716" y="259671"/>
                      <a:pt x="6740299" y="417254"/>
                      <a:pt x="6740299" y="611643"/>
                    </a:cubicBezTo>
                    <a:lnTo>
                      <a:pt x="6738961" y="618272"/>
                    </a:lnTo>
                    <a:lnTo>
                      <a:pt x="6847104" y="559574"/>
                    </a:lnTo>
                    <a:cubicBezTo>
                      <a:pt x="6935284" y="522277"/>
                      <a:pt x="7032233" y="501652"/>
                      <a:pt x="7133999" y="501652"/>
                    </a:cubicBezTo>
                    <a:cubicBezTo>
                      <a:pt x="7235765" y="501652"/>
                      <a:pt x="7332714" y="522277"/>
                      <a:pt x="7420894" y="559574"/>
                    </a:cubicBezTo>
                    <a:lnTo>
                      <a:pt x="7471192" y="586875"/>
                    </a:lnTo>
                    <a:lnTo>
                      <a:pt x="7539958" y="503530"/>
                    </a:lnTo>
                    <a:cubicBezTo>
                      <a:pt x="7642846" y="400643"/>
                      <a:pt x="7784983" y="337005"/>
                      <a:pt x="7941984" y="337005"/>
                    </a:cubicBezTo>
                    <a:cubicBezTo>
                      <a:pt x="8098985" y="337005"/>
                      <a:pt x="8241123" y="400643"/>
                      <a:pt x="8344010" y="503530"/>
                    </a:cubicBezTo>
                    <a:lnTo>
                      <a:pt x="8346493" y="506539"/>
                    </a:lnTo>
                    <a:lnTo>
                      <a:pt x="8373060" y="474338"/>
                    </a:lnTo>
                    <a:cubicBezTo>
                      <a:pt x="8436755" y="410644"/>
                      <a:pt x="8524748" y="371248"/>
                      <a:pt x="8621942" y="371248"/>
                    </a:cubicBezTo>
                    <a:cubicBezTo>
                      <a:pt x="8743435" y="371248"/>
                      <a:pt x="8850551" y="432804"/>
                      <a:pt x="8913803" y="526429"/>
                    </a:cubicBezTo>
                    <a:lnTo>
                      <a:pt x="8931604" y="559225"/>
                    </a:lnTo>
                    <a:lnTo>
                      <a:pt x="8932336" y="556866"/>
                    </a:lnTo>
                    <a:cubicBezTo>
                      <a:pt x="9004910" y="385282"/>
                      <a:pt x="9174811" y="264886"/>
                      <a:pt x="9372831" y="264886"/>
                    </a:cubicBezTo>
                    <a:cubicBezTo>
                      <a:pt x="9570851" y="264886"/>
                      <a:pt x="9740752" y="385282"/>
                      <a:pt x="9813326" y="556866"/>
                    </a:cubicBezTo>
                    <a:lnTo>
                      <a:pt x="9822258" y="585639"/>
                    </a:lnTo>
                    <a:lnTo>
                      <a:pt x="9923341" y="530773"/>
                    </a:lnTo>
                    <a:cubicBezTo>
                      <a:pt x="10011521" y="493476"/>
                      <a:pt x="10108470" y="472851"/>
                      <a:pt x="10210236" y="472851"/>
                    </a:cubicBezTo>
                    <a:cubicBezTo>
                      <a:pt x="10261119" y="472851"/>
                      <a:pt x="10310798" y="478007"/>
                      <a:pt x="10358778" y="487826"/>
                    </a:cubicBezTo>
                    <a:lnTo>
                      <a:pt x="10454657" y="517588"/>
                    </a:lnTo>
                    <a:lnTo>
                      <a:pt x="10495458" y="442418"/>
                    </a:lnTo>
                    <a:cubicBezTo>
                      <a:pt x="10597630" y="291182"/>
                      <a:pt x="10770658" y="191749"/>
                      <a:pt x="10966909" y="191749"/>
                    </a:cubicBezTo>
                    <a:cubicBezTo>
                      <a:pt x="11163160" y="191749"/>
                      <a:pt x="11336188" y="291182"/>
                      <a:pt x="11438360" y="442418"/>
                    </a:cubicBezTo>
                    <a:lnTo>
                      <a:pt x="11462489" y="486871"/>
                    </a:lnTo>
                    <a:lnTo>
                      <a:pt x="11469450" y="481127"/>
                    </a:lnTo>
                    <a:cubicBezTo>
                      <a:pt x="11543415" y="431157"/>
                      <a:pt x="11632581" y="401979"/>
                      <a:pt x="11728562" y="401979"/>
                    </a:cubicBezTo>
                    <a:cubicBezTo>
                      <a:pt x="11984511" y="401979"/>
                      <a:pt x="12191998" y="609466"/>
                      <a:pt x="12191998" y="865415"/>
                    </a:cubicBezTo>
                    <a:cubicBezTo>
                      <a:pt x="12191998" y="1121364"/>
                      <a:pt x="11984511" y="1328851"/>
                      <a:pt x="11728562" y="1328851"/>
                    </a:cubicBezTo>
                    <a:cubicBezTo>
                      <a:pt x="11600587" y="1328851"/>
                      <a:pt x="11484728" y="1276980"/>
                      <a:pt x="11400863" y="1193114"/>
                    </a:cubicBezTo>
                    <a:lnTo>
                      <a:pt x="11372198" y="1158372"/>
                    </a:lnTo>
                    <a:lnTo>
                      <a:pt x="11368935" y="1162327"/>
                    </a:lnTo>
                    <a:cubicBezTo>
                      <a:pt x="11266048" y="1265214"/>
                      <a:pt x="11123910" y="1328851"/>
                      <a:pt x="10966909" y="1328851"/>
                    </a:cubicBezTo>
                    <a:lnTo>
                      <a:pt x="10935617" y="1325697"/>
                    </a:lnTo>
                    <a:lnTo>
                      <a:pt x="10932316" y="1358447"/>
                    </a:lnTo>
                    <a:cubicBezTo>
                      <a:pt x="10863588" y="1694311"/>
                      <a:pt x="10566417" y="1946959"/>
                      <a:pt x="10210236" y="1946959"/>
                    </a:cubicBezTo>
                    <a:cubicBezTo>
                      <a:pt x="9854055" y="1946959"/>
                      <a:pt x="9556884" y="1694311"/>
                      <a:pt x="9488156" y="1358447"/>
                    </a:cubicBezTo>
                    <a:lnTo>
                      <a:pt x="9473197" y="1210054"/>
                    </a:lnTo>
                    <a:lnTo>
                      <a:pt x="9469177" y="1211302"/>
                    </a:lnTo>
                    <a:cubicBezTo>
                      <a:pt x="9438057" y="1217670"/>
                      <a:pt x="9405834" y="1221014"/>
                      <a:pt x="9372831" y="1221014"/>
                    </a:cubicBezTo>
                    <a:cubicBezTo>
                      <a:pt x="9174811" y="1221014"/>
                      <a:pt x="9004910" y="1100618"/>
                      <a:pt x="8932336" y="929034"/>
                    </a:cubicBezTo>
                    <a:lnTo>
                      <a:pt x="8923811" y="901572"/>
                    </a:lnTo>
                    <a:lnTo>
                      <a:pt x="8913803" y="920011"/>
                    </a:lnTo>
                    <a:cubicBezTo>
                      <a:pt x="8850551" y="1013636"/>
                      <a:pt x="8743435" y="1075192"/>
                      <a:pt x="8621942" y="1075192"/>
                    </a:cubicBezTo>
                    <a:cubicBezTo>
                      <a:pt x="8597643" y="1075192"/>
                      <a:pt x="8573920" y="1072730"/>
                      <a:pt x="8551007" y="1068041"/>
                    </a:cubicBezTo>
                    <a:lnTo>
                      <a:pt x="8489994" y="1049102"/>
                    </a:lnTo>
                    <a:lnTo>
                      <a:pt x="8465855" y="1126862"/>
                    </a:lnTo>
                    <a:cubicBezTo>
                      <a:pt x="8379545" y="1330923"/>
                      <a:pt x="8177486" y="1474107"/>
                      <a:pt x="7941984" y="1474107"/>
                    </a:cubicBezTo>
                    <a:lnTo>
                      <a:pt x="7832541" y="1463074"/>
                    </a:lnTo>
                    <a:lnTo>
                      <a:pt x="7813132" y="1525601"/>
                    </a:lnTo>
                    <a:cubicBezTo>
                      <a:pt x="7701241" y="1790141"/>
                      <a:pt x="7439297" y="1975760"/>
                      <a:pt x="7133999" y="1975760"/>
                    </a:cubicBezTo>
                    <a:cubicBezTo>
                      <a:pt x="6726935" y="1975760"/>
                      <a:pt x="6396945" y="1645770"/>
                      <a:pt x="6396945" y="1238706"/>
                    </a:cubicBezTo>
                    <a:cubicBezTo>
                      <a:pt x="6396945" y="1187823"/>
                      <a:pt x="6402101" y="1138145"/>
                      <a:pt x="6411920" y="1090164"/>
                    </a:cubicBezTo>
                    <a:lnTo>
                      <a:pt x="6453234" y="957072"/>
                    </a:lnTo>
                    <a:lnTo>
                      <a:pt x="6388327" y="963615"/>
                    </a:lnTo>
                    <a:cubicBezTo>
                      <a:pt x="6315431" y="963615"/>
                      <a:pt x="6247711" y="941455"/>
                      <a:pt x="6191536" y="903504"/>
                    </a:cubicBezTo>
                    <a:lnTo>
                      <a:pt x="6185010" y="898119"/>
                    </a:lnTo>
                    <a:lnTo>
                      <a:pt x="6181016" y="920749"/>
                    </a:lnTo>
                    <a:cubicBezTo>
                      <a:pt x="6114059" y="1103617"/>
                      <a:pt x="5955857" y="1242501"/>
                      <a:pt x="5761547" y="1282262"/>
                    </a:cubicBezTo>
                    <a:lnTo>
                      <a:pt x="5714812" y="1286974"/>
                    </a:lnTo>
                    <a:lnTo>
                      <a:pt x="5713396" y="1301025"/>
                    </a:lnTo>
                    <a:cubicBezTo>
                      <a:pt x="5647100" y="1625004"/>
                      <a:pt x="5360445" y="1868712"/>
                      <a:pt x="5016868" y="1868712"/>
                    </a:cubicBezTo>
                    <a:cubicBezTo>
                      <a:pt x="4771455" y="1868712"/>
                      <a:pt x="4555084" y="1744371"/>
                      <a:pt x="4427317" y="1555251"/>
                    </a:cubicBezTo>
                    <a:lnTo>
                      <a:pt x="4369412" y="1448568"/>
                    </a:lnTo>
                    <a:lnTo>
                      <a:pt x="4364660" y="1454327"/>
                    </a:lnTo>
                    <a:cubicBezTo>
                      <a:pt x="4236000" y="1582988"/>
                      <a:pt x="4058257" y="1662566"/>
                      <a:pt x="3861927" y="1662566"/>
                    </a:cubicBezTo>
                    <a:cubicBezTo>
                      <a:pt x="3518350" y="1662566"/>
                      <a:pt x="3231694" y="1418858"/>
                      <a:pt x="3165398" y="1094879"/>
                    </a:cubicBezTo>
                    <a:lnTo>
                      <a:pt x="3164865" y="1089577"/>
                    </a:lnTo>
                    <a:lnTo>
                      <a:pt x="3121214" y="1103127"/>
                    </a:lnTo>
                    <a:cubicBezTo>
                      <a:pt x="3090093" y="1109495"/>
                      <a:pt x="3057871" y="1112839"/>
                      <a:pt x="3024867" y="1112839"/>
                    </a:cubicBezTo>
                    <a:cubicBezTo>
                      <a:pt x="2958861" y="1112839"/>
                      <a:pt x="2895978" y="1099462"/>
                      <a:pt x="2838783" y="1075271"/>
                    </a:cubicBezTo>
                    <a:lnTo>
                      <a:pt x="2788860" y="1048173"/>
                    </a:lnTo>
                    <a:lnTo>
                      <a:pt x="2784688" y="1055857"/>
                    </a:lnTo>
                    <a:cubicBezTo>
                      <a:pt x="2721437" y="1149482"/>
                      <a:pt x="2614322" y="1211038"/>
                      <a:pt x="2492829" y="1211038"/>
                    </a:cubicBezTo>
                    <a:cubicBezTo>
                      <a:pt x="2419933" y="1211038"/>
                      <a:pt x="2352212" y="1188878"/>
                      <a:pt x="2296038" y="1150927"/>
                    </a:cubicBezTo>
                    <a:lnTo>
                      <a:pt x="2290199" y="1146111"/>
                    </a:lnTo>
                    <a:lnTo>
                      <a:pt x="2275337" y="1193991"/>
                    </a:lnTo>
                    <a:cubicBezTo>
                      <a:pt x="2189027" y="1398052"/>
                      <a:pt x="1986967" y="1541236"/>
                      <a:pt x="1751465" y="1541236"/>
                    </a:cubicBezTo>
                    <a:cubicBezTo>
                      <a:pt x="1555214" y="1541236"/>
                      <a:pt x="1382187" y="1441803"/>
                      <a:pt x="1280014" y="1290568"/>
                    </a:cubicBezTo>
                    <a:lnTo>
                      <a:pt x="1260783" y="1255136"/>
                    </a:lnTo>
                    <a:lnTo>
                      <a:pt x="1258230" y="1258230"/>
                    </a:lnTo>
                    <a:cubicBezTo>
                      <a:pt x="1124849" y="1391611"/>
                      <a:pt x="940586" y="1474108"/>
                      <a:pt x="737054" y="1474108"/>
                    </a:cubicBezTo>
                    <a:cubicBezTo>
                      <a:pt x="329990" y="1474108"/>
                      <a:pt x="0" y="1144118"/>
                      <a:pt x="0" y="737054"/>
                    </a:cubicBezTo>
                    <a:cubicBezTo>
                      <a:pt x="0" y="329990"/>
                      <a:pt x="329990" y="0"/>
                      <a:pt x="7370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4" name="Rectangle 3"/>
              <p:cNvSpPr/>
              <p:nvPr userDrawn="1"/>
            </p:nvSpPr>
            <p:spPr>
              <a:xfrm>
                <a:off x="0" y="5548538"/>
                <a:ext cx="12192000" cy="130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1" name="Oval 10"/>
            <p:cNvSpPr/>
            <p:nvPr userDrawn="1"/>
          </p:nvSpPr>
          <p:spPr>
            <a:xfrm>
              <a:off x="6294214" y="5606594"/>
              <a:ext cx="956128" cy="9561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27" name="Picture Placeholder 7"/>
          <p:cNvSpPr>
            <a:spLocks noGrp="1"/>
          </p:cNvSpPr>
          <p:nvPr>
            <p:ph type="pic" sz="quarter" idx="11"/>
          </p:nvPr>
        </p:nvSpPr>
        <p:spPr>
          <a:xfrm>
            <a:off x="1792069" y="1939822"/>
            <a:ext cx="2422744" cy="1405728"/>
          </a:xfrm>
          <a:prstGeom prst="rect">
            <a:avLst/>
          </a:prstGeom>
        </p:spPr>
        <p:txBody>
          <a:bodyPr/>
          <a:lstStyle>
            <a:lvl1pPr>
              <a:defRPr sz="1800"/>
            </a:lvl1pPr>
          </a:lstStyle>
          <a:p>
            <a:endParaRPr lang="id-ID"/>
          </a:p>
        </p:txBody>
      </p:sp>
      <p:sp>
        <p:nvSpPr>
          <p:cNvPr id="28" name="Picture Placeholder 7"/>
          <p:cNvSpPr>
            <a:spLocks noGrp="1"/>
          </p:cNvSpPr>
          <p:nvPr>
            <p:ph type="pic" sz="quarter" idx="12"/>
          </p:nvPr>
        </p:nvSpPr>
        <p:spPr>
          <a:xfrm>
            <a:off x="1365141" y="3141663"/>
            <a:ext cx="839897" cy="1123951"/>
          </a:xfrm>
          <a:prstGeom prst="rect">
            <a:avLst/>
          </a:prstGeom>
        </p:spPr>
        <p:txBody>
          <a:bodyPr/>
          <a:lstStyle>
            <a:lvl1pPr>
              <a:defRPr sz="1800"/>
            </a:lvl1pPr>
          </a:lstStyle>
          <a:p>
            <a:endParaRPr lang="id-ID"/>
          </a:p>
        </p:txBody>
      </p:sp>
      <p:sp>
        <p:nvSpPr>
          <p:cNvPr id="29" name="Picture Placeholder 7"/>
          <p:cNvSpPr>
            <a:spLocks noGrp="1"/>
          </p:cNvSpPr>
          <p:nvPr>
            <p:ph type="pic" sz="quarter" idx="13"/>
          </p:nvPr>
        </p:nvSpPr>
        <p:spPr>
          <a:xfrm>
            <a:off x="3533776" y="3007136"/>
            <a:ext cx="1900237" cy="1211754"/>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2071117773"/>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9" name="Picture Placeholder 3"/>
          <p:cNvSpPr>
            <a:spLocks noGrp="1"/>
          </p:cNvSpPr>
          <p:nvPr>
            <p:ph type="pic" sz="quarter" idx="26"/>
          </p:nvPr>
        </p:nvSpPr>
        <p:spPr>
          <a:xfrm>
            <a:off x="6125032" y="3077147"/>
            <a:ext cx="2728685" cy="1770623"/>
          </a:xfrm>
          <a:prstGeom prst="rect">
            <a:avLst/>
          </a:prstGeom>
          <a:ln w="57150">
            <a:noFill/>
          </a:ln>
        </p:spPr>
        <p:txBody>
          <a:bodyPr>
            <a:normAutofit/>
          </a:bodyPr>
          <a:lstStyle>
            <a:lvl1pPr>
              <a:defRPr sz="1600">
                <a:solidFill>
                  <a:schemeClr val="accent2"/>
                </a:solidFill>
              </a:defRPr>
            </a:lvl1pPr>
          </a:lstStyle>
          <a:p>
            <a:endParaRPr lang="id-ID"/>
          </a:p>
        </p:txBody>
      </p:sp>
      <p:sp>
        <p:nvSpPr>
          <p:cNvPr id="8" name="Picture Placeholder 3"/>
          <p:cNvSpPr>
            <a:spLocks noGrp="1"/>
          </p:cNvSpPr>
          <p:nvPr>
            <p:ph type="pic" sz="quarter" idx="25"/>
          </p:nvPr>
        </p:nvSpPr>
        <p:spPr>
          <a:xfrm>
            <a:off x="6125028" y="4847775"/>
            <a:ext cx="6066971" cy="2010231"/>
          </a:xfrm>
          <a:prstGeom prst="rect">
            <a:avLst/>
          </a:prstGeom>
          <a:ln w="57150">
            <a:noFill/>
          </a:ln>
        </p:spPr>
        <p:txBody>
          <a:bodyPr>
            <a:normAutofit/>
          </a:bodyPr>
          <a:lstStyle>
            <a:lvl1pPr>
              <a:defRPr sz="1600">
                <a:solidFill>
                  <a:schemeClr val="accent2"/>
                </a:solidFill>
              </a:defRPr>
            </a:lvl1pPr>
          </a:lstStyle>
          <a:p>
            <a:endParaRPr lang="id-ID"/>
          </a:p>
        </p:txBody>
      </p:sp>
      <p:sp>
        <p:nvSpPr>
          <p:cNvPr id="3" name="Picture Placeholder 3"/>
          <p:cNvSpPr>
            <a:spLocks noGrp="1"/>
          </p:cNvSpPr>
          <p:nvPr>
            <p:ph type="pic" sz="quarter" idx="20"/>
          </p:nvPr>
        </p:nvSpPr>
        <p:spPr>
          <a:xfrm>
            <a:off x="2" y="0"/>
            <a:ext cx="3352801" cy="1625600"/>
          </a:xfrm>
          <a:prstGeom prst="rect">
            <a:avLst/>
          </a:prstGeom>
          <a:ln w="57150">
            <a:noFill/>
          </a:ln>
        </p:spPr>
        <p:txBody>
          <a:bodyPr>
            <a:normAutofit/>
          </a:bodyPr>
          <a:lstStyle>
            <a:lvl1pPr>
              <a:defRPr sz="1600">
                <a:solidFill>
                  <a:schemeClr val="accent2"/>
                </a:solidFill>
              </a:defRPr>
            </a:lvl1pPr>
          </a:lstStyle>
          <a:p>
            <a:endParaRPr lang="id-ID"/>
          </a:p>
        </p:txBody>
      </p:sp>
      <p:sp>
        <p:nvSpPr>
          <p:cNvPr id="4" name="Picture Placeholder 3"/>
          <p:cNvSpPr>
            <a:spLocks noGrp="1"/>
          </p:cNvSpPr>
          <p:nvPr>
            <p:ph type="pic" sz="quarter" idx="21"/>
          </p:nvPr>
        </p:nvSpPr>
        <p:spPr>
          <a:xfrm>
            <a:off x="2" y="1625606"/>
            <a:ext cx="3352801" cy="3222171"/>
          </a:xfrm>
          <a:prstGeom prst="rect">
            <a:avLst/>
          </a:prstGeom>
          <a:ln w="57150">
            <a:noFill/>
          </a:ln>
        </p:spPr>
        <p:txBody>
          <a:bodyPr>
            <a:normAutofit/>
          </a:bodyPr>
          <a:lstStyle>
            <a:lvl1pPr>
              <a:defRPr sz="1600">
                <a:solidFill>
                  <a:schemeClr val="accent2"/>
                </a:solidFill>
              </a:defRPr>
            </a:lvl1pPr>
          </a:lstStyle>
          <a:p>
            <a:endParaRPr lang="id-ID"/>
          </a:p>
        </p:txBody>
      </p:sp>
      <p:sp>
        <p:nvSpPr>
          <p:cNvPr id="5" name="Picture Placeholder 3"/>
          <p:cNvSpPr>
            <a:spLocks noGrp="1"/>
          </p:cNvSpPr>
          <p:nvPr>
            <p:ph type="pic" sz="quarter" idx="22"/>
          </p:nvPr>
        </p:nvSpPr>
        <p:spPr>
          <a:xfrm>
            <a:off x="-3" y="4847777"/>
            <a:ext cx="6125032" cy="2010229"/>
          </a:xfrm>
          <a:prstGeom prst="rect">
            <a:avLst/>
          </a:prstGeom>
          <a:ln w="57150">
            <a:noFill/>
          </a:ln>
        </p:spPr>
        <p:txBody>
          <a:bodyPr>
            <a:normAutofit/>
          </a:bodyPr>
          <a:lstStyle>
            <a:lvl1pPr>
              <a:defRPr sz="1600">
                <a:solidFill>
                  <a:schemeClr val="accent2"/>
                </a:solidFill>
              </a:defRPr>
            </a:lvl1pPr>
          </a:lstStyle>
          <a:p>
            <a:endParaRPr lang="id-ID"/>
          </a:p>
        </p:txBody>
      </p:sp>
      <p:sp>
        <p:nvSpPr>
          <p:cNvPr id="6" name="Picture Placeholder 3"/>
          <p:cNvSpPr>
            <a:spLocks noGrp="1"/>
          </p:cNvSpPr>
          <p:nvPr>
            <p:ph type="pic" sz="quarter" idx="23"/>
          </p:nvPr>
        </p:nvSpPr>
        <p:spPr>
          <a:xfrm>
            <a:off x="3352803" y="3077029"/>
            <a:ext cx="2772231" cy="1770742"/>
          </a:xfrm>
          <a:prstGeom prst="rect">
            <a:avLst/>
          </a:prstGeom>
          <a:ln w="57150">
            <a:noFill/>
          </a:ln>
        </p:spPr>
        <p:txBody>
          <a:bodyPr>
            <a:normAutofit/>
          </a:bodyPr>
          <a:lstStyle>
            <a:lvl1pPr>
              <a:defRPr sz="1600">
                <a:solidFill>
                  <a:schemeClr val="accent2"/>
                </a:solidFill>
              </a:defRPr>
            </a:lvl1pPr>
          </a:lstStyle>
          <a:p>
            <a:endParaRPr lang="id-ID"/>
          </a:p>
        </p:txBody>
      </p:sp>
      <p:sp>
        <p:nvSpPr>
          <p:cNvPr id="7" name="Picture Placeholder 3"/>
          <p:cNvSpPr>
            <a:spLocks noGrp="1"/>
          </p:cNvSpPr>
          <p:nvPr>
            <p:ph type="pic" sz="quarter" idx="24"/>
          </p:nvPr>
        </p:nvSpPr>
        <p:spPr>
          <a:xfrm>
            <a:off x="3352801" y="-1"/>
            <a:ext cx="5500915" cy="3077029"/>
          </a:xfrm>
          <a:prstGeom prst="rect">
            <a:avLst/>
          </a:prstGeom>
          <a:ln w="57150">
            <a:noFill/>
          </a:ln>
        </p:spPr>
        <p:txBody>
          <a:bodyPr>
            <a:normAutofit/>
          </a:bodyPr>
          <a:lstStyle>
            <a:lvl1pPr>
              <a:defRPr sz="1600">
                <a:solidFill>
                  <a:schemeClr val="accent2"/>
                </a:solidFill>
              </a:defRPr>
            </a:lvl1pPr>
          </a:lstStyle>
          <a:p>
            <a:endParaRPr lang="id-ID"/>
          </a:p>
        </p:txBody>
      </p:sp>
      <p:sp>
        <p:nvSpPr>
          <p:cNvPr id="10" name="Picture Placeholder 3"/>
          <p:cNvSpPr>
            <a:spLocks noGrp="1"/>
          </p:cNvSpPr>
          <p:nvPr>
            <p:ph type="pic" sz="quarter" idx="27"/>
          </p:nvPr>
        </p:nvSpPr>
        <p:spPr>
          <a:xfrm>
            <a:off x="8853716" y="-1"/>
            <a:ext cx="3338285" cy="3077029"/>
          </a:xfrm>
          <a:prstGeom prst="rect">
            <a:avLst/>
          </a:prstGeom>
          <a:ln w="57150">
            <a:noFill/>
          </a:ln>
        </p:spPr>
        <p:txBody>
          <a:bodyPr>
            <a:normAutofit/>
          </a:bodyPr>
          <a:lstStyle>
            <a:lvl1pPr>
              <a:defRPr sz="1600">
                <a:solidFill>
                  <a:schemeClr val="accent2"/>
                </a:solidFill>
              </a:defRPr>
            </a:lvl1pPr>
          </a:lstStyle>
          <a:p>
            <a:endParaRPr lang="id-ID"/>
          </a:p>
        </p:txBody>
      </p:sp>
      <p:sp>
        <p:nvSpPr>
          <p:cNvPr id="11" name="Picture Placeholder 3"/>
          <p:cNvSpPr>
            <a:spLocks noGrp="1"/>
          </p:cNvSpPr>
          <p:nvPr>
            <p:ph type="pic" sz="quarter" idx="28"/>
          </p:nvPr>
        </p:nvSpPr>
        <p:spPr>
          <a:xfrm>
            <a:off x="8853715" y="3077029"/>
            <a:ext cx="3338284" cy="1770742"/>
          </a:xfrm>
          <a:prstGeom prst="rect">
            <a:avLst/>
          </a:prstGeom>
          <a:ln w="57150">
            <a:noFill/>
          </a:ln>
        </p:spPr>
        <p:txBody>
          <a:bodyPr>
            <a:normAutofit/>
          </a:bodyPr>
          <a:lstStyle>
            <a:lvl1pPr>
              <a:defRPr sz="1600">
                <a:solidFill>
                  <a:schemeClr val="accent2"/>
                </a:solidFill>
              </a:defRPr>
            </a:lvl1pPr>
          </a:lstStyle>
          <a:p>
            <a:endParaRPr lang="id-ID"/>
          </a:p>
        </p:txBody>
      </p:sp>
      <p:sp>
        <p:nvSpPr>
          <p:cNvPr id="12" name="Text Placeholder 9"/>
          <p:cNvSpPr>
            <a:spLocks noGrp="1"/>
          </p:cNvSpPr>
          <p:nvPr>
            <p:ph type="body" sz="quarter" idx="12" hasCustomPrompt="1"/>
          </p:nvPr>
        </p:nvSpPr>
        <p:spPr>
          <a:xfrm>
            <a:off x="-7262" y="2184405"/>
            <a:ext cx="12199260" cy="2133601"/>
          </a:xfrm>
          <a:prstGeom prst="rect">
            <a:avLst/>
          </a:prstGeom>
          <a:solidFill>
            <a:schemeClr val="accent1">
              <a:alpha val="79000"/>
            </a:schemeClr>
          </a:solidFill>
        </p:spPr>
        <p:txBody>
          <a:bodyPr/>
          <a:lstStyle>
            <a:lvl1pPr marL="0" indent="0">
              <a:buNone/>
              <a:defRPr sz="133" baseline="0">
                <a:solidFill>
                  <a:schemeClr val="accent1"/>
                </a:solidFill>
                <a:latin typeface="Calibri" panose="020F0502020204030204" pitchFamily="34" charset="0"/>
              </a:defRPr>
            </a:lvl1pPr>
          </a:lstStyle>
          <a:p>
            <a:pPr lvl="0"/>
            <a:r>
              <a:rPr lang="en-US"/>
              <a:t>.</a:t>
            </a:r>
            <a:endParaRPr lang="id-ID"/>
          </a:p>
        </p:txBody>
      </p:sp>
    </p:spTree>
    <p:extLst>
      <p:ext uri="{BB962C8B-B14F-4D97-AF65-F5344CB8AC3E}">
        <p14:creationId xmlns:p14="http://schemas.microsoft.com/office/powerpoint/2010/main" val="42073385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3" name="Picture Placeholder 5"/>
          <p:cNvSpPr>
            <a:spLocks noGrp="1"/>
          </p:cNvSpPr>
          <p:nvPr>
            <p:ph type="pic" sz="quarter" idx="10"/>
          </p:nvPr>
        </p:nvSpPr>
        <p:spPr>
          <a:xfrm>
            <a:off x="711200" y="1948543"/>
            <a:ext cx="2438400" cy="2438400"/>
          </a:xfrm>
          <a:prstGeom prst="round2DiagRect">
            <a:avLst/>
          </a:prstGeom>
        </p:spPr>
        <p:txBody>
          <a:bodyPr/>
          <a:lstStyle>
            <a:lvl1pPr marL="0" indent="0" algn="ctr">
              <a:buNone/>
              <a:defRPr sz="1067">
                <a:solidFill>
                  <a:schemeClr val="tx1">
                    <a:lumMod val="85000"/>
                    <a:lumOff val="15000"/>
                  </a:schemeClr>
                </a:solidFill>
              </a:defRPr>
            </a:lvl1pPr>
          </a:lstStyle>
          <a:p>
            <a:endParaRPr lang="en-US"/>
          </a:p>
        </p:txBody>
      </p:sp>
      <p:sp>
        <p:nvSpPr>
          <p:cNvPr id="4" name="Text Placeholder 6"/>
          <p:cNvSpPr>
            <a:spLocks noGrp="1"/>
          </p:cNvSpPr>
          <p:nvPr>
            <p:ph type="body" sz="quarter" idx="14" hasCustomPrompt="1"/>
          </p:nvPr>
        </p:nvSpPr>
        <p:spPr>
          <a:xfrm>
            <a:off x="711200" y="4691743"/>
            <a:ext cx="2438400" cy="406400"/>
          </a:xfrm>
          <a:prstGeom prst="rect">
            <a:avLst/>
          </a:prstGeom>
        </p:spPr>
        <p:txBody>
          <a:bodyPr/>
          <a:lstStyle>
            <a:lvl1pPr marL="0" indent="0" algn="ctr">
              <a:buNone/>
              <a:defRPr sz="2667" b="0">
                <a:solidFill>
                  <a:schemeClr val="tx1">
                    <a:lumMod val="85000"/>
                    <a:lumOff val="15000"/>
                  </a:schemeClr>
                </a:solidFill>
                <a:latin typeface="Bebas Neue" pitchFamily="34" charset="0"/>
              </a:defRPr>
            </a:lvl1pPr>
          </a:lstStyle>
          <a:p>
            <a:pPr lvl="0"/>
            <a:r>
              <a:rPr lang="en-US"/>
              <a:t>Title</a:t>
            </a:r>
          </a:p>
        </p:txBody>
      </p:sp>
      <p:sp>
        <p:nvSpPr>
          <p:cNvPr id="5" name="Text Placeholder 6"/>
          <p:cNvSpPr>
            <a:spLocks noGrp="1"/>
          </p:cNvSpPr>
          <p:nvPr>
            <p:ph type="body" sz="quarter" idx="16" hasCustomPrompt="1"/>
          </p:nvPr>
        </p:nvSpPr>
        <p:spPr>
          <a:xfrm>
            <a:off x="3496440" y="4691743"/>
            <a:ext cx="2396360" cy="406400"/>
          </a:xfrm>
          <a:prstGeom prst="rect">
            <a:avLst/>
          </a:prstGeom>
        </p:spPr>
        <p:txBody>
          <a:bodyPr/>
          <a:lstStyle>
            <a:lvl1pPr marL="0" indent="0" algn="ctr">
              <a:buNone/>
              <a:defRPr sz="2667" b="0">
                <a:solidFill>
                  <a:schemeClr val="tx1">
                    <a:lumMod val="85000"/>
                    <a:lumOff val="15000"/>
                  </a:schemeClr>
                </a:solidFill>
                <a:latin typeface="Bebas Neue" pitchFamily="34" charset="0"/>
              </a:defRPr>
            </a:lvl1pPr>
          </a:lstStyle>
          <a:p>
            <a:pPr lvl="0"/>
            <a:r>
              <a:rPr lang="en-US"/>
              <a:t>Title</a:t>
            </a:r>
          </a:p>
        </p:txBody>
      </p:sp>
      <p:sp>
        <p:nvSpPr>
          <p:cNvPr id="6" name="Text Placeholder 6"/>
          <p:cNvSpPr>
            <a:spLocks noGrp="1"/>
          </p:cNvSpPr>
          <p:nvPr>
            <p:ph type="body" sz="quarter" idx="18" hasCustomPrompt="1"/>
          </p:nvPr>
        </p:nvSpPr>
        <p:spPr>
          <a:xfrm>
            <a:off x="6293827" y="4691743"/>
            <a:ext cx="2396360" cy="406400"/>
          </a:xfrm>
          <a:prstGeom prst="rect">
            <a:avLst/>
          </a:prstGeom>
        </p:spPr>
        <p:txBody>
          <a:bodyPr/>
          <a:lstStyle>
            <a:lvl1pPr marL="0" indent="0" algn="ctr">
              <a:buNone/>
              <a:defRPr sz="2667" b="0">
                <a:solidFill>
                  <a:schemeClr val="tx1">
                    <a:lumMod val="85000"/>
                    <a:lumOff val="15000"/>
                  </a:schemeClr>
                </a:solidFill>
                <a:latin typeface="Bebas Neue" pitchFamily="34" charset="0"/>
              </a:defRPr>
            </a:lvl1pPr>
          </a:lstStyle>
          <a:p>
            <a:pPr lvl="0"/>
            <a:r>
              <a:rPr lang="en-US"/>
              <a:t>Title</a:t>
            </a:r>
          </a:p>
        </p:txBody>
      </p:sp>
      <p:sp>
        <p:nvSpPr>
          <p:cNvPr id="7" name="Text Placeholder 6"/>
          <p:cNvSpPr>
            <a:spLocks noGrp="1"/>
          </p:cNvSpPr>
          <p:nvPr>
            <p:ph type="body" sz="quarter" idx="20" hasCustomPrompt="1"/>
          </p:nvPr>
        </p:nvSpPr>
        <p:spPr>
          <a:xfrm>
            <a:off x="9091213" y="4691743"/>
            <a:ext cx="2396360" cy="406400"/>
          </a:xfrm>
          <a:prstGeom prst="rect">
            <a:avLst/>
          </a:prstGeom>
        </p:spPr>
        <p:txBody>
          <a:bodyPr/>
          <a:lstStyle>
            <a:lvl1pPr marL="0" indent="0" algn="ctr">
              <a:buNone/>
              <a:defRPr sz="2667" b="0">
                <a:solidFill>
                  <a:schemeClr val="tx1">
                    <a:lumMod val="85000"/>
                    <a:lumOff val="15000"/>
                  </a:schemeClr>
                </a:solidFill>
                <a:latin typeface="Bebas Neue" pitchFamily="34" charset="0"/>
              </a:defRPr>
            </a:lvl1pPr>
          </a:lstStyle>
          <a:p>
            <a:pPr lvl="0"/>
            <a:r>
              <a:rPr lang="en-US"/>
              <a:t>Title</a:t>
            </a:r>
          </a:p>
        </p:txBody>
      </p:sp>
      <p:sp>
        <p:nvSpPr>
          <p:cNvPr id="8" name="Text Placeholder 7"/>
          <p:cNvSpPr>
            <a:spLocks noGrp="1"/>
          </p:cNvSpPr>
          <p:nvPr>
            <p:ph type="body" sz="quarter" idx="13" hasCustomPrompt="1"/>
          </p:nvPr>
        </p:nvSpPr>
        <p:spPr>
          <a:xfrm>
            <a:off x="711200" y="5060048"/>
            <a:ext cx="2438400" cy="977901"/>
          </a:xfrm>
          <a:prstGeom prst="rect">
            <a:avLst/>
          </a:prstGeom>
        </p:spPr>
        <p:txBody>
          <a:bodyPr/>
          <a:lstStyle>
            <a:lvl1pPr marL="0" indent="0" algn="ctr">
              <a:buNone/>
              <a:defRPr sz="1400">
                <a:solidFill>
                  <a:schemeClr val="tx1">
                    <a:lumMod val="85000"/>
                    <a:lumOff val="15000"/>
                  </a:schemeClr>
                </a:solidFill>
              </a:defRPr>
            </a:lvl1pPr>
          </a:lstStyle>
          <a:p>
            <a:pPr lvl="0"/>
            <a:r>
              <a:rPr lang="en-US"/>
              <a:t>Text here</a:t>
            </a:r>
          </a:p>
        </p:txBody>
      </p:sp>
      <p:sp>
        <p:nvSpPr>
          <p:cNvPr id="9" name="Text Placeholder 7"/>
          <p:cNvSpPr>
            <a:spLocks noGrp="1"/>
          </p:cNvSpPr>
          <p:nvPr>
            <p:ph type="body" sz="quarter" idx="21" hasCustomPrompt="1"/>
          </p:nvPr>
        </p:nvSpPr>
        <p:spPr>
          <a:xfrm>
            <a:off x="9091213" y="5098148"/>
            <a:ext cx="2396360" cy="939801"/>
          </a:xfrm>
          <a:prstGeom prst="rect">
            <a:avLst/>
          </a:prstGeom>
        </p:spPr>
        <p:txBody>
          <a:bodyPr/>
          <a:lstStyle>
            <a:lvl1pPr marL="0" indent="0" algn="ctr">
              <a:buNone/>
              <a:defRPr sz="1400">
                <a:solidFill>
                  <a:schemeClr val="tx1">
                    <a:lumMod val="85000"/>
                    <a:lumOff val="15000"/>
                  </a:schemeClr>
                </a:solidFill>
              </a:defRPr>
            </a:lvl1pPr>
          </a:lstStyle>
          <a:p>
            <a:pPr lvl="0"/>
            <a:r>
              <a:rPr lang="en-US"/>
              <a:t>Text here</a:t>
            </a:r>
          </a:p>
        </p:txBody>
      </p:sp>
      <p:sp>
        <p:nvSpPr>
          <p:cNvPr id="10" name="Text Placeholder 7"/>
          <p:cNvSpPr>
            <a:spLocks noGrp="1"/>
          </p:cNvSpPr>
          <p:nvPr>
            <p:ph type="body" sz="quarter" idx="22" hasCustomPrompt="1"/>
          </p:nvPr>
        </p:nvSpPr>
        <p:spPr>
          <a:xfrm>
            <a:off x="3496440" y="5098148"/>
            <a:ext cx="2396360" cy="939801"/>
          </a:xfrm>
          <a:prstGeom prst="rect">
            <a:avLst/>
          </a:prstGeom>
        </p:spPr>
        <p:txBody>
          <a:bodyPr/>
          <a:lstStyle>
            <a:lvl1pPr marL="0" indent="0" algn="ctr">
              <a:buNone/>
              <a:defRPr sz="1400">
                <a:solidFill>
                  <a:schemeClr val="tx1">
                    <a:lumMod val="85000"/>
                    <a:lumOff val="15000"/>
                  </a:schemeClr>
                </a:solidFill>
              </a:defRPr>
            </a:lvl1pPr>
          </a:lstStyle>
          <a:p>
            <a:pPr lvl="0"/>
            <a:r>
              <a:rPr lang="en-US"/>
              <a:t>Text here</a:t>
            </a:r>
          </a:p>
        </p:txBody>
      </p:sp>
      <p:sp>
        <p:nvSpPr>
          <p:cNvPr id="11" name="Text Placeholder 7"/>
          <p:cNvSpPr>
            <a:spLocks noGrp="1"/>
          </p:cNvSpPr>
          <p:nvPr>
            <p:ph type="body" sz="quarter" idx="23" hasCustomPrompt="1"/>
          </p:nvPr>
        </p:nvSpPr>
        <p:spPr>
          <a:xfrm>
            <a:off x="6293827" y="5098148"/>
            <a:ext cx="2396360" cy="939801"/>
          </a:xfrm>
          <a:prstGeom prst="rect">
            <a:avLst/>
          </a:prstGeom>
        </p:spPr>
        <p:txBody>
          <a:bodyPr/>
          <a:lstStyle>
            <a:lvl1pPr marL="0" indent="0" algn="ctr">
              <a:buNone/>
              <a:defRPr sz="1400">
                <a:solidFill>
                  <a:schemeClr val="tx1">
                    <a:lumMod val="85000"/>
                    <a:lumOff val="15000"/>
                  </a:schemeClr>
                </a:solidFill>
              </a:defRPr>
            </a:lvl1pPr>
          </a:lstStyle>
          <a:p>
            <a:pPr lvl="0"/>
            <a:r>
              <a:rPr lang="en-US"/>
              <a:t>Text here</a:t>
            </a:r>
          </a:p>
        </p:txBody>
      </p:sp>
      <p:sp>
        <p:nvSpPr>
          <p:cNvPr id="12" name="Picture Placeholder 5"/>
          <p:cNvSpPr>
            <a:spLocks noGrp="1"/>
          </p:cNvSpPr>
          <p:nvPr>
            <p:ph type="pic" sz="quarter" idx="24"/>
          </p:nvPr>
        </p:nvSpPr>
        <p:spPr>
          <a:xfrm>
            <a:off x="3493765" y="1948543"/>
            <a:ext cx="2438400" cy="2438400"/>
          </a:xfrm>
          <a:prstGeom prst="round2DiagRect">
            <a:avLst/>
          </a:prstGeom>
        </p:spPr>
        <p:txBody>
          <a:bodyPr/>
          <a:lstStyle>
            <a:lvl1pPr marL="0" indent="0" algn="ctr">
              <a:buNone/>
              <a:defRPr sz="1067">
                <a:solidFill>
                  <a:schemeClr val="tx1">
                    <a:lumMod val="85000"/>
                    <a:lumOff val="15000"/>
                  </a:schemeClr>
                </a:solidFill>
              </a:defRPr>
            </a:lvl1pPr>
          </a:lstStyle>
          <a:p>
            <a:endParaRPr lang="en-US"/>
          </a:p>
        </p:txBody>
      </p:sp>
      <p:sp>
        <p:nvSpPr>
          <p:cNvPr id="13" name="Picture Placeholder 5"/>
          <p:cNvSpPr>
            <a:spLocks noGrp="1"/>
          </p:cNvSpPr>
          <p:nvPr>
            <p:ph type="pic" sz="quarter" idx="25"/>
          </p:nvPr>
        </p:nvSpPr>
        <p:spPr>
          <a:xfrm>
            <a:off x="6276331" y="1948543"/>
            <a:ext cx="2438400" cy="2438400"/>
          </a:xfrm>
          <a:prstGeom prst="round2DiagRect">
            <a:avLst/>
          </a:prstGeom>
        </p:spPr>
        <p:txBody>
          <a:bodyPr/>
          <a:lstStyle>
            <a:lvl1pPr marL="0" indent="0" algn="ctr">
              <a:buNone/>
              <a:defRPr sz="1067">
                <a:solidFill>
                  <a:schemeClr val="tx1">
                    <a:lumMod val="85000"/>
                    <a:lumOff val="15000"/>
                  </a:schemeClr>
                </a:solidFill>
              </a:defRPr>
            </a:lvl1pPr>
          </a:lstStyle>
          <a:p>
            <a:endParaRPr lang="en-US"/>
          </a:p>
        </p:txBody>
      </p:sp>
      <p:sp>
        <p:nvSpPr>
          <p:cNvPr id="14" name="Picture Placeholder 5"/>
          <p:cNvSpPr>
            <a:spLocks noGrp="1"/>
          </p:cNvSpPr>
          <p:nvPr>
            <p:ph type="pic" sz="quarter" idx="26"/>
          </p:nvPr>
        </p:nvSpPr>
        <p:spPr>
          <a:xfrm>
            <a:off x="9058897" y="1948543"/>
            <a:ext cx="2438400" cy="2438400"/>
          </a:xfrm>
          <a:prstGeom prst="round2DiagRect">
            <a:avLst/>
          </a:prstGeom>
        </p:spPr>
        <p:txBody>
          <a:bodyPr/>
          <a:lstStyle>
            <a:lvl1pPr marL="0" indent="0" algn="ctr">
              <a:buNone/>
              <a:defRPr sz="1067">
                <a:solidFill>
                  <a:schemeClr val="tx1">
                    <a:lumMod val="85000"/>
                    <a:lumOff val="15000"/>
                  </a:schemeClr>
                </a:solidFill>
              </a:defRPr>
            </a:lvl1pPr>
          </a:lstStyle>
          <a:p>
            <a:endParaRPr lang="en-US"/>
          </a:p>
        </p:txBody>
      </p:sp>
      <p:sp>
        <p:nvSpPr>
          <p:cNvPr id="15" name="Rectangle 14"/>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5"/>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16"/>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TextBox 17"/>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12935185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3" name="Picture Placeholder 3"/>
          <p:cNvSpPr>
            <a:spLocks noGrp="1"/>
          </p:cNvSpPr>
          <p:nvPr>
            <p:ph type="pic" sz="quarter" idx="22"/>
          </p:nvPr>
        </p:nvSpPr>
        <p:spPr>
          <a:xfrm>
            <a:off x="0" y="6"/>
            <a:ext cx="12192000" cy="4562203"/>
          </a:xfrm>
          <a:prstGeom prst="rect">
            <a:avLst/>
          </a:prstGeom>
          <a:ln w="57150">
            <a:noFill/>
          </a:ln>
        </p:spPr>
        <p:txBody>
          <a:bodyPr>
            <a:normAutofit/>
          </a:bodyPr>
          <a:lstStyle>
            <a:lvl1pPr>
              <a:defRPr sz="1600">
                <a:solidFill>
                  <a:schemeClr val="accent2"/>
                </a:solidFill>
              </a:defRPr>
            </a:lvl1pPr>
          </a:lstStyle>
          <a:p>
            <a:endParaRPr lang="id-ID"/>
          </a:p>
        </p:txBody>
      </p:sp>
      <p:sp>
        <p:nvSpPr>
          <p:cNvPr id="28" name="Text Placeholder 7"/>
          <p:cNvSpPr>
            <a:spLocks noGrp="1"/>
          </p:cNvSpPr>
          <p:nvPr>
            <p:ph type="body" sz="quarter" idx="13" hasCustomPrompt="1"/>
          </p:nvPr>
        </p:nvSpPr>
        <p:spPr>
          <a:xfrm>
            <a:off x="3" y="3030589"/>
            <a:ext cx="12191268" cy="45719"/>
          </a:xfrm>
          <a:prstGeom prst="rect">
            <a:avLst/>
          </a:prstGeom>
          <a:solidFill>
            <a:schemeClr val="bg1"/>
          </a:solidFill>
        </p:spPr>
        <p:txBody>
          <a:bodyPr/>
          <a:lstStyle>
            <a:lvl1pPr marL="0" indent="0" algn="ctr">
              <a:buNone/>
              <a:defRPr sz="1400">
                <a:solidFill>
                  <a:schemeClr val="tx1">
                    <a:lumMod val="85000"/>
                    <a:lumOff val="15000"/>
                  </a:schemeClr>
                </a:solidFill>
              </a:defRPr>
            </a:lvl1pPr>
          </a:lstStyle>
          <a:p>
            <a:pPr lvl="0"/>
            <a:r>
              <a:rPr lang="en-US"/>
              <a:t>.</a:t>
            </a:r>
          </a:p>
        </p:txBody>
      </p:sp>
      <p:sp>
        <p:nvSpPr>
          <p:cNvPr id="29" name="Text Placeholder 7"/>
          <p:cNvSpPr>
            <a:spLocks noGrp="1"/>
          </p:cNvSpPr>
          <p:nvPr>
            <p:ph type="body" sz="quarter" idx="23" hasCustomPrompt="1"/>
          </p:nvPr>
        </p:nvSpPr>
        <p:spPr>
          <a:xfrm>
            <a:off x="7565" y="1498969"/>
            <a:ext cx="12184435" cy="45719"/>
          </a:xfrm>
          <a:prstGeom prst="rect">
            <a:avLst/>
          </a:prstGeom>
          <a:solidFill>
            <a:schemeClr val="bg1"/>
          </a:solidFill>
        </p:spPr>
        <p:txBody>
          <a:bodyPr/>
          <a:lstStyle>
            <a:lvl1pPr marL="0" indent="0" algn="ctr">
              <a:buNone/>
              <a:defRPr sz="1400">
                <a:solidFill>
                  <a:schemeClr val="tx1">
                    <a:lumMod val="85000"/>
                    <a:lumOff val="15000"/>
                  </a:schemeClr>
                </a:solidFill>
              </a:defRPr>
            </a:lvl1pPr>
          </a:lstStyle>
          <a:p>
            <a:pPr lvl="0"/>
            <a:r>
              <a:rPr lang="en-US"/>
              <a:t>.</a:t>
            </a:r>
          </a:p>
        </p:txBody>
      </p:sp>
      <p:sp>
        <p:nvSpPr>
          <p:cNvPr id="30" name="Text Placeholder 7"/>
          <p:cNvSpPr>
            <a:spLocks noGrp="1"/>
          </p:cNvSpPr>
          <p:nvPr>
            <p:ph type="body" sz="quarter" idx="24" hasCustomPrompt="1"/>
          </p:nvPr>
        </p:nvSpPr>
        <p:spPr>
          <a:xfrm rot="16200000">
            <a:off x="3783278" y="2241922"/>
            <a:ext cx="4594853" cy="45719"/>
          </a:xfrm>
          <a:prstGeom prst="rect">
            <a:avLst/>
          </a:prstGeom>
          <a:solidFill>
            <a:schemeClr val="bg1"/>
          </a:solidFill>
        </p:spPr>
        <p:txBody>
          <a:bodyPr/>
          <a:lstStyle>
            <a:lvl1pPr marL="0" indent="0" algn="ctr">
              <a:buNone/>
              <a:defRPr sz="1400">
                <a:solidFill>
                  <a:schemeClr val="tx1">
                    <a:lumMod val="85000"/>
                    <a:lumOff val="15000"/>
                  </a:schemeClr>
                </a:solidFill>
              </a:defRPr>
            </a:lvl1pPr>
          </a:lstStyle>
          <a:p>
            <a:pPr lvl="0"/>
            <a:r>
              <a:rPr lang="en-US"/>
              <a:t>.</a:t>
            </a:r>
          </a:p>
        </p:txBody>
      </p:sp>
      <p:sp>
        <p:nvSpPr>
          <p:cNvPr id="31" name="Text Placeholder 7"/>
          <p:cNvSpPr>
            <a:spLocks noGrp="1"/>
          </p:cNvSpPr>
          <p:nvPr>
            <p:ph type="body" sz="quarter" idx="25" hasCustomPrompt="1"/>
          </p:nvPr>
        </p:nvSpPr>
        <p:spPr>
          <a:xfrm rot="16200000">
            <a:off x="5355070" y="2241921"/>
            <a:ext cx="4594853" cy="45719"/>
          </a:xfrm>
          <a:prstGeom prst="rect">
            <a:avLst/>
          </a:prstGeom>
          <a:solidFill>
            <a:schemeClr val="bg1"/>
          </a:solidFill>
        </p:spPr>
        <p:txBody>
          <a:bodyPr/>
          <a:lstStyle>
            <a:lvl1pPr marL="0" indent="0" algn="ctr">
              <a:buNone/>
              <a:defRPr sz="1400">
                <a:solidFill>
                  <a:schemeClr val="tx1">
                    <a:lumMod val="85000"/>
                    <a:lumOff val="15000"/>
                  </a:schemeClr>
                </a:solidFill>
              </a:defRPr>
            </a:lvl1pPr>
          </a:lstStyle>
          <a:p>
            <a:pPr lvl="0"/>
            <a:r>
              <a:rPr lang="en-US"/>
              <a:t>.</a:t>
            </a:r>
          </a:p>
        </p:txBody>
      </p:sp>
      <p:sp>
        <p:nvSpPr>
          <p:cNvPr id="32" name="Text Placeholder 7"/>
          <p:cNvSpPr>
            <a:spLocks noGrp="1"/>
          </p:cNvSpPr>
          <p:nvPr>
            <p:ph type="body" sz="quarter" idx="26" hasCustomPrompt="1"/>
          </p:nvPr>
        </p:nvSpPr>
        <p:spPr>
          <a:xfrm rot="16200000">
            <a:off x="6827498" y="2274573"/>
            <a:ext cx="4594853" cy="45719"/>
          </a:xfrm>
          <a:prstGeom prst="rect">
            <a:avLst/>
          </a:prstGeom>
          <a:solidFill>
            <a:schemeClr val="bg1"/>
          </a:solidFill>
        </p:spPr>
        <p:txBody>
          <a:bodyPr/>
          <a:lstStyle>
            <a:lvl1pPr marL="0" indent="0" algn="ctr">
              <a:buNone/>
              <a:defRPr sz="1400">
                <a:solidFill>
                  <a:schemeClr val="tx1">
                    <a:lumMod val="85000"/>
                    <a:lumOff val="15000"/>
                  </a:schemeClr>
                </a:solidFill>
              </a:defRPr>
            </a:lvl1pPr>
          </a:lstStyle>
          <a:p>
            <a:pPr lvl="0"/>
            <a:r>
              <a:rPr lang="en-US"/>
              <a:t>.</a:t>
            </a:r>
          </a:p>
        </p:txBody>
      </p:sp>
      <p:sp>
        <p:nvSpPr>
          <p:cNvPr id="33" name="Text Placeholder 7"/>
          <p:cNvSpPr>
            <a:spLocks noGrp="1"/>
          </p:cNvSpPr>
          <p:nvPr>
            <p:ph type="body" sz="quarter" idx="27" hasCustomPrompt="1"/>
          </p:nvPr>
        </p:nvSpPr>
        <p:spPr>
          <a:xfrm rot="16200000">
            <a:off x="8374610" y="2274573"/>
            <a:ext cx="4594853" cy="45719"/>
          </a:xfrm>
          <a:prstGeom prst="rect">
            <a:avLst/>
          </a:prstGeom>
          <a:solidFill>
            <a:schemeClr val="bg1"/>
          </a:solidFill>
        </p:spPr>
        <p:txBody>
          <a:bodyPr/>
          <a:lstStyle>
            <a:lvl1pPr marL="0" indent="0" algn="ctr">
              <a:buNone/>
              <a:defRPr sz="1400">
                <a:solidFill>
                  <a:schemeClr val="tx1">
                    <a:lumMod val="85000"/>
                    <a:lumOff val="15000"/>
                  </a:schemeClr>
                </a:solidFill>
              </a:defRPr>
            </a:lvl1pPr>
          </a:lstStyle>
          <a:p>
            <a:pPr lvl="0"/>
            <a:r>
              <a:rPr lang="en-US"/>
              <a:t>.</a:t>
            </a:r>
          </a:p>
        </p:txBody>
      </p:sp>
      <p:sp>
        <p:nvSpPr>
          <p:cNvPr id="34" name="Text Placeholder 7"/>
          <p:cNvSpPr>
            <a:spLocks noGrp="1"/>
          </p:cNvSpPr>
          <p:nvPr>
            <p:ph type="body" sz="quarter" idx="28" hasCustomPrompt="1"/>
          </p:nvPr>
        </p:nvSpPr>
        <p:spPr>
          <a:xfrm rot="16200000">
            <a:off x="2286168" y="2254800"/>
            <a:ext cx="4594853" cy="45719"/>
          </a:xfrm>
          <a:prstGeom prst="rect">
            <a:avLst/>
          </a:prstGeom>
          <a:solidFill>
            <a:schemeClr val="bg1"/>
          </a:solidFill>
        </p:spPr>
        <p:txBody>
          <a:bodyPr/>
          <a:lstStyle>
            <a:lvl1pPr marL="0" indent="0" algn="ctr">
              <a:buNone/>
              <a:defRPr sz="1400">
                <a:solidFill>
                  <a:schemeClr val="tx1">
                    <a:lumMod val="85000"/>
                    <a:lumOff val="15000"/>
                  </a:schemeClr>
                </a:solidFill>
              </a:defRPr>
            </a:lvl1pPr>
          </a:lstStyle>
          <a:p>
            <a:pPr lvl="0"/>
            <a:r>
              <a:rPr lang="en-US"/>
              <a:t>.</a:t>
            </a:r>
          </a:p>
        </p:txBody>
      </p:sp>
      <p:sp>
        <p:nvSpPr>
          <p:cNvPr id="35" name="Text Placeholder 7"/>
          <p:cNvSpPr>
            <a:spLocks noGrp="1"/>
          </p:cNvSpPr>
          <p:nvPr>
            <p:ph type="body" sz="quarter" idx="29" hasCustomPrompt="1"/>
          </p:nvPr>
        </p:nvSpPr>
        <p:spPr>
          <a:xfrm rot="16200000">
            <a:off x="724780" y="2237383"/>
            <a:ext cx="4594853" cy="45719"/>
          </a:xfrm>
          <a:prstGeom prst="rect">
            <a:avLst/>
          </a:prstGeom>
          <a:solidFill>
            <a:schemeClr val="bg1"/>
          </a:solidFill>
        </p:spPr>
        <p:txBody>
          <a:bodyPr/>
          <a:lstStyle>
            <a:lvl1pPr marL="0" indent="0" algn="ctr">
              <a:buNone/>
              <a:defRPr sz="1400">
                <a:solidFill>
                  <a:schemeClr val="tx1">
                    <a:lumMod val="85000"/>
                    <a:lumOff val="15000"/>
                  </a:schemeClr>
                </a:solidFill>
              </a:defRPr>
            </a:lvl1pPr>
          </a:lstStyle>
          <a:p>
            <a:pPr lvl="0"/>
            <a:r>
              <a:rPr lang="en-US"/>
              <a:t>.</a:t>
            </a:r>
          </a:p>
        </p:txBody>
      </p:sp>
      <p:sp>
        <p:nvSpPr>
          <p:cNvPr id="36" name="Text Placeholder 7"/>
          <p:cNvSpPr>
            <a:spLocks noGrp="1"/>
          </p:cNvSpPr>
          <p:nvPr>
            <p:ph type="body" sz="quarter" idx="30" hasCustomPrompt="1"/>
          </p:nvPr>
        </p:nvSpPr>
        <p:spPr>
          <a:xfrm rot="16200000">
            <a:off x="-749397" y="2232845"/>
            <a:ext cx="4594853" cy="45719"/>
          </a:xfrm>
          <a:prstGeom prst="rect">
            <a:avLst/>
          </a:prstGeom>
          <a:solidFill>
            <a:schemeClr val="bg1"/>
          </a:solidFill>
        </p:spPr>
        <p:txBody>
          <a:bodyPr/>
          <a:lstStyle>
            <a:lvl1pPr marL="0" indent="0" algn="ctr">
              <a:buNone/>
              <a:defRPr sz="1400">
                <a:solidFill>
                  <a:schemeClr val="tx1">
                    <a:lumMod val="85000"/>
                    <a:lumOff val="15000"/>
                  </a:schemeClr>
                </a:solidFill>
              </a:defRPr>
            </a:lvl1pPr>
          </a:lstStyle>
          <a:p>
            <a:pPr lvl="0"/>
            <a:r>
              <a:rPr lang="en-US"/>
              <a:t>.</a:t>
            </a:r>
          </a:p>
        </p:txBody>
      </p:sp>
      <p:sp>
        <p:nvSpPr>
          <p:cNvPr id="37" name="Text Placeholder 7"/>
          <p:cNvSpPr>
            <a:spLocks noGrp="1"/>
          </p:cNvSpPr>
          <p:nvPr>
            <p:ph type="body" sz="quarter" idx="31" hasCustomPrompt="1"/>
          </p:nvPr>
        </p:nvSpPr>
        <p:spPr>
          <a:xfrm>
            <a:off x="7569" y="3076302"/>
            <a:ext cx="6095993" cy="1518551"/>
          </a:xfrm>
          <a:prstGeom prst="rect">
            <a:avLst/>
          </a:prstGeom>
          <a:solidFill>
            <a:schemeClr val="bg1"/>
          </a:solidFill>
        </p:spPr>
        <p:txBody>
          <a:bodyPr/>
          <a:lstStyle>
            <a:lvl1pPr marL="0" indent="0" algn="ctr">
              <a:buNone/>
              <a:defRPr sz="133">
                <a:solidFill>
                  <a:schemeClr val="tx1">
                    <a:lumMod val="85000"/>
                    <a:lumOff val="15000"/>
                  </a:schemeClr>
                </a:solidFill>
              </a:defRPr>
            </a:lvl1pPr>
          </a:lstStyle>
          <a:p>
            <a:pPr lvl="0"/>
            <a:r>
              <a:rPr lang="en-US"/>
              <a:t>.</a:t>
            </a:r>
          </a:p>
        </p:txBody>
      </p:sp>
      <p:sp>
        <p:nvSpPr>
          <p:cNvPr id="38" name="Text Placeholder 7"/>
          <p:cNvSpPr>
            <a:spLocks noGrp="1"/>
          </p:cNvSpPr>
          <p:nvPr>
            <p:ph type="body" sz="quarter" idx="32" hasCustomPrompt="1"/>
          </p:nvPr>
        </p:nvSpPr>
        <p:spPr>
          <a:xfrm>
            <a:off x="10694894" y="3067957"/>
            <a:ext cx="1503943" cy="1499683"/>
          </a:xfrm>
          <a:prstGeom prst="rect">
            <a:avLst/>
          </a:prstGeom>
          <a:solidFill>
            <a:schemeClr val="bg1"/>
          </a:solidFill>
        </p:spPr>
        <p:txBody>
          <a:bodyPr/>
          <a:lstStyle>
            <a:lvl1pPr marL="0" indent="0" algn="ctr">
              <a:buNone/>
              <a:defRPr sz="133">
                <a:solidFill>
                  <a:schemeClr val="tx1">
                    <a:lumMod val="85000"/>
                    <a:lumOff val="15000"/>
                  </a:schemeClr>
                </a:solidFill>
              </a:defRPr>
            </a:lvl1pPr>
          </a:lstStyle>
          <a:p>
            <a:pPr lvl="0"/>
            <a:r>
              <a:rPr lang="en-US"/>
              <a:t>.</a:t>
            </a:r>
          </a:p>
        </p:txBody>
      </p:sp>
      <p:sp>
        <p:nvSpPr>
          <p:cNvPr id="14" name="Rectangle 13"/>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ectangle 14"/>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5"/>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TextBox 16"/>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7213548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3" name="Picture Placeholder 3"/>
          <p:cNvSpPr>
            <a:spLocks noGrp="1"/>
          </p:cNvSpPr>
          <p:nvPr>
            <p:ph type="pic" sz="quarter" idx="20"/>
          </p:nvPr>
        </p:nvSpPr>
        <p:spPr>
          <a:xfrm>
            <a:off x="798285" y="2496458"/>
            <a:ext cx="5036459" cy="2728686"/>
          </a:xfrm>
          <a:prstGeom prst="rect">
            <a:avLst/>
          </a:prstGeom>
          <a:ln w="57150">
            <a:solidFill>
              <a:schemeClr val="bg1">
                <a:lumMod val="75000"/>
              </a:schemeClr>
            </a:solidFill>
          </a:ln>
        </p:spPr>
        <p:txBody>
          <a:bodyPr>
            <a:normAutofit/>
          </a:bodyPr>
          <a:lstStyle>
            <a:lvl1pPr>
              <a:defRPr sz="1600">
                <a:solidFill>
                  <a:schemeClr val="accent2"/>
                </a:solidFill>
              </a:defRPr>
            </a:lvl1pPr>
          </a:lstStyle>
          <a:p>
            <a:endParaRPr lang="id-ID"/>
          </a:p>
        </p:txBody>
      </p:sp>
      <p:sp>
        <p:nvSpPr>
          <p:cNvPr id="4" name="Picture Placeholder 3"/>
          <p:cNvSpPr>
            <a:spLocks noGrp="1"/>
          </p:cNvSpPr>
          <p:nvPr>
            <p:ph type="pic" sz="quarter" idx="21"/>
          </p:nvPr>
        </p:nvSpPr>
        <p:spPr>
          <a:xfrm>
            <a:off x="6320973" y="2496458"/>
            <a:ext cx="5036459" cy="2728686"/>
          </a:xfrm>
          <a:prstGeom prst="rect">
            <a:avLst/>
          </a:prstGeom>
          <a:ln w="57150">
            <a:solidFill>
              <a:schemeClr val="bg1">
                <a:lumMod val="75000"/>
              </a:schemeClr>
            </a:solidFill>
          </a:ln>
        </p:spPr>
        <p:txBody>
          <a:bodyPr>
            <a:normAutofit/>
          </a:bodyPr>
          <a:lstStyle>
            <a:lvl1pPr>
              <a:defRPr sz="1600">
                <a:solidFill>
                  <a:schemeClr val="accent2"/>
                </a:solidFill>
              </a:defRPr>
            </a:lvl1pPr>
          </a:lstStyle>
          <a:p>
            <a:endParaRPr lang="id-ID"/>
          </a:p>
        </p:txBody>
      </p:sp>
      <p:sp>
        <p:nvSpPr>
          <p:cNvPr id="5" name="Rectangle 4"/>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17595445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5" name="Picture Placeholder 3"/>
          <p:cNvSpPr>
            <a:spLocks noGrp="1"/>
          </p:cNvSpPr>
          <p:nvPr>
            <p:ph type="pic" sz="quarter" idx="22"/>
          </p:nvPr>
        </p:nvSpPr>
        <p:spPr>
          <a:xfrm>
            <a:off x="3" y="1984641"/>
            <a:ext cx="8476343" cy="3893645"/>
          </a:xfrm>
          <a:prstGeom prst="rect">
            <a:avLst/>
          </a:prstGeom>
          <a:ln w="57150">
            <a:noFill/>
          </a:ln>
        </p:spPr>
        <p:txBody>
          <a:bodyPr>
            <a:normAutofit/>
          </a:bodyPr>
          <a:lstStyle>
            <a:lvl1pPr>
              <a:defRPr sz="1600">
                <a:solidFill>
                  <a:schemeClr val="accent2"/>
                </a:solidFill>
              </a:defRPr>
            </a:lvl1pPr>
          </a:lstStyle>
          <a:p>
            <a:endParaRPr lang="id-ID"/>
          </a:p>
        </p:txBody>
      </p:sp>
      <p:sp>
        <p:nvSpPr>
          <p:cNvPr id="6" name="Text Placeholder 7"/>
          <p:cNvSpPr>
            <a:spLocks noGrp="1"/>
          </p:cNvSpPr>
          <p:nvPr>
            <p:ph type="body" sz="quarter" idx="13" hasCustomPrompt="1"/>
          </p:nvPr>
        </p:nvSpPr>
        <p:spPr>
          <a:xfrm>
            <a:off x="8476346" y="1984640"/>
            <a:ext cx="3715657" cy="3893646"/>
          </a:xfrm>
          <a:prstGeom prst="rect">
            <a:avLst/>
          </a:prstGeom>
          <a:solidFill>
            <a:schemeClr val="tx1">
              <a:lumMod val="85000"/>
              <a:lumOff val="15000"/>
            </a:schemeClr>
          </a:solidFill>
        </p:spPr>
        <p:txBody>
          <a:bodyPr/>
          <a:lstStyle>
            <a:lvl1pPr marL="0" indent="0" algn="ctr">
              <a:buNone/>
              <a:defRPr sz="133">
                <a:solidFill>
                  <a:schemeClr val="tx1">
                    <a:lumMod val="85000"/>
                    <a:lumOff val="15000"/>
                  </a:schemeClr>
                </a:solidFill>
              </a:defRPr>
            </a:lvl1pPr>
          </a:lstStyle>
          <a:p>
            <a:pPr lvl="0"/>
            <a:r>
              <a:rPr lang="en-US"/>
              <a:t>.</a:t>
            </a:r>
          </a:p>
        </p:txBody>
      </p:sp>
      <p:sp>
        <p:nvSpPr>
          <p:cNvPr id="7" name="Picture Placeholder 3"/>
          <p:cNvSpPr>
            <a:spLocks noGrp="1"/>
          </p:cNvSpPr>
          <p:nvPr>
            <p:ph type="pic" sz="quarter" idx="23"/>
          </p:nvPr>
        </p:nvSpPr>
        <p:spPr>
          <a:xfrm>
            <a:off x="8650516" y="2307401"/>
            <a:ext cx="1698173" cy="878493"/>
          </a:xfrm>
          <a:prstGeom prst="rect">
            <a:avLst/>
          </a:prstGeom>
          <a:ln w="57150">
            <a:noFill/>
          </a:ln>
        </p:spPr>
        <p:txBody>
          <a:bodyPr>
            <a:normAutofit/>
          </a:bodyPr>
          <a:lstStyle>
            <a:lvl1pPr>
              <a:defRPr sz="1600">
                <a:solidFill>
                  <a:schemeClr val="accent2"/>
                </a:solidFill>
              </a:defRPr>
            </a:lvl1pPr>
          </a:lstStyle>
          <a:p>
            <a:endParaRPr lang="id-ID"/>
          </a:p>
        </p:txBody>
      </p:sp>
      <p:sp>
        <p:nvSpPr>
          <p:cNvPr id="8" name="Picture Placeholder 3"/>
          <p:cNvSpPr>
            <a:spLocks noGrp="1"/>
          </p:cNvSpPr>
          <p:nvPr>
            <p:ph type="pic" sz="quarter" idx="24"/>
          </p:nvPr>
        </p:nvSpPr>
        <p:spPr>
          <a:xfrm>
            <a:off x="8650516" y="3493938"/>
            <a:ext cx="1698173" cy="878493"/>
          </a:xfrm>
          <a:prstGeom prst="rect">
            <a:avLst/>
          </a:prstGeom>
          <a:ln w="57150">
            <a:noFill/>
          </a:ln>
        </p:spPr>
        <p:txBody>
          <a:bodyPr>
            <a:normAutofit/>
          </a:bodyPr>
          <a:lstStyle>
            <a:lvl1pPr>
              <a:defRPr sz="1600">
                <a:solidFill>
                  <a:schemeClr val="accent2"/>
                </a:solidFill>
              </a:defRPr>
            </a:lvl1pPr>
          </a:lstStyle>
          <a:p>
            <a:endParaRPr lang="id-ID"/>
          </a:p>
        </p:txBody>
      </p:sp>
      <p:sp>
        <p:nvSpPr>
          <p:cNvPr id="9" name="Picture Placeholder 3"/>
          <p:cNvSpPr>
            <a:spLocks noGrp="1"/>
          </p:cNvSpPr>
          <p:nvPr>
            <p:ph type="pic" sz="quarter" idx="25"/>
          </p:nvPr>
        </p:nvSpPr>
        <p:spPr>
          <a:xfrm>
            <a:off x="8661400" y="4680486"/>
            <a:ext cx="1698173" cy="878493"/>
          </a:xfrm>
          <a:prstGeom prst="rect">
            <a:avLst/>
          </a:prstGeom>
          <a:ln w="57150">
            <a:noFill/>
          </a:ln>
        </p:spPr>
        <p:txBody>
          <a:bodyPr>
            <a:normAutofit/>
          </a:bodyPr>
          <a:lstStyle>
            <a:lvl1pPr>
              <a:defRPr sz="1600">
                <a:solidFill>
                  <a:schemeClr val="accent2"/>
                </a:solidFill>
              </a:defRPr>
            </a:lvl1pPr>
          </a:lstStyle>
          <a:p>
            <a:endParaRPr lang="id-ID"/>
          </a:p>
        </p:txBody>
      </p:sp>
      <p:sp>
        <p:nvSpPr>
          <p:cNvPr id="10" name="Text Placeholder 7"/>
          <p:cNvSpPr>
            <a:spLocks noGrp="1"/>
          </p:cNvSpPr>
          <p:nvPr>
            <p:ph type="body" sz="quarter" idx="31" hasCustomPrompt="1"/>
          </p:nvPr>
        </p:nvSpPr>
        <p:spPr>
          <a:xfrm>
            <a:off x="3" y="5094514"/>
            <a:ext cx="8476343" cy="783772"/>
          </a:xfrm>
          <a:prstGeom prst="rect">
            <a:avLst/>
          </a:prstGeom>
          <a:solidFill>
            <a:schemeClr val="accent1">
              <a:alpha val="80000"/>
            </a:schemeClr>
          </a:solidFill>
        </p:spPr>
        <p:txBody>
          <a:bodyPr/>
          <a:lstStyle>
            <a:lvl1pPr marL="0" indent="0" algn="ctr">
              <a:buNone/>
              <a:defRPr sz="133">
                <a:solidFill>
                  <a:schemeClr val="tx1">
                    <a:lumMod val="85000"/>
                    <a:lumOff val="15000"/>
                  </a:schemeClr>
                </a:solidFill>
              </a:defRPr>
            </a:lvl1pPr>
          </a:lstStyle>
          <a:p>
            <a:pPr lvl="0"/>
            <a:r>
              <a:rPr lang="en-US"/>
              <a:t>.</a:t>
            </a:r>
          </a:p>
        </p:txBody>
      </p:sp>
      <p:sp>
        <p:nvSpPr>
          <p:cNvPr id="15" name="Rectangle 14"/>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5"/>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16"/>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TextBox 17"/>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41508398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3483429"/>
          </a:xfrm>
          <a:prstGeom prst="rect">
            <a:avLst/>
          </a:prstGeom>
        </p:spPr>
        <p:txBody>
          <a:bodyPr/>
          <a:lstStyle>
            <a:lvl1pPr>
              <a:defRPr sz="1800"/>
            </a:lvl1pPr>
          </a:lstStyle>
          <a:p>
            <a:endParaRPr lang="id-ID"/>
          </a:p>
        </p:txBody>
      </p:sp>
      <p:sp>
        <p:nvSpPr>
          <p:cNvPr id="3" name="Picture Placeholder 7"/>
          <p:cNvSpPr>
            <a:spLocks noGrp="1"/>
          </p:cNvSpPr>
          <p:nvPr>
            <p:ph type="pic" sz="quarter" idx="11"/>
          </p:nvPr>
        </p:nvSpPr>
        <p:spPr>
          <a:xfrm>
            <a:off x="8750300" y="3848143"/>
            <a:ext cx="1980000" cy="1980000"/>
          </a:xfrm>
          <a:prstGeom prst="ellipse">
            <a:avLst/>
          </a:prstGeom>
        </p:spPr>
        <p:txBody>
          <a:bodyPr/>
          <a:lstStyle>
            <a:lvl1pPr>
              <a:defRPr sz="1800"/>
            </a:lvl1pPr>
          </a:lstStyle>
          <a:p>
            <a:endParaRPr lang="id-ID"/>
          </a:p>
        </p:txBody>
      </p:sp>
      <p:sp>
        <p:nvSpPr>
          <p:cNvPr id="6" name="Rectangle 5"/>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3925375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4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3483429"/>
          </a:xfrm>
          <a:prstGeom prst="rect">
            <a:avLst/>
          </a:prstGeom>
        </p:spPr>
        <p:txBody>
          <a:bodyPr/>
          <a:lstStyle>
            <a:lvl1pPr>
              <a:defRPr sz="1800"/>
            </a:lvl1pPr>
          </a:lstStyle>
          <a:p>
            <a:endParaRPr lang="id-ID"/>
          </a:p>
        </p:txBody>
      </p:sp>
      <p:sp>
        <p:nvSpPr>
          <p:cNvPr id="3" name="Picture Placeholder 7"/>
          <p:cNvSpPr>
            <a:spLocks noGrp="1"/>
          </p:cNvSpPr>
          <p:nvPr>
            <p:ph type="pic" sz="quarter" idx="11"/>
          </p:nvPr>
        </p:nvSpPr>
        <p:spPr>
          <a:xfrm>
            <a:off x="8750300" y="3848143"/>
            <a:ext cx="1980000" cy="1980000"/>
          </a:xfrm>
          <a:prstGeom prst="ellipse">
            <a:avLst/>
          </a:prstGeom>
        </p:spPr>
        <p:txBody>
          <a:bodyPr/>
          <a:lstStyle>
            <a:lvl1pPr>
              <a:defRPr sz="1800"/>
            </a:lvl1pPr>
          </a:lstStyle>
          <a:p>
            <a:endParaRPr lang="id-ID"/>
          </a:p>
        </p:txBody>
      </p:sp>
      <p:sp>
        <p:nvSpPr>
          <p:cNvPr id="6" name="Rectangle 5"/>
          <p:cNvSpPr/>
          <p:nvPr userDrawn="1"/>
        </p:nvSpPr>
        <p:spPr>
          <a:xfrm>
            <a:off x="5928519" y="6341384"/>
            <a:ext cx="334963" cy="33496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userDrawn="1"/>
        </p:nvSpPr>
        <p:spPr>
          <a:xfrm>
            <a:off x="5824537"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p:cNvSpPr/>
          <p:nvPr userDrawn="1"/>
        </p:nvSpPr>
        <p:spPr>
          <a:xfrm>
            <a:off x="6263482" y="6384642"/>
            <a:ext cx="103982" cy="24844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userDrawn="1"/>
        </p:nvSpPr>
        <p:spPr>
          <a:xfrm>
            <a:off x="5896267" y="6354975"/>
            <a:ext cx="399468" cy="307777"/>
          </a:xfrm>
          <a:prstGeom prst="rect">
            <a:avLst/>
          </a:prstGeom>
          <a:noFill/>
        </p:spPr>
        <p:txBody>
          <a:bodyPr wrap="none" rtlCol="0">
            <a:spAutoFit/>
          </a:bodyPr>
          <a:lstStyle/>
          <a:p>
            <a:pPr algn="ctr"/>
            <a:fld id="{260E2A6B-A809-4840-BF14-8648BC0BDF87}" type="slidenum">
              <a:rPr lang="id-ID" sz="1400" b="1" smtClean="0">
                <a:solidFill>
                  <a:schemeClr val="bg1"/>
                </a:solidFill>
              </a:rPr>
              <a:pPr algn="ctr"/>
              <a:t>‹Nº›</a:t>
            </a:fld>
            <a:endParaRPr lang="id-ID" sz="1400">
              <a:solidFill>
                <a:schemeClr val="bg1"/>
              </a:solidFill>
            </a:endParaRPr>
          </a:p>
        </p:txBody>
      </p:sp>
    </p:spTree>
    <p:extLst>
      <p:ext uri="{BB962C8B-B14F-4D97-AF65-F5344CB8AC3E}">
        <p14:creationId xmlns:p14="http://schemas.microsoft.com/office/powerpoint/2010/main" val="2923190967"/>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2290898528"/>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4A30D09-F5DC-4639-9F6E-EAE6CCDCEFD9}"/>
              </a:ext>
            </a:extLst>
          </p:cNvPr>
          <p:cNvSpPr/>
          <p:nvPr userDrawn="1"/>
        </p:nvSpPr>
        <p:spPr>
          <a:xfrm rot="16200000">
            <a:off x="2667000" y="-2670175"/>
            <a:ext cx="6858000"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6" name="Título 1">
            <a:extLst>
              <a:ext uri="{FF2B5EF4-FFF2-40B4-BE49-F238E27FC236}">
                <a16:creationId xmlns:a16="http://schemas.microsoft.com/office/drawing/2014/main" id="{255BFD04-4B68-4C09-BDB6-BA42AB5CDC67}"/>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7" name="Marcador de texto 2">
            <a:extLst>
              <a:ext uri="{FF2B5EF4-FFF2-40B4-BE49-F238E27FC236}">
                <a16:creationId xmlns:a16="http://schemas.microsoft.com/office/drawing/2014/main" id="{B58A9A7B-BD1F-4FD3-94AF-0F952A7799C6}"/>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1" name="Marcador de posición de imagen 12">
            <a:extLst>
              <a:ext uri="{FF2B5EF4-FFF2-40B4-BE49-F238E27FC236}">
                <a16:creationId xmlns:a16="http://schemas.microsoft.com/office/drawing/2014/main" id="{C917985D-72F7-46EA-AC44-DA1396D7C2BD}"/>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pic>
        <p:nvPicPr>
          <p:cNvPr id="12" name="Gráfico 11">
            <a:extLst>
              <a:ext uri="{FF2B5EF4-FFF2-40B4-BE49-F238E27FC236}">
                <a16:creationId xmlns:a16="http://schemas.microsoft.com/office/drawing/2014/main" id="{B71B641F-1515-49CE-BF84-BE0C5968615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262319" y="2116867"/>
            <a:ext cx="3759427" cy="3719645"/>
          </a:xfrm>
          <a:prstGeom prst="rect">
            <a:avLst/>
          </a:prstGeom>
        </p:spPr>
      </p:pic>
      <p:sp>
        <p:nvSpPr>
          <p:cNvPr id="18" name="Rectángulo: esquinas redondeadas 17">
            <a:extLst>
              <a:ext uri="{FF2B5EF4-FFF2-40B4-BE49-F238E27FC236}">
                <a16:creationId xmlns:a16="http://schemas.microsoft.com/office/drawing/2014/main" id="{53872557-3B0A-4545-B933-C38899ED968E}"/>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6ABE9C6A-9CED-C6C7-8D15-BA01245CD24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536" y="5587639"/>
            <a:ext cx="3480305" cy="1147354"/>
          </a:xfrm>
          <a:prstGeom prst="rect">
            <a:avLst/>
          </a:prstGeom>
        </p:spPr>
      </p:pic>
    </p:spTree>
    <p:extLst>
      <p:ext uri="{BB962C8B-B14F-4D97-AF65-F5344CB8AC3E}">
        <p14:creationId xmlns:p14="http://schemas.microsoft.com/office/powerpoint/2010/main" val="33101944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8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a:prstGeom prst="rect">
            <a:avLst/>
          </a:prstGeom>
        </p:spPr>
        <p:txBody>
          <a:bodyPr/>
          <a:lstStyle>
            <a:lvl1pPr>
              <a:defRPr sz="1800"/>
            </a:lvl1pPr>
          </a:lstStyle>
          <a:p>
            <a:endParaRPr lang="id-ID"/>
          </a:p>
        </p:txBody>
      </p:sp>
    </p:spTree>
    <p:extLst>
      <p:ext uri="{BB962C8B-B14F-4D97-AF65-F5344CB8AC3E}">
        <p14:creationId xmlns:p14="http://schemas.microsoft.com/office/powerpoint/2010/main" val="2554165150"/>
      </p:ext>
    </p:extLst>
  </p:cSld>
  <p:clrMapOvr>
    <a:masterClrMapping/>
  </p:clrMapOvr>
  <mc:AlternateContent xmlns:mc="http://schemas.openxmlformats.org/markup-compatibility/2006">
    <mc:Choice xmlns:p14="http://schemas.microsoft.com/office/powerpoint/2010/main" Requires="p14">
      <p:transition spd="slow" p14:dur="14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2CACDC4E-5ECE-451A-BA7B-5439F3CEDDB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7725" y="2070872"/>
            <a:ext cx="3750000" cy="3697332"/>
          </a:xfrm>
          <a:prstGeom prst="rect">
            <a:avLst/>
          </a:prstGeom>
        </p:spPr>
      </p:pic>
      <p:sp>
        <p:nvSpPr>
          <p:cNvPr id="13" name="Marcador de posición de imagen 12">
            <a:extLst>
              <a:ext uri="{FF2B5EF4-FFF2-40B4-BE49-F238E27FC236}">
                <a16:creationId xmlns:a16="http://schemas.microsoft.com/office/drawing/2014/main" id="{2F01F1B6-BBD1-45A5-A756-DC17D69FF71F}"/>
              </a:ext>
            </a:extLst>
          </p:cNvPr>
          <p:cNvSpPr>
            <a:spLocks noGrp="1"/>
          </p:cNvSpPr>
          <p:nvPr>
            <p:ph type="pic" sz="quarter" idx="10"/>
          </p:nvPr>
        </p:nvSpPr>
        <p:spPr>
          <a:xfrm>
            <a:off x="-1038967" y="474191"/>
            <a:ext cx="5125931" cy="5126587"/>
          </a:xfrm>
          <a:prstGeom prst="flowChartConnector">
            <a:avLst/>
          </a:prstGeom>
          <a:solidFill>
            <a:schemeClr val="bg1">
              <a:lumMod val="95000"/>
            </a:schemeClr>
          </a:solidFill>
        </p:spPr>
        <p:txBody>
          <a:bodyPr/>
          <a:lstStyle/>
          <a:p>
            <a:endParaRPr lang="es-CO"/>
          </a:p>
        </p:txBody>
      </p:sp>
      <p:sp>
        <p:nvSpPr>
          <p:cNvPr id="26" name="Título 1">
            <a:extLst>
              <a:ext uri="{FF2B5EF4-FFF2-40B4-BE49-F238E27FC236}">
                <a16:creationId xmlns:a16="http://schemas.microsoft.com/office/drawing/2014/main" id="{8B1438D4-F191-4519-8EBF-FE0428282CDC}"/>
              </a:ext>
            </a:extLst>
          </p:cNvPr>
          <p:cNvSpPr>
            <a:spLocks noGrp="1"/>
          </p:cNvSpPr>
          <p:nvPr>
            <p:ph type="title" hasCustomPrompt="1"/>
          </p:nvPr>
        </p:nvSpPr>
        <p:spPr>
          <a:xfrm>
            <a:off x="4775200" y="1191840"/>
            <a:ext cx="6342088" cy="1284225"/>
          </a:xfrm>
          <a:prstGeom prst="rect">
            <a:avLst/>
          </a:prstGeom>
        </p:spPr>
        <p:txBody>
          <a:bodyPr anchor="b">
            <a:normAutofit/>
          </a:bodyPr>
          <a:lstStyle>
            <a:lvl1pPr algn="l">
              <a:defRPr sz="3600">
                <a:solidFill>
                  <a:srgbClr val="035A93"/>
                </a:solidFill>
              </a:defRPr>
            </a:lvl1pPr>
          </a:lstStyle>
          <a:p>
            <a:r>
              <a:rPr lang="es-ES"/>
              <a:t>Haga clic para título del patrón</a:t>
            </a:r>
            <a:endParaRPr lang="es-CO"/>
          </a:p>
        </p:txBody>
      </p:sp>
      <p:sp>
        <p:nvSpPr>
          <p:cNvPr id="27" name="Marcador de texto 2">
            <a:extLst>
              <a:ext uri="{FF2B5EF4-FFF2-40B4-BE49-F238E27FC236}">
                <a16:creationId xmlns:a16="http://schemas.microsoft.com/office/drawing/2014/main" id="{7EF03E3E-2AF0-4FFD-B3CD-286EE86AC2AC}"/>
              </a:ext>
            </a:extLst>
          </p:cNvPr>
          <p:cNvSpPr>
            <a:spLocks noGrp="1"/>
          </p:cNvSpPr>
          <p:nvPr>
            <p:ph type="body" idx="1"/>
          </p:nvPr>
        </p:nvSpPr>
        <p:spPr>
          <a:xfrm>
            <a:off x="4789714" y="2784457"/>
            <a:ext cx="6342088" cy="3268000"/>
          </a:xfrm>
          <a:prstGeom prst="rect">
            <a:avLst/>
          </a:prstGeom>
        </p:spPr>
        <p:txBody>
          <a:bodyPr>
            <a:normAutofit/>
          </a:bodyPr>
          <a:lstStyle>
            <a:lvl1pPr marL="0" indent="0" algn="l">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7" name="Rectángulo: esquinas redondeadas 16">
            <a:extLst>
              <a:ext uri="{FF2B5EF4-FFF2-40B4-BE49-F238E27FC236}">
                <a16:creationId xmlns:a16="http://schemas.microsoft.com/office/drawing/2014/main" id="{5209E6C5-170E-404A-8D00-226557131E71}"/>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0FB5A3B1-1531-CECB-6A91-AB66FC3D37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1183161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C7E8B004-6BCD-4C19-AC7C-8B982BF84150}"/>
              </a:ext>
            </a:extLst>
          </p:cNvPr>
          <p:cNvSpPr/>
          <p:nvPr userDrawn="1"/>
        </p:nvSpPr>
        <p:spPr>
          <a:xfrm rot="16200000">
            <a:off x="3992562" y="-3995737"/>
            <a:ext cx="4206875" cy="12192000"/>
          </a:xfrm>
          <a:prstGeom prst="rect">
            <a:avLst/>
          </a:prstGeom>
          <a:gradFill flip="none" rotWithShape="1">
            <a:gsLst>
              <a:gs pos="0">
                <a:srgbClr val="0E4070"/>
              </a:gs>
              <a:gs pos="54000">
                <a:srgbClr val="035A93"/>
              </a:gs>
              <a:gs pos="100000">
                <a:srgbClr val="00609C"/>
              </a:gs>
            </a:gsLst>
            <a:lin ang="189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9" name="Marcador de posición de imagen 12">
            <a:extLst>
              <a:ext uri="{FF2B5EF4-FFF2-40B4-BE49-F238E27FC236}">
                <a16:creationId xmlns:a16="http://schemas.microsoft.com/office/drawing/2014/main" id="{F4EF8A1C-F020-4591-A9BA-03FF7A342DC8}"/>
              </a:ext>
            </a:extLst>
          </p:cNvPr>
          <p:cNvSpPr>
            <a:spLocks noGrp="1"/>
          </p:cNvSpPr>
          <p:nvPr>
            <p:ph type="pic" sz="quarter" idx="10"/>
          </p:nvPr>
        </p:nvSpPr>
        <p:spPr>
          <a:xfrm>
            <a:off x="6125253" y="970338"/>
            <a:ext cx="4895778" cy="4896405"/>
          </a:xfrm>
          <a:prstGeom prst="flowChartConnector">
            <a:avLst/>
          </a:prstGeom>
          <a:solidFill>
            <a:schemeClr val="bg1">
              <a:lumMod val="95000"/>
            </a:schemeClr>
          </a:solidFill>
        </p:spPr>
        <p:txBody>
          <a:bodyPr/>
          <a:lstStyle/>
          <a:p>
            <a:endParaRPr lang="es-CO"/>
          </a:p>
        </p:txBody>
      </p:sp>
      <p:sp>
        <p:nvSpPr>
          <p:cNvPr id="13" name="Título 1">
            <a:extLst>
              <a:ext uri="{FF2B5EF4-FFF2-40B4-BE49-F238E27FC236}">
                <a16:creationId xmlns:a16="http://schemas.microsoft.com/office/drawing/2014/main" id="{FFBC1B0D-A876-4B76-849A-E271692C8BCA}"/>
              </a:ext>
            </a:extLst>
          </p:cNvPr>
          <p:cNvSpPr>
            <a:spLocks noGrp="1"/>
          </p:cNvSpPr>
          <p:nvPr>
            <p:ph type="title" hasCustomPrompt="1"/>
          </p:nvPr>
        </p:nvSpPr>
        <p:spPr>
          <a:xfrm>
            <a:off x="994555" y="1003529"/>
            <a:ext cx="4214588" cy="1284225"/>
          </a:xfrm>
          <a:prstGeom prst="rect">
            <a:avLst/>
          </a:prstGeom>
        </p:spPr>
        <p:txBody>
          <a:bodyPr anchor="b">
            <a:normAutofit/>
          </a:bodyPr>
          <a:lstStyle>
            <a:lvl1pPr algn="l">
              <a:defRPr sz="3600">
                <a:solidFill>
                  <a:schemeClr val="bg1"/>
                </a:solidFill>
              </a:defRPr>
            </a:lvl1pPr>
          </a:lstStyle>
          <a:p>
            <a:r>
              <a:rPr lang="es-ES"/>
              <a:t>Haga clic para título del patrón</a:t>
            </a:r>
            <a:endParaRPr lang="es-CO"/>
          </a:p>
        </p:txBody>
      </p:sp>
      <p:sp>
        <p:nvSpPr>
          <p:cNvPr id="14" name="Marcador de texto 2">
            <a:extLst>
              <a:ext uri="{FF2B5EF4-FFF2-40B4-BE49-F238E27FC236}">
                <a16:creationId xmlns:a16="http://schemas.microsoft.com/office/drawing/2014/main" id="{6C469067-69CB-4EC1-AE13-49205729CDDE}"/>
              </a:ext>
            </a:extLst>
          </p:cNvPr>
          <p:cNvSpPr>
            <a:spLocks noGrp="1"/>
          </p:cNvSpPr>
          <p:nvPr>
            <p:ph type="body" idx="1"/>
          </p:nvPr>
        </p:nvSpPr>
        <p:spPr>
          <a:xfrm>
            <a:off x="1009069" y="2596147"/>
            <a:ext cx="4214588" cy="832854"/>
          </a:xfrm>
          <a:prstGeom prst="rect">
            <a:avLst/>
          </a:prstGeom>
        </p:spPr>
        <p:txBody>
          <a:bodyPr>
            <a:normAutofit/>
          </a:bodyPr>
          <a:lstStyle>
            <a:lvl1pPr marL="0" indent="0" algn="l">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5" name="Marcador de texto 2">
            <a:extLst>
              <a:ext uri="{FF2B5EF4-FFF2-40B4-BE49-F238E27FC236}">
                <a16:creationId xmlns:a16="http://schemas.microsoft.com/office/drawing/2014/main" id="{FC2FF318-228A-42EB-B665-23DBD1219BD2}"/>
              </a:ext>
            </a:extLst>
          </p:cNvPr>
          <p:cNvSpPr>
            <a:spLocks noGrp="1"/>
          </p:cNvSpPr>
          <p:nvPr>
            <p:ph type="body" idx="11" hasCustomPrompt="1"/>
          </p:nvPr>
        </p:nvSpPr>
        <p:spPr>
          <a:xfrm>
            <a:off x="1009069" y="4577565"/>
            <a:ext cx="4214588" cy="832854"/>
          </a:xfrm>
          <a:prstGeom prst="rect">
            <a:avLst/>
          </a:prstGeom>
        </p:spPr>
        <p:txBody>
          <a:bodyPr>
            <a:normAutofit/>
          </a:bodyPr>
          <a:lstStyle>
            <a:lvl1pPr marL="0" indent="0" algn="l">
              <a:buNone/>
              <a:defRPr sz="1800">
                <a:solidFill>
                  <a:srgbClr val="0E407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texto</a:t>
            </a:r>
          </a:p>
        </p:txBody>
      </p:sp>
      <p:pic>
        <p:nvPicPr>
          <p:cNvPr id="20" name="Gráfico 19">
            <a:extLst>
              <a:ext uri="{FF2B5EF4-FFF2-40B4-BE49-F238E27FC236}">
                <a16:creationId xmlns:a16="http://schemas.microsoft.com/office/drawing/2014/main" id="{A1AAAA54-05CE-404A-85C8-F051C97A53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62589" y="598266"/>
            <a:ext cx="3200074" cy="3166211"/>
          </a:xfrm>
          <a:prstGeom prst="rect">
            <a:avLst/>
          </a:prstGeom>
        </p:spPr>
      </p:pic>
      <p:sp>
        <p:nvSpPr>
          <p:cNvPr id="18" name="Rectángulo: esquinas redondeadas 17">
            <a:extLst>
              <a:ext uri="{FF2B5EF4-FFF2-40B4-BE49-F238E27FC236}">
                <a16:creationId xmlns:a16="http://schemas.microsoft.com/office/drawing/2014/main" id="{71002635-1214-4CBF-8943-CE8CE0305520}"/>
              </a:ext>
            </a:extLst>
          </p:cNvPr>
          <p:cNvSpPr/>
          <p:nvPr userDrawn="1"/>
        </p:nvSpPr>
        <p:spPr>
          <a:xfrm>
            <a:off x="1" y="6703805"/>
            <a:ext cx="12191999" cy="154195"/>
          </a:xfrm>
          <a:prstGeom prst="roundRect">
            <a:avLst>
              <a:gd name="adj" fmla="val 0"/>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BF2ABA6C-B764-6ABF-C8BF-D252F60FB8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5446" y="5578510"/>
            <a:ext cx="3529682" cy="1163632"/>
          </a:xfrm>
          <a:prstGeom prst="rect">
            <a:avLst/>
          </a:prstGeom>
        </p:spPr>
      </p:pic>
    </p:spTree>
    <p:extLst>
      <p:ext uri="{BB962C8B-B14F-4D97-AF65-F5344CB8AC3E}">
        <p14:creationId xmlns:p14="http://schemas.microsoft.com/office/powerpoint/2010/main" val="4068879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9" Type="http://schemas.openxmlformats.org/officeDocument/2006/relationships/slideLayout" Target="../slideLayouts/slideLayout62.xml"/><Relationship Id="rId21" Type="http://schemas.openxmlformats.org/officeDocument/2006/relationships/slideLayout" Target="../slideLayouts/slideLayout44.xml"/><Relationship Id="rId34" Type="http://schemas.openxmlformats.org/officeDocument/2006/relationships/slideLayout" Target="../slideLayouts/slideLayout57.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43" Type="http://schemas.openxmlformats.org/officeDocument/2006/relationships/slideLayout" Target="../slideLayouts/slideLayout66.xml"/><Relationship Id="rId48" Type="http://schemas.openxmlformats.org/officeDocument/2006/relationships/theme" Target="../theme/theme2.xml"/><Relationship Id="rId8" Type="http://schemas.openxmlformats.org/officeDocument/2006/relationships/slideLayout" Target="../slideLayouts/slideLayout31.xml"/><Relationship Id="rId3" Type="http://schemas.openxmlformats.org/officeDocument/2006/relationships/slideLayout" Target="../slideLayouts/slideLayout26.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46" Type="http://schemas.openxmlformats.org/officeDocument/2006/relationships/slideLayout" Target="../slideLayouts/slideLayout69.xml"/><Relationship Id="rId20" Type="http://schemas.openxmlformats.org/officeDocument/2006/relationships/slideLayout" Target="../slideLayouts/slideLayout43.xml"/><Relationship Id="rId41"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1785617"/>
      </p:ext>
    </p:extLst>
  </p:cSld>
  <p:clrMap bg1="lt1" tx1="dk1" bg2="lt2" tx2="dk2" accent1="accent1" accent2="accent2" accent3="accent3" accent4="accent4" accent5="accent5" accent6="accent6" hlink="hlink" folHlink="folHlink"/>
  <p:sldLayoutIdLst>
    <p:sldLayoutId id="2147483656" r:id="rId1"/>
    <p:sldLayoutId id="2147483668" r:id="rId2"/>
    <p:sldLayoutId id="2147483669" r:id="rId3"/>
    <p:sldLayoutId id="2147483651" r:id="rId4"/>
    <p:sldLayoutId id="2147483670" r:id="rId5"/>
    <p:sldLayoutId id="2147483662" r:id="rId6"/>
    <p:sldLayoutId id="2147483665" r:id="rId7"/>
    <p:sldLayoutId id="2147483653" r:id="rId8"/>
    <p:sldLayoutId id="2147483654" r:id="rId9"/>
    <p:sldLayoutId id="2147483655" r:id="rId10"/>
    <p:sldLayoutId id="2147483660" r:id="rId11"/>
    <p:sldLayoutId id="2147483650" r:id="rId12"/>
    <p:sldLayoutId id="2147483657" r:id="rId13"/>
    <p:sldLayoutId id="2147483672" r:id="rId14"/>
    <p:sldLayoutId id="2147483673" r:id="rId15"/>
    <p:sldLayoutId id="2147483658" r:id="rId16"/>
    <p:sldLayoutId id="2147483664" r:id="rId17"/>
    <p:sldLayoutId id="2147483659" r:id="rId18"/>
    <p:sldLayoutId id="2147483663" r:id="rId19"/>
    <p:sldLayoutId id="2147483671" r:id="rId20"/>
    <p:sldLayoutId id="2147483675" r:id="rId21"/>
    <p:sldLayoutId id="2147483676" r:id="rId22"/>
    <p:sldLayoutId id="2147483725"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01406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14" r:id="rId37"/>
    <p:sldLayoutId id="2147483715" r:id="rId38"/>
    <p:sldLayoutId id="2147483716" r:id="rId39"/>
    <p:sldLayoutId id="2147483717" r:id="rId40"/>
    <p:sldLayoutId id="2147483718" r:id="rId41"/>
    <p:sldLayoutId id="2147483719" r:id="rId42"/>
    <p:sldLayoutId id="2147483720" r:id="rId43"/>
    <p:sldLayoutId id="2147483721" r:id="rId44"/>
    <p:sldLayoutId id="2147483722" r:id="rId45"/>
    <p:sldLayoutId id="2147483723" r:id="rId46"/>
    <p:sldLayoutId id="2147483724" r:id="rId47"/>
  </p:sldLayoutIdLst>
  <p:hf hdr="0" ftr="0" dt="0"/>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instagram.com/p/DZgZLs2Fd1G/?igsh=MThnbzNlb2UxazlhdA==" TargetMode="External"/><Relationship Id="rId1" Type="http://schemas.openxmlformats.org/officeDocument/2006/relationships/slideLayout" Target="../slideLayouts/slideLayout14.xml"/><Relationship Id="rId5" Type="http://schemas.openxmlformats.org/officeDocument/2006/relationships/image" Target="../media/image26.jpe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4.png"/><Relationship Id="rId1" Type="http://schemas.openxmlformats.org/officeDocument/2006/relationships/slideLayout" Target="../slideLayouts/slideLayout22.xml"/><Relationship Id="rId5" Type="http://schemas.openxmlformats.org/officeDocument/2006/relationships/image" Target="../media/image33.sv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2.xml"/><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41.png"/><Relationship Id="rId7"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21.xml"/><Relationship Id="rId6" Type="http://schemas.openxmlformats.org/officeDocument/2006/relationships/image" Target="../media/image43.png"/><Relationship Id="rId5" Type="http://schemas.openxmlformats.org/officeDocument/2006/relationships/image" Target="../media/image42.png"/><Relationship Id="rId4" Type="http://schemas.microsoft.com/office/2007/relationships/hdphoto" Target="../media/hdphoto5.wdp"/></Relationships>
</file>

<file path=ppt/slides/_rels/slide3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21.xml"/><Relationship Id="rId6" Type="http://schemas.openxmlformats.org/officeDocument/2006/relationships/image" Target="../media/image48.png"/><Relationship Id="rId11" Type="http://schemas.openxmlformats.org/officeDocument/2006/relationships/image" Target="../media/image52.png"/><Relationship Id="rId5" Type="http://schemas.openxmlformats.org/officeDocument/2006/relationships/image" Target="../media/image47.png"/><Relationship Id="rId10" Type="http://schemas.openxmlformats.org/officeDocument/2006/relationships/image" Target="../media/image51.png"/><Relationship Id="rId4" Type="http://schemas.microsoft.com/office/2007/relationships/hdphoto" Target="../media/hdphoto7.wdp"/><Relationship Id="rId9" Type="http://schemas.openxmlformats.org/officeDocument/2006/relationships/image" Target="../media/image5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24.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3">
            <a:extLst>
              <a:ext uri="{FF2B5EF4-FFF2-40B4-BE49-F238E27FC236}">
                <a16:creationId xmlns:a16="http://schemas.microsoft.com/office/drawing/2014/main" id="{602C8342-4162-E816-117E-5BA00EB96BC5}"/>
              </a:ext>
            </a:extLst>
          </p:cNvPr>
          <p:cNvSpPr>
            <a:spLocks noGrp="1"/>
          </p:cNvSpPr>
          <p:nvPr>
            <p:ph type="body" idx="1"/>
          </p:nvPr>
        </p:nvSpPr>
        <p:spPr>
          <a:xfrm>
            <a:off x="4746625" y="5276149"/>
            <a:ext cx="6342088" cy="1407170"/>
          </a:xfrm>
        </p:spPr>
        <p:txBody>
          <a:bodyPr>
            <a:normAutofit lnSpcReduction="10000"/>
          </a:bodyPr>
          <a:lstStyle/>
          <a:p>
            <a:pPr algn="ctr"/>
            <a:endParaRPr lang="es-CO"/>
          </a:p>
          <a:p>
            <a:pPr algn="ctr"/>
            <a:r>
              <a:rPr lang="es-CO" b="1"/>
              <a:t>Junio de 2026</a:t>
            </a:r>
          </a:p>
          <a:p>
            <a:pPr algn="ctr"/>
            <a:endParaRPr lang="es-CO" b="1"/>
          </a:p>
          <a:p>
            <a:pPr algn="ctr"/>
            <a:r>
              <a:rPr lang="es-CO" b="1"/>
              <a:t>Departamento de Relacionamiento Ciudadano</a:t>
            </a:r>
          </a:p>
        </p:txBody>
      </p:sp>
      <p:sp>
        <p:nvSpPr>
          <p:cNvPr id="8" name="Título 2">
            <a:extLst>
              <a:ext uri="{FF2B5EF4-FFF2-40B4-BE49-F238E27FC236}">
                <a16:creationId xmlns:a16="http://schemas.microsoft.com/office/drawing/2014/main" id="{888CA7D9-80A6-CDDC-8B17-E9881A7B1FD6}"/>
              </a:ext>
            </a:extLst>
          </p:cNvPr>
          <p:cNvSpPr txBox="1">
            <a:spLocks/>
          </p:cNvSpPr>
          <p:nvPr/>
        </p:nvSpPr>
        <p:spPr>
          <a:xfrm>
            <a:off x="4651375" y="559593"/>
            <a:ext cx="6342088" cy="1709057"/>
          </a:xfrm>
          <a:prstGeom prst="rect">
            <a:avLst/>
          </a:prstGeom>
        </p:spPr>
        <p:txBody>
          <a:bodyPr lIns="91440" tIns="45720" rIns="91440" bIns="45720" anchor="b">
            <a:normAutofit fontScale="97500"/>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pPr algn="ctr"/>
            <a:r>
              <a:rPr lang="es-MX" sz="2600"/>
              <a:t>Espacios de relacionamiento ciudadano </a:t>
            </a:r>
          </a:p>
          <a:p>
            <a:pPr algn="ctr"/>
            <a:endParaRPr lang="es-MX" sz="2800"/>
          </a:p>
          <a:p>
            <a:pPr algn="ctr"/>
            <a:r>
              <a:rPr lang="es-MX" sz="3100"/>
              <a:t>“Camino del Ahorro Seguro”</a:t>
            </a:r>
          </a:p>
        </p:txBody>
      </p:sp>
      <p:sp>
        <p:nvSpPr>
          <p:cNvPr id="10" name="Título 2">
            <a:extLst>
              <a:ext uri="{FF2B5EF4-FFF2-40B4-BE49-F238E27FC236}">
                <a16:creationId xmlns:a16="http://schemas.microsoft.com/office/drawing/2014/main" id="{5F778C65-7C83-E54C-EDF2-719CB21E531E}"/>
              </a:ext>
            </a:extLst>
          </p:cNvPr>
          <p:cNvSpPr txBox="1">
            <a:spLocks/>
          </p:cNvSpPr>
          <p:nvPr/>
        </p:nvSpPr>
        <p:spPr>
          <a:xfrm>
            <a:off x="5508625" y="2911221"/>
            <a:ext cx="6342088" cy="966715"/>
          </a:xfrm>
          <a:prstGeom prst="rect">
            <a:avLst/>
          </a:prstGeom>
        </p:spPr>
        <p:txBody>
          <a:bodyPr lIns="91440" tIns="45720" rIns="91440" bIns="45720" anchor="b">
            <a:normAutofit fontScale="97500"/>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pPr algn="ctr"/>
            <a:r>
              <a:rPr lang="es-MX" sz="2800"/>
              <a:t>Departamento de </a:t>
            </a:r>
          </a:p>
          <a:p>
            <a:pPr algn="ctr"/>
            <a:r>
              <a:rPr lang="es-MX" sz="2800"/>
              <a:t>Antioquia</a:t>
            </a:r>
            <a:endParaRPr lang="es-CO" sz="2800"/>
          </a:p>
        </p:txBody>
      </p:sp>
      <p:pic>
        <p:nvPicPr>
          <p:cNvPr id="34" name="Marcador de posición de imagen 33">
            <a:extLst>
              <a:ext uri="{FF2B5EF4-FFF2-40B4-BE49-F238E27FC236}">
                <a16:creationId xmlns:a16="http://schemas.microsoft.com/office/drawing/2014/main" id="{A0B72528-4D4C-F932-F911-0AF04C5EAAB4}"/>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t="4413" b="4413"/>
          <a:stretch>
            <a:fillRect/>
          </a:stretch>
        </p:blipFill>
        <p:spPr>
          <a:prstGeom prst="flowChartConnector">
            <a:avLst/>
          </a:prstGeom>
          <a:solidFill>
            <a:prstClr val="white">
              <a:lumMod val="95000"/>
            </a:prstClr>
          </a:solidFill>
        </p:spPr>
      </p:pic>
      <p:pic>
        <p:nvPicPr>
          <p:cNvPr id="36" name="Imagen 35">
            <a:extLst>
              <a:ext uri="{FF2B5EF4-FFF2-40B4-BE49-F238E27FC236}">
                <a16:creationId xmlns:a16="http://schemas.microsoft.com/office/drawing/2014/main" id="{C7149059-9C78-38AD-C730-A3C5F7C93FFB}"/>
              </a:ext>
            </a:extLst>
          </p:cNvPr>
          <p:cNvPicPr>
            <a:picLocks noChangeAspect="1"/>
          </p:cNvPicPr>
          <p:nvPr/>
        </p:nvPicPr>
        <p:blipFill>
          <a:blip r:embed="rId4"/>
          <a:stretch/>
        </p:blipFill>
        <p:spPr>
          <a:xfrm>
            <a:off x="5508625" y="2570537"/>
            <a:ext cx="2058439" cy="2403725"/>
          </a:xfrm>
          <a:prstGeom prst="rect">
            <a:avLst/>
          </a:prstGeom>
        </p:spPr>
      </p:pic>
    </p:spTree>
    <p:extLst>
      <p:ext uri="{BB962C8B-B14F-4D97-AF65-F5344CB8AC3E}">
        <p14:creationId xmlns:p14="http://schemas.microsoft.com/office/powerpoint/2010/main" val="3135589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01086-3326-075E-BF51-0863C5A535B9}"/>
            </a:ext>
          </a:extLst>
        </p:cNvPr>
        <p:cNvGrpSpPr/>
        <p:nvPr/>
      </p:nvGrpSpPr>
      <p:grpSpPr>
        <a:xfrm>
          <a:off x="0" y="0"/>
          <a:ext cx="0" cy="0"/>
          <a:chOff x="0" y="0"/>
          <a:chExt cx="0" cy="0"/>
        </a:xfrm>
      </p:grpSpPr>
      <p:sp>
        <p:nvSpPr>
          <p:cNvPr id="8" name="TextBox 5">
            <a:extLst>
              <a:ext uri="{FF2B5EF4-FFF2-40B4-BE49-F238E27FC236}">
                <a16:creationId xmlns:a16="http://schemas.microsoft.com/office/drawing/2014/main" id="{54EF9DE5-3BAC-5AD0-DB9F-3A7C8D4D70BA}"/>
              </a:ext>
            </a:extLst>
          </p:cNvPr>
          <p:cNvSpPr txBox="1"/>
          <p:nvPr/>
        </p:nvSpPr>
        <p:spPr>
          <a:xfrm>
            <a:off x="721730" y="770089"/>
            <a:ext cx="10491702" cy="2031325"/>
          </a:xfrm>
          <a:prstGeom prst="rect">
            <a:avLst/>
          </a:prstGeom>
          <a:noFill/>
        </p:spPr>
        <p:txBody>
          <a:bodyPr wrap="square" rtlCol="0">
            <a:spAutoFit/>
          </a:bodyPr>
          <a:lstStyle/>
          <a:p>
            <a:pPr algn="just"/>
            <a:r>
              <a:rPr lang="es-MX" sz="1400">
                <a:solidFill>
                  <a:schemeClr val="tx1">
                    <a:lumMod val="65000"/>
                    <a:lumOff val="35000"/>
                  </a:schemeClr>
                </a:solidFill>
              </a:rPr>
              <a:t>Como parte de la estrategia de divulgación institucional, se emplearon los canales digitales de Fogafín, especialmente sus redes sociales, con el fin de ampliar el alcance de las actividades desarrolladas en territorio y fortalecer su visibilidad ante la ciudadanía.</a:t>
            </a:r>
          </a:p>
          <a:p>
            <a:pPr algn="just"/>
            <a:endParaRPr lang="es-MX" sz="1400">
              <a:solidFill>
                <a:schemeClr val="tx1">
                  <a:lumMod val="65000"/>
                  <a:lumOff val="35000"/>
                </a:schemeClr>
              </a:solidFill>
            </a:endParaRPr>
          </a:p>
          <a:p>
            <a:pPr algn="just"/>
            <a:r>
              <a:rPr lang="es-MX" sz="1400">
                <a:solidFill>
                  <a:schemeClr val="tx1">
                    <a:lumMod val="65000"/>
                    <a:lumOff val="35000"/>
                  </a:schemeClr>
                </a:solidFill>
              </a:rPr>
              <a:t>Las publicaciones se orientaron a comunicar de forma clara, dinámica y accesible mensajes clave sobre la importancia del ahorro y la protección de los recursos a través del Seguro de Depósitos. Asimismo, permitieron visibilizar las jornadas de la estrategia “Camino del Ahorro Seguro”, destacando los espacios de interacción directa con la ciudadanía —en particular con población de niveles socioeconómicos 1, 2 y 3— y reforzando el rol pedagógico de Fogafín.</a:t>
            </a:r>
          </a:p>
        </p:txBody>
      </p:sp>
      <p:sp>
        <p:nvSpPr>
          <p:cNvPr id="9" name="CuadroTexto 8">
            <a:extLst>
              <a:ext uri="{FF2B5EF4-FFF2-40B4-BE49-F238E27FC236}">
                <a16:creationId xmlns:a16="http://schemas.microsoft.com/office/drawing/2014/main" id="{BBC974E0-9079-EFB4-9A55-951630E451E1}"/>
              </a:ext>
            </a:extLst>
          </p:cNvPr>
          <p:cNvSpPr txBox="1"/>
          <p:nvPr/>
        </p:nvSpPr>
        <p:spPr>
          <a:xfrm>
            <a:off x="1130628" y="4056587"/>
            <a:ext cx="5898822" cy="430887"/>
          </a:xfrm>
          <a:prstGeom prst="rect">
            <a:avLst/>
          </a:prstGeom>
          <a:noFill/>
        </p:spPr>
        <p:txBody>
          <a:bodyPr wrap="square">
            <a:spAutoFit/>
          </a:bodyPr>
          <a:lstStyle/>
          <a:p>
            <a:pPr algn="r"/>
            <a:r>
              <a:rPr lang="es-CO" sz="1100" b="1">
                <a:solidFill>
                  <a:schemeClr val="tx1">
                    <a:lumMod val="65000"/>
                    <a:lumOff val="35000"/>
                  </a:schemeClr>
                </a:solidFill>
              </a:rPr>
              <a:t>Enlace publicación de la actividad</a:t>
            </a:r>
          </a:p>
          <a:p>
            <a:pPr algn="r"/>
            <a:r>
              <a:rPr lang="es-CO" sz="1100">
                <a:hlinkClick r:id="rId2"/>
              </a:rPr>
              <a:t>https://www.instagram.com/p/DZgZLs2Fd1G/?igsh=MThnbzNlb2UxazlhdA==</a:t>
            </a:r>
            <a:r>
              <a:rPr lang="es-CO" sz="1100"/>
              <a:t>  </a:t>
            </a:r>
          </a:p>
        </p:txBody>
      </p:sp>
      <p:pic>
        <p:nvPicPr>
          <p:cNvPr id="16" name="Picture 4">
            <a:extLst>
              <a:ext uri="{FF2B5EF4-FFF2-40B4-BE49-F238E27FC236}">
                <a16:creationId xmlns:a16="http://schemas.microsoft.com/office/drawing/2014/main" id="{5CA1D88B-08FC-664C-FA50-E9E504DAEFEA}"/>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7029450" y="2658539"/>
            <a:ext cx="1964802" cy="3849610"/>
          </a:xfrm>
          <a:prstGeom prst="rect">
            <a:avLst/>
          </a:prstGeom>
        </p:spPr>
      </p:pic>
      <p:sp>
        <p:nvSpPr>
          <p:cNvPr id="30" name="CuadroTexto 29">
            <a:extLst>
              <a:ext uri="{FF2B5EF4-FFF2-40B4-BE49-F238E27FC236}">
                <a16:creationId xmlns:a16="http://schemas.microsoft.com/office/drawing/2014/main" id="{E3BC467E-429C-7E33-27E9-D022666B5767}"/>
              </a:ext>
            </a:extLst>
          </p:cNvPr>
          <p:cNvSpPr txBox="1"/>
          <p:nvPr/>
        </p:nvSpPr>
        <p:spPr>
          <a:xfrm>
            <a:off x="19396" y="-2193"/>
            <a:ext cx="1249258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3000">
                <a:solidFill>
                  <a:schemeClr val="bg2"/>
                </a:solidFill>
                <a:latin typeface="+mj-lt"/>
              </a:rPr>
              <a:t>Medios utilizados para </a:t>
            </a:r>
            <a:r>
              <a:rPr kumimoji="0" lang="id-ID" sz="3000" b="0" i="0" u="none" strike="noStrike" kern="1200" cap="none" spc="0" normalizeH="0" baseline="0" noProof="0">
                <a:ln>
                  <a:noFill/>
                </a:ln>
                <a:solidFill>
                  <a:schemeClr val="bg2"/>
                </a:solidFill>
                <a:effectLst/>
                <a:uLnTx/>
                <a:uFillTx/>
                <a:latin typeface="+mj-lt"/>
                <a:ea typeface="+mn-ea"/>
                <a:cs typeface="+mn-cs"/>
              </a:rPr>
              <a:t>informar a la ciudadanía</a:t>
            </a:r>
          </a:p>
          <a:p>
            <a:r>
              <a:rPr lang="es-MX" sz="3000" b="1">
                <a:solidFill>
                  <a:schemeClr val="bg2"/>
                </a:solidFill>
                <a:latin typeface="+mj-lt"/>
              </a:rPr>
              <a:t> </a:t>
            </a:r>
            <a:endParaRPr lang="es-CO" sz="3000">
              <a:solidFill>
                <a:schemeClr val="bg2"/>
              </a:solidFill>
              <a:latin typeface="+mj-lt"/>
            </a:endParaRPr>
          </a:p>
        </p:txBody>
      </p:sp>
      <p:pic>
        <p:nvPicPr>
          <p:cNvPr id="3" name="Imagen 2">
            <a:extLst>
              <a:ext uri="{FF2B5EF4-FFF2-40B4-BE49-F238E27FC236}">
                <a16:creationId xmlns:a16="http://schemas.microsoft.com/office/drawing/2014/main" id="{8D581D10-668C-1296-43A3-69EB08A45A3A}"/>
              </a:ext>
            </a:extLst>
          </p:cNvPr>
          <p:cNvPicPr>
            <a:picLocks noChangeAspect="1"/>
          </p:cNvPicPr>
          <p:nvPr/>
        </p:nvPicPr>
        <p:blipFill>
          <a:blip r:embed="rId5">
            <a:extLst>
              <a:ext uri="{28A0092B-C50C-407E-A947-70E740481C1C}">
                <a14:useLocalDpi xmlns:a14="http://schemas.microsoft.com/office/drawing/2010/main" val="0"/>
              </a:ext>
            </a:extLst>
          </a:blip>
          <a:srcRect t="6053" b="14527"/>
          <a:stretch>
            <a:fillRect/>
          </a:stretch>
        </p:blipFill>
        <p:spPr>
          <a:xfrm>
            <a:off x="7225449" y="3112187"/>
            <a:ext cx="1581160" cy="2733675"/>
          </a:xfrm>
          <a:prstGeom prst="rect">
            <a:avLst/>
          </a:prstGeom>
        </p:spPr>
      </p:pic>
    </p:spTree>
    <p:extLst>
      <p:ext uri="{BB962C8B-B14F-4D97-AF65-F5344CB8AC3E}">
        <p14:creationId xmlns:p14="http://schemas.microsoft.com/office/powerpoint/2010/main" val="68451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8261-F33A-DEE5-2E8E-C151DBA3958E}"/>
            </a:ext>
          </a:extLst>
        </p:cNvPr>
        <p:cNvGrpSpPr/>
        <p:nvPr/>
      </p:nvGrpSpPr>
      <p:grpSpPr>
        <a:xfrm>
          <a:off x="0" y="0"/>
          <a:ext cx="0" cy="0"/>
          <a:chOff x="0" y="0"/>
          <a:chExt cx="0" cy="0"/>
        </a:xfrm>
      </p:grpSpPr>
      <p:sp>
        <p:nvSpPr>
          <p:cNvPr id="4" name="TextBox 12">
            <a:extLst>
              <a:ext uri="{FF2B5EF4-FFF2-40B4-BE49-F238E27FC236}">
                <a16:creationId xmlns:a16="http://schemas.microsoft.com/office/drawing/2014/main" id="{F84956F0-336E-0AA1-8399-0F1C289DB9A8}"/>
              </a:ext>
            </a:extLst>
          </p:cNvPr>
          <p:cNvSpPr txBox="1"/>
          <p:nvPr/>
        </p:nvSpPr>
        <p:spPr>
          <a:xfrm>
            <a:off x="1744926" y="2380217"/>
            <a:ext cx="4951997" cy="923330"/>
          </a:xfrm>
          <a:prstGeom prst="rect">
            <a:avLst/>
          </a:prstGeom>
          <a:noFill/>
        </p:spPr>
        <p:txBody>
          <a:bodyPr wrap="none" rtlCol="0">
            <a:spAutoFit/>
          </a:bodyPr>
          <a:lstStyle/>
          <a:p>
            <a:pPr>
              <a:defRPr/>
            </a:pPr>
            <a:r>
              <a:rPr lang="es-CO" sz="5000" noProof="0">
                <a:solidFill>
                  <a:prstClr val="white"/>
                </a:solidFill>
                <a:latin typeface="Montserrat SemiBold" pitchFamily="2" charset="0"/>
              </a:rPr>
              <a:t>4. </a:t>
            </a:r>
            <a:r>
              <a:rPr lang="es-MX" sz="5400" b="1">
                <a:solidFill>
                  <a:schemeClr val="bg1"/>
                </a:solidFill>
                <a:latin typeface="Montserrat SemiBold" pitchFamily="2" charset="0"/>
              </a:rPr>
              <a:t>Cifras de la</a:t>
            </a:r>
            <a:endParaRPr kumimoji="0" lang="es-CO" sz="5000" b="0" i="0" u="none" strike="noStrike" kern="1200" cap="none" spc="0" normalizeH="0" baseline="0" noProof="0">
              <a:ln>
                <a:noFill/>
              </a:ln>
              <a:solidFill>
                <a:prstClr val="white"/>
              </a:solidFill>
              <a:effectLst/>
              <a:uLnTx/>
              <a:uFillTx/>
              <a:latin typeface="Montserrat SemiBold" pitchFamily="2" charset="0"/>
            </a:endParaRPr>
          </a:p>
        </p:txBody>
      </p:sp>
      <p:sp>
        <p:nvSpPr>
          <p:cNvPr id="5" name="TextBox 13">
            <a:extLst>
              <a:ext uri="{FF2B5EF4-FFF2-40B4-BE49-F238E27FC236}">
                <a16:creationId xmlns:a16="http://schemas.microsoft.com/office/drawing/2014/main" id="{4E59DD09-C06F-1AE1-4DD9-B15A3F0BC737}"/>
              </a:ext>
            </a:extLst>
          </p:cNvPr>
          <p:cNvSpPr txBox="1"/>
          <p:nvPr/>
        </p:nvSpPr>
        <p:spPr>
          <a:xfrm>
            <a:off x="2599326" y="3036585"/>
            <a:ext cx="4097597" cy="784830"/>
          </a:xfrm>
          <a:prstGeom prst="rect">
            <a:avLst/>
          </a:prstGeom>
          <a:noFill/>
        </p:spPr>
        <p:txBody>
          <a:bodyPr wrap="none" rtlCol="0">
            <a:spAutoFit/>
          </a:bodyPr>
          <a:lstStyle/>
          <a:p>
            <a:pPr lvl="0">
              <a:defRPr/>
            </a:pPr>
            <a:r>
              <a:rPr lang="es-MX" sz="4500">
                <a:solidFill>
                  <a:srgbClr val="0BD0D9"/>
                </a:solidFill>
                <a:latin typeface="Montserrat SemiBold" pitchFamily="2" charset="0"/>
              </a:rPr>
              <a:t>participación</a:t>
            </a:r>
            <a:endParaRPr lang="id-ID" sz="4500">
              <a:solidFill>
                <a:srgbClr val="0BD0D9"/>
              </a:solidFill>
              <a:latin typeface="Montserrat SemiBold" pitchFamily="2" charset="0"/>
            </a:endParaRPr>
          </a:p>
        </p:txBody>
      </p:sp>
    </p:spTree>
    <p:extLst>
      <p:ext uri="{BB962C8B-B14F-4D97-AF65-F5344CB8AC3E}">
        <p14:creationId xmlns:p14="http://schemas.microsoft.com/office/powerpoint/2010/main" val="114439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Group 1">
            <a:extLst>
              <a:ext uri="{FF2B5EF4-FFF2-40B4-BE49-F238E27FC236}">
                <a16:creationId xmlns:a16="http://schemas.microsoft.com/office/drawing/2014/main" id="{32B316ED-A420-467B-93C3-C4C337BF0B2E}"/>
              </a:ext>
            </a:extLst>
          </p:cNvPr>
          <p:cNvGrpSpPr>
            <a:grpSpLocks/>
          </p:cNvGrpSpPr>
          <p:nvPr/>
        </p:nvGrpSpPr>
        <p:grpSpPr bwMode="auto">
          <a:xfrm>
            <a:off x="2951544" y="3429000"/>
            <a:ext cx="263525" cy="260350"/>
            <a:chOff x="2084388" y="4111625"/>
            <a:chExt cx="263525" cy="260350"/>
          </a:xfrm>
        </p:grpSpPr>
        <p:sp>
          <p:nvSpPr>
            <p:cNvPr id="125" name="Oval 11">
              <a:extLst>
                <a:ext uri="{FF2B5EF4-FFF2-40B4-BE49-F238E27FC236}">
                  <a16:creationId xmlns:a16="http://schemas.microsoft.com/office/drawing/2014/main" id="{28215408-9CFD-4D6C-A846-68DB8165188F}"/>
                </a:ext>
              </a:extLst>
            </p:cNvPr>
            <p:cNvSpPr>
              <a:spLocks noChangeArrowheads="1"/>
            </p:cNvSpPr>
            <p:nvPr/>
          </p:nvSpPr>
          <p:spPr bwMode="auto">
            <a:xfrm>
              <a:off x="2084388" y="4111625"/>
              <a:ext cx="263525" cy="260350"/>
            </a:xfrm>
            <a:prstGeom prst="ellipse">
              <a:avLst/>
            </a:prstGeom>
            <a:noFill/>
            <a:ln w="53975" cap="flat">
              <a:solidFill>
                <a:srgbClr val="89BA2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90BD5F9A-EE33-42A2-812E-F8275A6C5116}"/>
                </a:ext>
              </a:extLst>
            </p:cNvPr>
            <p:cNvSpPr>
              <a:spLocks noChangeArrowheads="1"/>
            </p:cNvSpPr>
            <p:nvPr/>
          </p:nvSpPr>
          <p:spPr bwMode="auto">
            <a:xfrm>
              <a:off x="2149475" y="4176713"/>
              <a:ext cx="128588" cy="130175"/>
            </a:xfrm>
            <a:prstGeom prst="ellipse">
              <a:avLst/>
            </a:pr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7C72141F-4B78-4366-9C69-605BFA98F472}"/>
              </a:ext>
            </a:extLst>
          </p:cNvPr>
          <p:cNvGrpSpPr>
            <a:grpSpLocks/>
          </p:cNvGrpSpPr>
          <p:nvPr/>
        </p:nvGrpSpPr>
        <p:grpSpPr bwMode="auto">
          <a:xfrm>
            <a:off x="4888294" y="3429000"/>
            <a:ext cx="263525" cy="260350"/>
            <a:chOff x="4021138" y="4111625"/>
            <a:chExt cx="263525" cy="260350"/>
          </a:xfrm>
        </p:grpSpPr>
        <p:sp>
          <p:nvSpPr>
            <p:cNvPr id="128" name="Oval 13">
              <a:extLst>
                <a:ext uri="{FF2B5EF4-FFF2-40B4-BE49-F238E27FC236}">
                  <a16:creationId xmlns:a16="http://schemas.microsoft.com/office/drawing/2014/main" id="{81CA048F-5F22-4E33-99D8-D8E25178A6D6}"/>
                </a:ext>
              </a:extLst>
            </p:cNvPr>
            <p:cNvSpPr>
              <a:spLocks noChangeArrowheads="1"/>
            </p:cNvSpPr>
            <p:nvPr/>
          </p:nvSpPr>
          <p:spPr bwMode="auto">
            <a:xfrm>
              <a:off x="4021138" y="4111625"/>
              <a:ext cx="263525" cy="260350"/>
            </a:xfrm>
            <a:prstGeom prst="ellipse">
              <a:avLst/>
            </a:prstGeom>
            <a:noFill/>
            <a:ln w="539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DD106940-72BE-4B42-94BF-330BA9765E5D}"/>
                </a:ext>
              </a:extLst>
            </p:cNvPr>
            <p:cNvSpPr>
              <a:spLocks noChangeArrowheads="1"/>
            </p:cNvSpPr>
            <p:nvPr/>
          </p:nvSpPr>
          <p:spPr bwMode="auto">
            <a:xfrm>
              <a:off x="4089400" y="4176713"/>
              <a:ext cx="130175" cy="1301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AA118BE1-16B7-4FA0-B63D-6E476365819A}"/>
              </a:ext>
            </a:extLst>
          </p:cNvPr>
          <p:cNvGrpSpPr>
            <a:grpSpLocks/>
          </p:cNvGrpSpPr>
          <p:nvPr/>
        </p:nvGrpSpPr>
        <p:grpSpPr bwMode="auto">
          <a:xfrm>
            <a:off x="6829806" y="3429000"/>
            <a:ext cx="258763" cy="260350"/>
            <a:chOff x="5962650" y="4111625"/>
            <a:chExt cx="258763" cy="260350"/>
          </a:xfrm>
        </p:grpSpPr>
        <p:sp>
          <p:nvSpPr>
            <p:cNvPr id="131" name="Oval 15">
              <a:extLst>
                <a:ext uri="{FF2B5EF4-FFF2-40B4-BE49-F238E27FC236}">
                  <a16:creationId xmlns:a16="http://schemas.microsoft.com/office/drawing/2014/main" id="{F7AEDC4C-DF77-49FC-91D6-CB2784F4D4A9}"/>
                </a:ext>
              </a:extLst>
            </p:cNvPr>
            <p:cNvSpPr>
              <a:spLocks noChangeArrowheads="1"/>
            </p:cNvSpPr>
            <p:nvPr/>
          </p:nvSpPr>
          <p:spPr bwMode="auto">
            <a:xfrm>
              <a:off x="5962650" y="4111625"/>
              <a:ext cx="258763" cy="260350"/>
            </a:xfrm>
            <a:prstGeom prst="ellipse">
              <a:avLst/>
            </a:prstGeom>
            <a:noFill/>
            <a:ln w="53975" cap="flat">
              <a:solidFill>
                <a:srgbClr val="FFA1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D59E1FF4-23A7-452A-9F78-B0B1D264E989}"/>
                </a:ext>
              </a:extLst>
            </p:cNvPr>
            <p:cNvSpPr>
              <a:spLocks noChangeArrowheads="1"/>
            </p:cNvSpPr>
            <p:nvPr/>
          </p:nvSpPr>
          <p:spPr bwMode="auto">
            <a:xfrm>
              <a:off x="6027738" y="4176713"/>
              <a:ext cx="128587" cy="130175"/>
            </a:xfrm>
            <a:prstGeom prst="ellipse">
              <a:avLst/>
            </a:pr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4EC0A30B-8BC2-47CA-AEC0-923BC3D79222}"/>
              </a:ext>
            </a:extLst>
          </p:cNvPr>
          <p:cNvGrpSpPr>
            <a:grpSpLocks/>
          </p:cNvGrpSpPr>
          <p:nvPr/>
        </p:nvGrpSpPr>
        <p:grpSpPr bwMode="auto">
          <a:xfrm>
            <a:off x="8819642" y="3429000"/>
            <a:ext cx="261938" cy="260350"/>
            <a:chOff x="9836150" y="4111625"/>
            <a:chExt cx="261938" cy="260350"/>
          </a:xfrm>
        </p:grpSpPr>
        <p:sp>
          <p:nvSpPr>
            <p:cNvPr id="134" name="Oval 19">
              <a:extLst>
                <a:ext uri="{FF2B5EF4-FFF2-40B4-BE49-F238E27FC236}">
                  <a16:creationId xmlns:a16="http://schemas.microsoft.com/office/drawing/2014/main" id="{71A7AE18-249F-4398-8775-35C59696C716}"/>
                </a:ext>
              </a:extLst>
            </p:cNvPr>
            <p:cNvSpPr>
              <a:spLocks noChangeArrowheads="1"/>
            </p:cNvSpPr>
            <p:nvPr/>
          </p:nvSpPr>
          <p:spPr bwMode="auto">
            <a:xfrm>
              <a:off x="9836150" y="4111625"/>
              <a:ext cx="261938" cy="260350"/>
            </a:xfrm>
            <a:prstGeom prst="ellipse">
              <a:avLst/>
            </a:prstGeom>
            <a:solidFill>
              <a:srgbClr val="FFFFFF"/>
            </a:solidFill>
            <a:ln w="53975" cap="flat">
              <a:solidFill>
                <a:srgbClr val="8D154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B7822D25-91D0-4E69-AA02-D584A943A56D}"/>
                </a:ext>
              </a:extLst>
            </p:cNvPr>
            <p:cNvSpPr>
              <a:spLocks noChangeArrowheads="1"/>
            </p:cNvSpPr>
            <p:nvPr/>
          </p:nvSpPr>
          <p:spPr bwMode="auto">
            <a:xfrm>
              <a:off x="9904413" y="4176713"/>
              <a:ext cx="130175" cy="130175"/>
            </a:xfrm>
            <a:prstGeom prst="ellipse">
              <a:avLst/>
            </a:pr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61BE2281-6620-4E8A-B1EB-E71F7A8E8D8C}"/>
              </a:ext>
            </a:extLst>
          </p:cNvPr>
          <p:cNvGrpSpPr>
            <a:grpSpLocks/>
          </p:cNvGrpSpPr>
          <p:nvPr/>
        </p:nvGrpSpPr>
        <p:grpSpPr bwMode="auto">
          <a:xfrm>
            <a:off x="2381631" y="1655763"/>
            <a:ext cx="1403350" cy="1614487"/>
            <a:chOff x="1514475" y="2338388"/>
            <a:chExt cx="1403350" cy="1614488"/>
          </a:xfrm>
        </p:grpSpPr>
        <p:sp>
          <p:nvSpPr>
            <p:cNvPr id="137" name="Freeform 6">
              <a:extLst>
                <a:ext uri="{FF2B5EF4-FFF2-40B4-BE49-F238E27FC236}">
                  <a16:creationId xmlns:a16="http://schemas.microsoft.com/office/drawing/2014/main" id="{C186166F-E70A-475E-9818-156E7A6822D4}"/>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86931721-CCE3-4FEB-A11B-41F1086CA51B}"/>
                </a:ext>
              </a:extLst>
            </p:cNvPr>
            <p:cNvSpPr>
              <a:spLocks noChangeArrowheads="1"/>
            </p:cNvSpPr>
            <p:nvPr/>
          </p:nvSpPr>
          <p:spPr bwMode="auto">
            <a:xfrm>
              <a:off x="1719263" y="2546350"/>
              <a:ext cx="989012" cy="987426"/>
            </a:xfrm>
            <a:prstGeom prst="ellipse">
              <a:avLst/>
            </a:prstGeom>
            <a:solidFill>
              <a:schemeClr val="bg1">
                <a:lumMod val="95000"/>
              </a:schemeClr>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8E2AAFF6-D837-44E8-A20D-01E55423E297}"/>
              </a:ext>
            </a:extLst>
          </p:cNvPr>
          <p:cNvGrpSpPr>
            <a:grpSpLocks/>
          </p:cNvGrpSpPr>
          <p:nvPr/>
        </p:nvGrpSpPr>
        <p:grpSpPr bwMode="auto">
          <a:xfrm>
            <a:off x="4318381" y="1655763"/>
            <a:ext cx="1403350" cy="1614487"/>
            <a:chOff x="3451225" y="2338388"/>
            <a:chExt cx="1403350" cy="1614488"/>
          </a:xfrm>
        </p:grpSpPr>
        <p:sp>
          <p:nvSpPr>
            <p:cNvPr id="140" name="Freeform 7">
              <a:extLst>
                <a:ext uri="{FF2B5EF4-FFF2-40B4-BE49-F238E27FC236}">
                  <a16:creationId xmlns:a16="http://schemas.microsoft.com/office/drawing/2014/main" id="{29C7A24A-709F-4B1D-8AEC-FA7E1E5FBC63}"/>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035A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Oval 22">
              <a:extLst>
                <a:ext uri="{FF2B5EF4-FFF2-40B4-BE49-F238E27FC236}">
                  <a16:creationId xmlns:a16="http://schemas.microsoft.com/office/drawing/2014/main" id="{863E3E2A-2FCF-49FC-ADA7-3697AEC65CF1}"/>
                </a:ext>
              </a:extLst>
            </p:cNvPr>
            <p:cNvSpPr>
              <a:spLocks noChangeArrowheads="1"/>
            </p:cNvSpPr>
            <p:nvPr/>
          </p:nvSpPr>
          <p:spPr bwMode="auto">
            <a:xfrm>
              <a:off x="366077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D5459BF0-A654-401B-B7DD-3038732D6C6D}"/>
              </a:ext>
            </a:extLst>
          </p:cNvPr>
          <p:cNvGrpSpPr>
            <a:grpSpLocks/>
          </p:cNvGrpSpPr>
          <p:nvPr/>
        </p:nvGrpSpPr>
        <p:grpSpPr bwMode="auto">
          <a:xfrm>
            <a:off x="6293865" y="1685131"/>
            <a:ext cx="1408113" cy="1614487"/>
            <a:chOff x="5387975" y="2338388"/>
            <a:chExt cx="1408113" cy="1614488"/>
          </a:xfrm>
        </p:grpSpPr>
        <p:sp>
          <p:nvSpPr>
            <p:cNvPr id="143" name="Freeform 8">
              <a:extLst>
                <a:ext uri="{FF2B5EF4-FFF2-40B4-BE49-F238E27FC236}">
                  <a16:creationId xmlns:a16="http://schemas.microsoft.com/office/drawing/2014/main" id="{FC1FC48F-83F6-4B93-B139-CD27B963A03B}"/>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9448CE61-E1AE-4164-9185-99A988A4BC2C}"/>
                </a:ext>
              </a:extLst>
            </p:cNvPr>
            <p:cNvSpPr>
              <a:spLocks noChangeArrowheads="1"/>
            </p:cNvSpPr>
            <p:nvPr/>
          </p:nvSpPr>
          <p:spPr bwMode="auto">
            <a:xfrm>
              <a:off x="559752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4C69645C-66CA-489C-A521-1B57369B4267}"/>
              </a:ext>
            </a:extLst>
          </p:cNvPr>
          <p:cNvGrpSpPr>
            <a:grpSpLocks/>
          </p:cNvGrpSpPr>
          <p:nvPr/>
        </p:nvGrpSpPr>
        <p:grpSpPr bwMode="auto">
          <a:xfrm>
            <a:off x="8248142" y="1655763"/>
            <a:ext cx="1404938" cy="1614487"/>
            <a:chOff x="9264650" y="2338388"/>
            <a:chExt cx="1404938" cy="1614488"/>
          </a:xfrm>
        </p:grpSpPr>
        <p:sp>
          <p:nvSpPr>
            <p:cNvPr id="149" name="Freeform 10">
              <a:extLst>
                <a:ext uri="{FF2B5EF4-FFF2-40B4-BE49-F238E27FC236}">
                  <a16:creationId xmlns:a16="http://schemas.microsoft.com/office/drawing/2014/main" id="{4CEA61F7-C21A-44C5-94AD-F156AA2B518D}"/>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7DED3454-4642-4A7B-9591-C7D2527AF607}"/>
                </a:ext>
              </a:extLst>
            </p:cNvPr>
            <p:cNvSpPr>
              <a:spLocks noChangeArrowheads="1"/>
            </p:cNvSpPr>
            <p:nvPr/>
          </p:nvSpPr>
          <p:spPr bwMode="auto">
            <a:xfrm>
              <a:off x="9474200"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77D79CA1-7C11-4D31-9226-591A30132DB3}"/>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838F16D4-70CA-4E66-9A70-DFEF06A6EE94}"/>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3" name="Freeform 28">
            <a:extLst>
              <a:ext uri="{FF2B5EF4-FFF2-40B4-BE49-F238E27FC236}">
                <a16:creationId xmlns:a16="http://schemas.microsoft.com/office/drawing/2014/main" id="{FCAE9B09-7166-4C15-8FDB-AB15837462A9}"/>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C924248C-653A-4F95-BE9D-585A01B52456}"/>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BBE3B265-FB5D-4872-8DC3-040671CFCAEA}"/>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EA660924-A05E-4022-953F-ACD4A95012E1}"/>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rgbClr val="035A93"/>
          </a:solidFill>
          <a:ln>
            <a:noFill/>
          </a:ln>
        </p:spPr>
        <p:txBody>
          <a:bodyPr/>
          <a:lstStyle/>
          <a:p>
            <a:endParaRPr lang="es-CO"/>
          </a:p>
        </p:txBody>
      </p:sp>
      <p:sp>
        <p:nvSpPr>
          <p:cNvPr id="158" name="Freeform 33">
            <a:extLst>
              <a:ext uri="{FF2B5EF4-FFF2-40B4-BE49-F238E27FC236}">
                <a16:creationId xmlns:a16="http://schemas.microsoft.com/office/drawing/2014/main" id="{B6A69865-625E-4FA3-B8F9-1C0CEC118391}"/>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61" name="Rectangle 26">
            <a:extLst>
              <a:ext uri="{FF2B5EF4-FFF2-40B4-BE49-F238E27FC236}">
                <a16:creationId xmlns:a16="http://schemas.microsoft.com/office/drawing/2014/main" id="{09E6C78F-581B-4588-83D8-7F6228381766}"/>
              </a:ext>
            </a:extLst>
          </p:cNvPr>
          <p:cNvSpPr>
            <a:spLocks noChangeArrowheads="1"/>
          </p:cNvSpPr>
          <p:nvPr/>
        </p:nvSpPr>
        <p:spPr bwMode="auto">
          <a:xfrm>
            <a:off x="4192689" y="4432300"/>
            <a:ext cx="16991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accent1"/>
                </a:solidFill>
                <a:latin typeface="+mj-lt"/>
              </a:rPr>
              <a:t>Participación </a:t>
            </a:r>
          </a:p>
          <a:p>
            <a:pPr algn="ctr"/>
            <a:r>
              <a:rPr lang="es-CO" altLang="ru-RU">
                <a:solidFill>
                  <a:schemeClr val="tx1">
                    <a:lumMod val="50000"/>
                    <a:lumOff val="50000"/>
                  </a:schemeClr>
                </a:solidFill>
                <a:latin typeface="+mn-lt"/>
              </a:rPr>
              <a:t>en cifras</a:t>
            </a:r>
          </a:p>
        </p:txBody>
      </p:sp>
      <p:sp>
        <p:nvSpPr>
          <p:cNvPr id="163" name="Rectangle 28">
            <a:extLst>
              <a:ext uri="{FF2B5EF4-FFF2-40B4-BE49-F238E27FC236}">
                <a16:creationId xmlns:a16="http://schemas.microsoft.com/office/drawing/2014/main" id="{14CEE1E1-E97B-4E11-8C06-7C473C9A611C}"/>
              </a:ext>
            </a:extLst>
          </p:cNvPr>
          <p:cNvSpPr>
            <a:spLocks noChangeArrowheads="1"/>
          </p:cNvSpPr>
          <p:nvPr/>
        </p:nvSpPr>
        <p:spPr bwMode="auto">
          <a:xfrm>
            <a:off x="7856121" y="4432300"/>
            <a:ext cx="218897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tx1">
                    <a:lumMod val="65000"/>
                    <a:lumOff val="35000"/>
                  </a:schemeClr>
                </a:solidFill>
                <a:latin typeface="+mn-lt"/>
              </a:rPr>
              <a:t>Nivel de </a:t>
            </a:r>
            <a:r>
              <a:rPr lang="es-MX" altLang="ru-RU" b="1">
                <a:solidFill>
                  <a:srgbClr val="83143D"/>
                </a:solidFill>
                <a:latin typeface="+mj-lt"/>
              </a:rPr>
              <a:t>satisfacción </a:t>
            </a:r>
          </a:p>
          <a:p>
            <a:pPr algn="ctr">
              <a:defRPr/>
            </a:pPr>
            <a:r>
              <a:rPr lang="es-MX" altLang="ru-RU">
                <a:solidFill>
                  <a:schemeClr val="tx1">
                    <a:lumMod val="65000"/>
                    <a:lumOff val="35000"/>
                  </a:schemeClr>
                </a:solidFill>
                <a:latin typeface="+mn-lt"/>
              </a:rPr>
              <a:t>de la </a:t>
            </a:r>
            <a:r>
              <a:rPr lang="es-MX" altLang="ru-RU" b="1">
                <a:solidFill>
                  <a:srgbClr val="83143D"/>
                </a:solidFill>
                <a:latin typeface="+mj-lt"/>
              </a:rPr>
              <a:t>información </a:t>
            </a:r>
            <a:r>
              <a:rPr lang="es-MX" altLang="ru-RU">
                <a:solidFill>
                  <a:schemeClr val="tx1">
                    <a:lumMod val="65000"/>
                    <a:lumOff val="35000"/>
                  </a:schemeClr>
                </a:solidFill>
                <a:latin typeface="+mn-lt"/>
              </a:rPr>
              <a:t>recibida</a:t>
            </a:r>
            <a:r>
              <a:rPr lang="es-MX" altLang="ru-RU">
                <a:solidFill>
                  <a:schemeClr val="tx1">
                    <a:lumMod val="50000"/>
                    <a:lumOff val="50000"/>
                  </a:schemeClr>
                </a:solidFill>
                <a:latin typeface="+mn-lt"/>
              </a:rPr>
              <a:t> </a:t>
            </a:r>
          </a:p>
        </p:txBody>
      </p:sp>
      <p:sp>
        <p:nvSpPr>
          <p:cNvPr id="174" name="Freeform 201">
            <a:extLst>
              <a:ext uri="{FF2B5EF4-FFF2-40B4-BE49-F238E27FC236}">
                <a16:creationId xmlns:a16="http://schemas.microsoft.com/office/drawing/2014/main" id="{164BD3E3-A859-4BC9-956D-9E06F419DC13}"/>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rgbClr val="035A93"/>
          </a:solidFill>
          <a:ln>
            <a:no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DAA3E152-7588-C01E-28B6-A062F17300AF}"/>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rgbClr val="FFA100"/>
          </a:solidFill>
          <a:ln w="19050">
            <a:no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AC33882E-E592-B4BF-E365-486B6E5A2CD0}"/>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rgbClr val="83143D"/>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113ADEBE-127F-218E-F728-85CB50FD3102}"/>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rgbClr val="87B82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Título 6">
            <a:extLst>
              <a:ext uri="{FF2B5EF4-FFF2-40B4-BE49-F238E27FC236}">
                <a16:creationId xmlns:a16="http://schemas.microsoft.com/office/drawing/2014/main" id="{D46D3345-ED61-760D-B652-65397FA8AC7C}"/>
              </a:ext>
            </a:extLst>
          </p:cNvPr>
          <p:cNvSpPr>
            <a:spLocks noGrp="1"/>
          </p:cNvSpPr>
          <p:nvPr>
            <p:ph type="title"/>
          </p:nvPr>
        </p:nvSpPr>
        <p:spPr/>
        <p:txBody>
          <a:bodyPr/>
          <a:lstStyle/>
          <a:p>
            <a:endParaRPr lang="es-CO"/>
          </a:p>
        </p:txBody>
      </p:sp>
      <p:sp>
        <p:nvSpPr>
          <p:cNvPr id="2" name="Rectangle 25">
            <a:extLst>
              <a:ext uri="{FF2B5EF4-FFF2-40B4-BE49-F238E27FC236}">
                <a16:creationId xmlns:a16="http://schemas.microsoft.com/office/drawing/2014/main" id="{87A49AB3-E667-B950-B5E6-EC436E7FB5C8}"/>
              </a:ext>
            </a:extLst>
          </p:cNvPr>
          <p:cNvSpPr>
            <a:spLocks noChangeArrowheads="1"/>
          </p:cNvSpPr>
          <p:nvPr/>
        </p:nvSpPr>
        <p:spPr bwMode="auto">
          <a:xfrm>
            <a:off x="2123594" y="4432300"/>
            <a:ext cx="198451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rgbClr val="89BA20"/>
                </a:solidFill>
                <a:latin typeface="+mj-lt"/>
              </a:rPr>
              <a:t>Participación </a:t>
            </a:r>
          </a:p>
          <a:p>
            <a:pPr algn="ctr">
              <a:defRPr/>
            </a:pPr>
            <a:r>
              <a:rPr lang="es-CO" altLang="ru-RU">
                <a:solidFill>
                  <a:schemeClr val="tx1">
                    <a:lumMod val="50000"/>
                    <a:lumOff val="50000"/>
                  </a:schemeClr>
                </a:solidFill>
                <a:latin typeface="+mn-lt"/>
              </a:rPr>
              <a:t>de</a:t>
            </a:r>
            <a:r>
              <a:rPr lang="es-CO" altLang="ru-RU">
                <a:solidFill>
                  <a:srgbClr val="89BA20"/>
                </a:solidFill>
                <a:latin typeface="+mj-lt"/>
              </a:rPr>
              <a:t> </a:t>
            </a:r>
            <a:r>
              <a:rPr lang="es-CO" altLang="ru-RU">
                <a:solidFill>
                  <a:schemeClr val="tx1">
                    <a:lumMod val="50000"/>
                    <a:lumOff val="50000"/>
                  </a:schemeClr>
                </a:solidFill>
                <a:latin typeface="+mn-lt"/>
              </a:rPr>
              <a:t>la ciudadanía </a:t>
            </a:r>
            <a:endParaRPr lang="ru-RU" altLang="ru-RU">
              <a:solidFill>
                <a:srgbClr val="89BA20"/>
              </a:solidFill>
              <a:latin typeface="+mj-lt"/>
            </a:endParaRPr>
          </a:p>
        </p:txBody>
      </p:sp>
      <p:sp>
        <p:nvSpPr>
          <p:cNvPr id="9" name="Rectangle 27">
            <a:extLst>
              <a:ext uri="{FF2B5EF4-FFF2-40B4-BE49-F238E27FC236}">
                <a16:creationId xmlns:a16="http://schemas.microsoft.com/office/drawing/2014/main" id="{8ECDE594-E14B-06FE-9068-2A0E7F1AF2E8}"/>
              </a:ext>
            </a:extLst>
          </p:cNvPr>
          <p:cNvSpPr>
            <a:spLocks noChangeArrowheads="1"/>
          </p:cNvSpPr>
          <p:nvPr/>
        </p:nvSpPr>
        <p:spPr bwMode="auto">
          <a:xfrm>
            <a:off x="6189547" y="4432300"/>
            <a:ext cx="158056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tx1">
                    <a:lumMod val="65000"/>
                    <a:lumOff val="35000"/>
                  </a:schemeClr>
                </a:solidFill>
                <a:latin typeface="+mn-lt"/>
              </a:rPr>
              <a:t>Estrategia de </a:t>
            </a:r>
          </a:p>
          <a:p>
            <a:pPr algn="ctr">
              <a:defRPr/>
            </a:pPr>
            <a:r>
              <a:rPr lang="es-CO" altLang="ru-RU" b="1">
                <a:solidFill>
                  <a:srgbClr val="FFA100"/>
                </a:solidFill>
                <a:latin typeface="+mj-lt"/>
              </a:rPr>
              <a:t>interacción </a:t>
            </a:r>
          </a:p>
          <a:p>
            <a:pPr algn="ctr">
              <a:defRPr/>
            </a:pPr>
            <a:r>
              <a:rPr lang="es-CO" altLang="ru-RU">
                <a:solidFill>
                  <a:schemeClr val="tx1">
                    <a:lumMod val="65000"/>
                    <a:lumOff val="35000"/>
                  </a:schemeClr>
                </a:solidFill>
                <a:latin typeface="+mn-lt"/>
              </a:rPr>
              <a:t>y entrega de </a:t>
            </a:r>
          </a:p>
          <a:p>
            <a:pPr algn="ctr">
              <a:defRPr/>
            </a:pPr>
            <a:r>
              <a:rPr lang="es-CO" altLang="ru-RU">
                <a:solidFill>
                  <a:schemeClr val="tx1">
                    <a:lumMod val="65000"/>
                    <a:lumOff val="35000"/>
                  </a:schemeClr>
                </a:solidFill>
                <a:latin typeface="+mn-lt"/>
              </a:rPr>
              <a:t>incentivos </a:t>
            </a:r>
          </a:p>
        </p:txBody>
      </p:sp>
    </p:spTree>
    <p:extLst>
      <p:ext uri="{BB962C8B-B14F-4D97-AF65-F5344CB8AC3E}">
        <p14:creationId xmlns:p14="http://schemas.microsoft.com/office/powerpoint/2010/main" val="99761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p:cTn id="7" dur="1000" fill="hold"/>
                                        <p:tgtEl>
                                          <p:spTgt spid="124"/>
                                        </p:tgtEl>
                                        <p:attrNameLst>
                                          <p:attrName>ppt_w</p:attrName>
                                        </p:attrNameLst>
                                      </p:cBhvr>
                                      <p:tavLst>
                                        <p:tav tm="0">
                                          <p:val>
                                            <p:fltVal val="0"/>
                                          </p:val>
                                        </p:tav>
                                        <p:tav tm="100000">
                                          <p:val>
                                            <p:strVal val="#ppt_w"/>
                                          </p:val>
                                        </p:tav>
                                      </p:tavLst>
                                    </p:anim>
                                    <p:anim calcmode="lin" valueType="num">
                                      <p:cBhvr>
                                        <p:cTn id="8" dur="1000" fill="hold"/>
                                        <p:tgtEl>
                                          <p:spTgt spid="124"/>
                                        </p:tgtEl>
                                        <p:attrNameLst>
                                          <p:attrName>ppt_h</p:attrName>
                                        </p:attrNameLst>
                                      </p:cBhvr>
                                      <p:tavLst>
                                        <p:tav tm="0">
                                          <p:val>
                                            <p:fltVal val="0"/>
                                          </p:val>
                                        </p:tav>
                                        <p:tav tm="100000">
                                          <p:val>
                                            <p:strVal val="#ppt_h"/>
                                          </p:val>
                                        </p:tav>
                                      </p:tavLst>
                                    </p:anim>
                                    <p:animEffect transition="in" filter="fade">
                                      <p:cBhvr>
                                        <p:cTn id="9" dur="1000"/>
                                        <p:tgtEl>
                                          <p:spTgt spid="124"/>
                                        </p:tgtEl>
                                      </p:cBhvr>
                                    </p:animEffect>
                                  </p:childTnLst>
                                </p:cTn>
                              </p:par>
                              <p:par>
                                <p:cTn id="10" presetID="22" presetClass="entr" presetSubtype="8" fill="hold" nodeType="withEffect">
                                  <p:stCondLst>
                                    <p:cond delay="100"/>
                                  </p:stCondLst>
                                  <p:childTnLst>
                                    <p:set>
                                      <p:cBhvr>
                                        <p:cTn id="11" dur="1" fill="hold">
                                          <p:stCondLst>
                                            <p:cond delay="0"/>
                                          </p:stCondLst>
                                        </p:cTn>
                                        <p:tgtEl>
                                          <p:spTgt spid="156"/>
                                        </p:tgtEl>
                                        <p:attrNameLst>
                                          <p:attrName>style.visibility</p:attrName>
                                        </p:attrNameLst>
                                      </p:cBhvr>
                                      <p:to>
                                        <p:strVal val="visible"/>
                                      </p:to>
                                    </p:set>
                                    <p:animEffect transition="in" filter="wipe(left)">
                                      <p:cBhvr>
                                        <p:cTn id="12" dur="1000"/>
                                        <p:tgtEl>
                                          <p:spTgt spid="156"/>
                                        </p:tgtEl>
                                      </p:cBhvr>
                                    </p:animEffect>
                                  </p:childTnLst>
                                </p:cTn>
                              </p:par>
                              <p:par>
                                <p:cTn id="13" presetID="53" presetClass="entr" presetSubtype="16" fill="hold" nodeType="withEffect">
                                  <p:stCondLst>
                                    <p:cond delay="200"/>
                                  </p:stCondLst>
                                  <p:childTnLst>
                                    <p:set>
                                      <p:cBhvr>
                                        <p:cTn id="14" dur="1" fill="hold">
                                          <p:stCondLst>
                                            <p:cond delay="0"/>
                                          </p:stCondLst>
                                        </p:cTn>
                                        <p:tgtEl>
                                          <p:spTgt spid="127"/>
                                        </p:tgtEl>
                                        <p:attrNameLst>
                                          <p:attrName>style.visibility</p:attrName>
                                        </p:attrNameLst>
                                      </p:cBhvr>
                                      <p:to>
                                        <p:strVal val="visible"/>
                                      </p:to>
                                    </p:set>
                                    <p:anim calcmode="lin" valueType="num">
                                      <p:cBhvr>
                                        <p:cTn id="15" dur="1000" fill="hold"/>
                                        <p:tgtEl>
                                          <p:spTgt spid="127"/>
                                        </p:tgtEl>
                                        <p:attrNameLst>
                                          <p:attrName>ppt_w</p:attrName>
                                        </p:attrNameLst>
                                      </p:cBhvr>
                                      <p:tavLst>
                                        <p:tav tm="0">
                                          <p:val>
                                            <p:fltVal val="0"/>
                                          </p:val>
                                        </p:tav>
                                        <p:tav tm="100000">
                                          <p:val>
                                            <p:strVal val="#ppt_w"/>
                                          </p:val>
                                        </p:tav>
                                      </p:tavLst>
                                    </p:anim>
                                    <p:anim calcmode="lin" valueType="num">
                                      <p:cBhvr>
                                        <p:cTn id="16" dur="1000" fill="hold"/>
                                        <p:tgtEl>
                                          <p:spTgt spid="127"/>
                                        </p:tgtEl>
                                        <p:attrNameLst>
                                          <p:attrName>ppt_h</p:attrName>
                                        </p:attrNameLst>
                                      </p:cBhvr>
                                      <p:tavLst>
                                        <p:tav tm="0">
                                          <p:val>
                                            <p:fltVal val="0"/>
                                          </p:val>
                                        </p:tav>
                                        <p:tav tm="100000">
                                          <p:val>
                                            <p:strVal val="#ppt_h"/>
                                          </p:val>
                                        </p:tav>
                                      </p:tavLst>
                                    </p:anim>
                                    <p:animEffect transition="in" filter="fade">
                                      <p:cBhvr>
                                        <p:cTn id="17" dur="1000"/>
                                        <p:tgtEl>
                                          <p:spTgt spid="127"/>
                                        </p:tgtEl>
                                      </p:cBhvr>
                                    </p:animEffect>
                                  </p:childTnLst>
                                </p:cTn>
                              </p:par>
                              <p:par>
                                <p:cTn id="18" presetID="22" presetClass="entr" presetSubtype="8" fill="hold" nodeType="withEffect">
                                  <p:stCondLst>
                                    <p:cond delay="300"/>
                                  </p:stCondLst>
                                  <p:childTnLst>
                                    <p:set>
                                      <p:cBhvr>
                                        <p:cTn id="19" dur="1" fill="hold">
                                          <p:stCondLst>
                                            <p:cond delay="0"/>
                                          </p:stCondLst>
                                        </p:cTn>
                                        <p:tgtEl>
                                          <p:spTgt spid="157"/>
                                        </p:tgtEl>
                                        <p:attrNameLst>
                                          <p:attrName>style.visibility</p:attrName>
                                        </p:attrNameLst>
                                      </p:cBhvr>
                                      <p:to>
                                        <p:strVal val="visible"/>
                                      </p:to>
                                    </p:set>
                                    <p:animEffect transition="in" filter="wipe(left)">
                                      <p:cBhvr>
                                        <p:cTn id="20" dur="1000"/>
                                        <p:tgtEl>
                                          <p:spTgt spid="157"/>
                                        </p:tgtEl>
                                      </p:cBhvr>
                                    </p:animEffect>
                                  </p:childTnLst>
                                </p:cTn>
                              </p:par>
                              <p:par>
                                <p:cTn id="21" presetID="53" presetClass="entr" presetSubtype="16" fill="hold" nodeType="withEffect">
                                  <p:stCondLst>
                                    <p:cond delay="400"/>
                                  </p:stCondLst>
                                  <p:childTnLst>
                                    <p:set>
                                      <p:cBhvr>
                                        <p:cTn id="22" dur="1" fill="hold">
                                          <p:stCondLst>
                                            <p:cond delay="0"/>
                                          </p:stCondLst>
                                        </p:cTn>
                                        <p:tgtEl>
                                          <p:spTgt spid="130"/>
                                        </p:tgtEl>
                                        <p:attrNameLst>
                                          <p:attrName>style.visibility</p:attrName>
                                        </p:attrNameLst>
                                      </p:cBhvr>
                                      <p:to>
                                        <p:strVal val="visible"/>
                                      </p:to>
                                    </p:set>
                                    <p:anim calcmode="lin" valueType="num">
                                      <p:cBhvr>
                                        <p:cTn id="23" dur="1000" fill="hold"/>
                                        <p:tgtEl>
                                          <p:spTgt spid="130"/>
                                        </p:tgtEl>
                                        <p:attrNameLst>
                                          <p:attrName>ppt_w</p:attrName>
                                        </p:attrNameLst>
                                      </p:cBhvr>
                                      <p:tavLst>
                                        <p:tav tm="0">
                                          <p:val>
                                            <p:fltVal val="0"/>
                                          </p:val>
                                        </p:tav>
                                        <p:tav tm="100000">
                                          <p:val>
                                            <p:strVal val="#ppt_w"/>
                                          </p:val>
                                        </p:tav>
                                      </p:tavLst>
                                    </p:anim>
                                    <p:anim calcmode="lin" valueType="num">
                                      <p:cBhvr>
                                        <p:cTn id="24" dur="1000" fill="hold"/>
                                        <p:tgtEl>
                                          <p:spTgt spid="130"/>
                                        </p:tgtEl>
                                        <p:attrNameLst>
                                          <p:attrName>ppt_h</p:attrName>
                                        </p:attrNameLst>
                                      </p:cBhvr>
                                      <p:tavLst>
                                        <p:tav tm="0">
                                          <p:val>
                                            <p:fltVal val="0"/>
                                          </p:val>
                                        </p:tav>
                                        <p:tav tm="100000">
                                          <p:val>
                                            <p:strVal val="#ppt_h"/>
                                          </p:val>
                                        </p:tav>
                                      </p:tavLst>
                                    </p:anim>
                                    <p:animEffect transition="in" filter="fade">
                                      <p:cBhvr>
                                        <p:cTn id="25" dur="1000"/>
                                        <p:tgtEl>
                                          <p:spTgt spid="130"/>
                                        </p:tgtEl>
                                      </p:cBhvr>
                                    </p:animEffect>
                                  </p:childTnLst>
                                </p:cTn>
                              </p:par>
                              <p:par>
                                <p:cTn id="26" presetID="22" presetClass="entr" presetSubtype="8" fill="hold" nodeType="withEffect">
                                  <p:stCondLst>
                                    <p:cond delay="500"/>
                                  </p:stCondLst>
                                  <p:childTnLst>
                                    <p:set>
                                      <p:cBhvr>
                                        <p:cTn id="27" dur="1" fill="hold">
                                          <p:stCondLst>
                                            <p:cond delay="0"/>
                                          </p:stCondLst>
                                        </p:cTn>
                                        <p:tgtEl>
                                          <p:spTgt spid="158"/>
                                        </p:tgtEl>
                                        <p:attrNameLst>
                                          <p:attrName>style.visibility</p:attrName>
                                        </p:attrNameLst>
                                      </p:cBhvr>
                                      <p:to>
                                        <p:strVal val="visible"/>
                                      </p:to>
                                    </p:set>
                                    <p:animEffect transition="in" filter="wipe(left)">
                                      <p:cBhvr>
                                        <p:cTn id="28" dur="1000"/>
                                        <p:tgtEl>
                                          <p:spTgt spid="158"/>
                                        </p:tgtEl>
                                      </p:cBhvr>
                                    </p:animEffect>
                                  </p:childTnLst>
                                </p:cTn>
                              </p:par>
                              <p:par>
                                <p:cTn id="29" presetID="53" presetClass="entr" presetSubtype="16" fill="hold" nodeType="withEffect">
                                  <p:stCondLst>
                                    <p:cond delay="800"/>
                                  </p:stCondLst>
                                  <p:childTnLst>
                                    <p:set>
                                      <p:cBhvr>
                                        <p:cTn id="30" dur="1" fill="hold">
                                          <p:stCondLst>
                                            <p:cond delay="0"/>
                                          </p:stCondLst>
                                        </p:cTn>
                                        <p:tgtEl>
                                          <p:spTgt spid="133"/>
                                        </p:tgtEl>
                                        <p:attrNameLst>
                                          <p:attrName>style.visibility</p:attrName>
                                        </p:attrNameLst>
                                      </p:cBhvr>
                                      <p:to>
                                        <p:strVal val="visible"/>
                                      </p:to>
                                    </p:set>
                                    <p:anim calcmode="lin" valueType="num">
                                      <p:cBhvr>
                                        <p:cTn id="31" dur="1000" fill="hold"/>
                                        <p:tgtEl>
                                          <p:spTgt spid="133"/>
                                        </p:tgtEl>
                                        <p:attrNameLst>
                                          <p:attrName>ppt_w</p:attrName>
                                        </p:attrNameLst>
                                      </p:cBhvr>
                                      <p:tavLst>
                                        <p:tav tm="0">
                                          <p:val>
                                            <p:fltVal val="0"/>
                                          </p:val>
                                        </p:tav>
                                        <p:tav tm="100000">
                                          <p:val>
                                            <p:strVal val="#ppt_w"/>
                                          </p:val>
                                        </p:tav>
                                      </p:tavLst>
                                    </p:anim>
                                    <p:anim calcmode="lin" valueType="num">
                                      <p:cBhvr>
                                        <p:cTn id="32" dur="1000" fill="hold"/>
                                        <p:tgtEl>
                                          <p:spTgt spid="133"/>
                                        </p:tgtEl>
                                        <p:attrNameLst>
                                          <p:attrName>ppt_h</p:attrName>
                                        </p:attrNameLst>
                                      </p:cBhvr>
                                      <p:tavLst>
                                        <p:tav tm="0">
                                          <p:val>
                                            <p:fltVal val="0"/>
                                          </p:val>
                                        </p:tav>
                                        <p:tav tm="100000">
                                          <p:val>
                                            <p:strVal val="#ppt_h"/>
                                          </p:val>
                                        </p:tav>
                                      </p:tavLst>
                                    </p:anim>
                                    <p:animEffect transition="in" filter="fade">
                                      <p:cBhvr>
                                        <p:cTn id="33" dur="1000"/>
                                        <p:tgtEl>
                                          <p:spTgt spid="133"/>
                                        </p:tgtEl>
                                      </p:cBhvr>
                                    </p:animEffect>
                                  </p:childTnLst>
                                </p:cTn>
                              </p:par>
                              <p:par>
                                <p:cTn id="34" presetID="2" presetClass="entr" presetSubtype="1" fill="hold" nodeType="withEffect">
                                  <p:stCondLst>
                                    <p:cond delay="200"/>
                                  </p:stCondLst>
                                  <p:childTnLst>
                                    <p:set>
                                      <p:cBhvr>
                                        <p:cTn id="35" dur="1" fill="hold">
                                          <p:stCondLst>
                                            <p:cond delay="0"/>
                                          </p:stCondLst>
                                        </p:cTn>
                                        <p:tgtEl>
                                          <p:spTgt spid="136"/>
                                        </p:tgtEl>
                                        <p:attrNameLst>
                                          <p:attrName>style.visibility</p:attrName>
                                        </p:attrNameLst>
                                      </p:cBhvr>
                                      <p:to>
                                        <p:strVal val="visible"/>
                                      </p:to>
                                    </p:set>
                                    <p:anim calcmode="lin" valueType="num">
                                      <p:cBhvr additive="base">
                                        <p:cTn id="36" dur="1000" fill="hold"/>
                                        <p:tgtEl>
                                          <p:spTgt spid="136"/>
                                        </p:tgtEl>
                                        <p:attrNameLst>
                                          <p:attrName>ppt_x</p:attrName>
                                        </p:attrNameLst>
                                      </p:cBhvr>
                                      <p:tavLst>
                                        <p:tav tm="0">
                                          <p:val>
                                            <p:strVal val="#ppt_x"/>
                                          </p:val>
                                        </p:tav>
                                        <p:tav tm="100000">
                                          <p:val>
                                            <p:strVal val="#ppt_x"/>
                                          </p:val>
                                        </p:tav>
                                      </p:tavLst>
                                    </p:anim>
                                    <p:anim calcmode="lin" valueType="num">
                                      <p:cBhvr additive="base">
                                        <p:cTn id="37" dur="1000" fill="hold"/>
                                        <p:tgtEl>
                                          <p:spTgt spid="136"/>
                                        </p:tgtEl>
                                        <p:attrNameLst>
                                          <p:attrName>ppt_y</p:attrName>
                                        </p:attrNameLst>
                                      </p:cBhvr>
                                      <p:tavLst>
                                        <p:tav tm="0">
                                          <p:val>
                                            <p:strVal val="0-#ppt_h/2"/>
                                          </p:val>
                                        </p:tav>
                                        <p:tav tm="100000">
                                          <p:val>
                                            <p:strVal val="#ppt_y"/>
                                          </p:val>
                                        </p:tav>
                                      </p:tavLst>
                                    </p:anim>
                                  </p:childTnLst>
                                </p:cTn>
                              </p:par>
                              <p:par>
                                <p:cTn id="38" presetID="2" presetClass="entr" presetSubtype="1" fill="hold" nodeType="withEffect">
                                  <p:stCondLst>
                                    <p:cond delay="400"/>
                                  </p:stCondLst>
                                  <p:childTnLst>
                                    <p:set>
                                      <p:cBhvr>
                                        <p:cTn id="39" dur="1" fill="hold">
                                          <p:stCondLst>
                                            <p:cond delay="0"/>
                                          </p:stCondLst>
                                        </p:cTn>
                                        <p:tgtEl>
                                          <p:spTgt spid="139"/>
                                        </p:tgtEl>
                                        <p:attrNameLst>
                                          <p:attrName>style.visibility</p:attrName>
                                        </p:attrNameLst>
                                      </p:cBhvr>
                                      <p:to>
                                        <p:strVal val="visible"/>
                                      </p:to>
                                    </p:set>
                                    <p:anim calcmode="lin" valueType="num">
                                      <p:cBhvr additive="base">
                                        <p:cTn id="40" dur="1000" fill="hold"/>
                                        <p:tgtEl>
                                          <p:spTgt spid="139"/>
                                        </p:tgtEl>
                                        <p:attrNameLst>
                                          <p:attrName>ppt_x</p:attrName>
                                        </p:attrNameLst>
                                      </p:cBhvr>
                                      <p:tavLst>
                                        <p:tav tm="0">
                                          <p:val>
                                            <p:strVal val="#ppt_x"/>
                                          </p:val>
                                        </p:tav>
                                        <p:tav tm="100000">
                                          <p:val>
                                            <p:strVal val="#ppt_x"/>
                                          </p:val>
                                        </p:tav>
                                      </p:tavLst>
                                    </p:anim>
                                    <p:anim calcmode="lin" valueType="num">
                                      <p:cBhvr additive="base">
                                        <p:cTn id="41" dur="1000" fill="hold"/>
                                        <p:tgtEl>
                                          <p:spTgt spid="139"/>
                                        </p:tgtEl>
                                        <p:attrNameLst>
                                          <p:attrName>ppt_y</p:attrName>
                                        </p:attrNameLst>
                                      </p:cBhvr>
                                      <p:tavLst>
                                        <p:tav tm="0">
                                          <p:val>
                                            <p:strVal val="0-#ppt_h/2"/>
                                          </p:val>
                                        </p:tav>
                                        <p:tav tm="100000">
                                          <p:val>
                                            <p:strVal val="#ppt_y"/>
                                          </p:val>
                                        </p:tav>
                                      </p:tavLst>
                                    </p:anim>
                                  </p:childTnLst>
                                </p:cTn>
                              </p:par>
                              <p:par>
                                <p:cTn id="42" presetID="2" presetClass="entr" presetSubtype="1" fill="hold" nodeType="withEffect">
                                  <p:stCondLst>
                                    <p:cond delay="600"/>
                                  </p:stCondLst>
                                  <p:childTnLst>
                                    <p:set>
                                      <p:cBhvr>
                                        <p:cTn id="43" dur="1" fill="hold">
                                          <p:stCondLst>
                                            <p:cond delay="0"/>
                                          </p:stCondLst>
                                        </p:cTn>
                                        <p:tgtEl>
                                          <p:spTgt spid="142"/>
                                        </p:tgtEl>
                                        <p:attrNameLst>
                                          <p:attrName>style.visibility</p:attrName>
                                        </p:attrNameLst>
                                      </p:cBhvr>
                                      <p:to>
                                        <p:strVal val="visible"/>
                                      </p:to>
                                    </p:set>
                                    <p:anim calcmode="lin" valueType="num">
                                      <p:cBhvr additive="base">
                                        <p:cTn id="44" dur="1000" fill="hold"/>
                                        <p:tgtEl>
                                          <p:spTgt spid="142"/>
                                        </p:tgtEl>
                                        <p:attrNameLst>
                                          <p:attrName>ppt_x</p:attrName>
                                        </p:attrNameLst>
                                      </p:cBhvr>
                                      <p:tavLst>
                                        <p:tav tm="0">
                                          <p:val>
                                            <p:strVal val="#ppt_x"/>
                                          </p:val>
                                        </p:tav>
                                        <p:tav tm="100000">
                                          <p:val>
                                            <p:strVal val="#ppt_x"/>
                                          </p:val>
                                        </p:tav>
                                      </p:tavLst>
                                    </p:anim>
                                    <p:anim calcmode="lin" valueType="num">
                                      <p:cBhvr additive="base">
                                        <p:cTn id="45" dur="1000" fill="hold"/>
                                        <p:tgtEl>
                                          <p:spTgt spid="142"/>
                                        </p:tgtEl>
                                        <p:attrNameLst>
                                          <p:attrName>ppt_y</p:attrName>
                                        </p:attrNameLst>
                                      </p:cBhvr>
                                      <p:tavLst>
                                        <p:tav tm="0">
                                          <p:val>
                                            <p:strVal val="0-#ppt_h/2"/>
                                          </p:val>
                                        </p:tav>
                                        <p:tav tm="100000">
                                          <p:val>
                                            <p:strVal val="#ppt_y"/>
                                          </p:val>
                                        </p:tav>
                                      </p:tavLst>
                                    </p:anim>
                                  </p:childTnLst>
                                </p:cTn>
                              </p:par>
                              <p:par>
                                <p:cTn id="46" presetID="2" presetClass="entr" presetSubtype="1" fill="hold" nodeType="withEffect">
                                  <p:stCondLst>
                                    <p:cond delay="1000"/>
                                  </p:stCondLst>
                                  <p:childTnLst>
                                    <p:set>
                                      <p:cBhvr>
                                        <p:cTn id="47" dur="1" fill="hold">
                                          <p:stCondLst>
                                            <p:cond delay="0"/>
                                          </p:stCondLst>
                                        </p:cTn>
                                        <p:tgtEl>
                                          <p:spTgt spid="148"/>
                                        </p:tgtEl>
                                        <p:attrNameLst>
                                          <p:attrName>style.visibility</p:attrName>
                                        </p:attrNameLst>
                                      </p:cBhvr>
                                      <p:to>
                                        <p:strVal val="visible"/>
                                      </p:to>
                                    </p:set>
                                    <p:anim calcmode="lin" valueType="num">
                                      <p:cBhvr additive="base">
                                        <p:cTn id="48" dur="1000" fill="hold"/>
                                        <p:tgtEl>
                                          <p:spTgt spid="148"/>
                                        </p:tgtEl>
                                        <p:attrNameLst>
                                          <p:attrName>ppt_x</p:attrName>
                                        </p:attrNameLst>
                                      </p:cBhvr>
                                      <p:tavLst>
                                        <p:tav tm="0">
                                          <p:val>
                                            <p:strVal val="#ppt_x"/>
                                          </p:val>
                                        </p:tav>
                                        <p:tav tm="100000">
                                          <p:val>
                                            <p:strVal val="#ppt_x"/>
                                          </p:val>
                                        </p:tav>
                                      </p:tavLst>
                                    </p:anim>
                                    <p:anim calcmode="lin" valueType="num">
                                      <p:cBhvr additive="base">
                                        <p:cTn id="49" dur="1000" fill="hold"/>
                                        <p:tgtEl>
                                          <p:spTgt spid="148"/>
                                        </p:tgtEl>
                                        <p:attrNameLst>
                                          <p:attrName>ppt_y</p:attrName>
                                        </p:attrNameLst>
                                      </p:cBhvr>
                                      <p:tavLst>
                                        <p:tav tm="0">
                                          <p:val>
                                            <p:strVal val="0-#ppt_h/2"/>
                                          </p:val>
                                        </p:tav>
                                        <p:tav tm="100000">
                                          <p:val>
                                            <p:strVal val="#ppt_y"/>
                                          </p:val>
                                        </p:tav>
                                      </p:tavLst>
                                    </p:anim>
                                  </p:childTnLst>
                                </p:cTn>
                              </p:par>
                              <p:par>
                                <p:cTn id="50" presetID="22" presetClass="entr" presetSubtype="1" fill="hold" nodeType="withEffect">
                                  <p:stCondLst>
                                    <p:cond delay="200"/>
                                  </p:stCondLst>
                                  <p:childTnLst>
                                    <p:set>
                                      <p:cBhvr>
                                        <p:cTn id="51" dur="1" fill="hold">
                                          <p:stCondLst>
                                            <p:cond delay="0"/>
                                          </p:stCondLst>
                                        </p:cTn>
                                        <p:tgtEl>
                                          <p:spTgt spid="151"/>
                                        </p:tgtEl>
                                        <p:attrNameLst>
                                          <p:attrName>style.visibility</p:attrName>
                                        </p:attrNameLst>
                                      </p:cBhvr>
                                      <p:to>
                                        <p:strVal val="visible"/>
                                      </p:to>
                                    </p:set>
                                    <p:animEffect transition="in" filter="wipe(up)">
                                      <p:cBhvr>
                                        <p:cTn id="52" dur="1000"/>
                                        <p:tgtEl>
                                          <p:spTgt spid="151"/>
                                        </p:tgtEl>
                                      </p:cBhvr>
                                    </p:animEffect>
                                  </p:childTnLst>
                                </p:cTn>
                              </p:par>
                              <p:par>
                                <p:cTn id="53" presetID="22" presetClass="entr" presetSubtype="1" fill="hold" nodeType="withEffect">
                                  <p:stCondLst>
                                    <p:cond delay="400"/>
                                  </p:stCondLst>
                                  <p:childTnLst>
                                    <p:set>
                                      <p:cBhvr>
                                        <p:cTn id="54" dur="1" fill="hold">
                                          <p:stCondLst>
                                            <p:cond delay="0"/>
                                          </p:stCondLst>
                                        </p:cTn>
                                        <p:tgtEl>
                                          <p:spTgt spid="152"/>
                                        </p:tgtEl>
                                        <p:attrNameLst>
                                          <p:attrName>style.visibility</p:attrName>
                                        </p:attrNameLst>
                                      </p:cBhvr>
                                      <p:to>
                                        <p:strVal val="visible"/>
                                      </p:to>
                                    </p:set>
                                    <p:animEffect transition="in" filter="wipe(up)">
                                      <p:cBhvr>
                                        <p:cTn id="55" dur="1000"/>
                                        <p:tgtEl>
                                          <p:spTgt spid="152"/>
                                        </p:tgtEl>
                                      </p:cBhvr>
                                    </p:animEffect>
                                  </p:childTnLst>
                                </p:cTn>
                              </p:par>
                              <p:par>
                                <p:cTn id="56" presetID="22" presetClass="entr" presetSubtype="1" fill="hold" nodeType="withEffect">
                                  <p:stCondLst>
                                    <p:cond delay="600"/>
                                  </p:stCondLst>
                                  <p:childTnLst>
                                    <p:set>
                                      <p:cBhvr>
                                        <p:cTn id="57" dur="1" fill="hold">
                                          <p:stCondLst>
                                            <p:cond delay="0"/>
                                          </p:stCondLst>
                                        </p:cTn>
                                        <p:tgtEl>
                                          <p:spTgt spid="153"/>
                                        </p:tgtEl>
                                        <p:attrNameLst>
                                          <p:attrName>style.visibility</p:attrName>
                                        </p:attrNameLst>
                                      </p:cBhvr>
                                      <p:to>
                                        <p:strVal val="visible"/>
                                      </p:to>
                                    </p:set>
                                    <p:animEffect transition="in" filter="wipe(up)">
                                      <p:cBhvr>
                                        <p:cTn id="58" dur="1000"/>
                                        <p:tgtEl>
                                          <p:spTgt spid="153"/>
                                        </p:tgtEl>
                                      </p:cBhvr>
                                    </p:animEffect>
                                  </p:childTnLst>
                                </p:cTn>
                              </p:par>
                              <p:par>
                                <p:cTn id="59" presetID="22" presetClass="entr" presetSubtype="1" fill="hold" nodeType="withEffect">
                                  <p:stCondLst>
                                    <p:cond delay="1000"/>
                                  </p:stCondLst>
                                  <p:childTnLst>
                                    <p:set>
                                      <p:cBhvr>
                                        <p:cTn id="60" dur="1" fill="hold">
                                          <p:stCondLst>
                                            <p:cond delay="0"/>
                                          </p:stCondLst>
                                        </p:cTn>
                                        <p:tgtEl>
                                          <p:spTgt spid="155"/>
                                        </p:tgtEl>
                                        <p:attrNameLst>
                                          <p:attrName>style.visibility</p:attrName>
                                        </p:attrNameLst>
                                      </p:cBhvr>
                                      <p:to>
                                        <p:strVal val="visible"/>
                                      </p:to>
                                    </p:set>
                                    <p:animEffect transition="in" filter="wipe(up)">
                                      <p:cBhvr>
                                        <p:cTn id="61" dur="1000"/>
                                        <p:tgtEl>
                                          <p:spTgt spid="155"/>
                                        </p:tgtEl>
                                      </p:cBhvr>
                                    </p:animEffect>
                                  </p:childTnLst>
                                </p:cTn>
                              </p:par>
                              <p:par>
                                <p:cTn id="62" presetID="2" presetClass="entr" presetSubtype="4" fill="hold" grpId="0" nodeType="withEffect">
                                  <p:stCondLst>
                                    <p:cond delay="1750"/>
                                  </p:stCondLst>
                                  <p:childTnLst>
                                    <p:set>
                                      <p:cBhvr>
                                        <p:cTn id="63" dur="1" fill="hold">
                                          <p:stCondLst>
                                            <p:cond delay="0"/>
                                          </p:stCondLst>
                                        </p:cTn>
                                        <p:tgtEl>
                                          <p:spTgt spid="161"/>
                                        </p:tgtEl>
                                        <p:attrNameLst>
                                          <p:attrName>style.visibility</p:attrName>
                                        </p:attrNameLst>
                                      </p:cBhvr>
                                      <p:to>
                                        <p:strVal val="visible"/>
                                      </p:to>
                                    </p:set>
                                    <p:anim calcmode="lin" valueType="num">
                                      <p:cBhvr additive="base">
                                        <p:cTn id="64" dur="1000" fill="hold"/>
                                        <p:tgtEl>
                                          <p:spTgt spid="161"/>
                                        </p:tgtEl>
                                        <p:attrNameLst>
                                          <p:attrName>ppt_x</p:attrName>
                                        </p:attrNameLst>
                                      </p:cBhvr>
                                      <p:tavLst>
                                        <p:tav tm="0">
                                          <p:val>
                                            <p:strVal val="#ppt_x"/>
                                          </p:val>
                                        </p:tav>
                                        <p:tav tm="100000">
                                          <p:val>
                                            <p:strVal val="#ppt_x"/>
                                          </p:val>
                                        </p:tav>
                                      </p:tavLst>
                                    </p:anim>
                                    <p:anim calcmode="lin" valueType="num">
                                      <p:cBhvr additive="base">
                                        <p:cTn id="65" dur="1000" fill="hold"/>
                                        <p:tgtEl>
                                          <p:spTgt spid="161"/>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1750"/>
                                  </p:stCondLst>
                                  <p:childTnLst>
                                    <p:set>
                                      <p:cBhvr>
                                        <p:cTn id="67" dur="1" fill="hold">
                                          <p:stCondLst>
                                            <p:cond delay="0"/>
                                          </p:stCondLst>
                                        </p:cTn>
                                        <p:tgtEl>
                                          <p:spTgt spid="163"/>
                                        </p:tgtEl>
                                        <p:attrNameLst>
                                          <p:attrName>style.visibility</p:attrName>
                                        </p:attrNameLst>
                                      </p:cBhvr>
                                      <p:to>
                                        <p:strVal val="visible"/>
                                      </p:to>
                                    </p:set>
                                    <p:anim calcmode="lin" valueType="num">
                                      <p:cBhvr additive="base">
                                        <p:cTn id="68" dur="1000" fill="hold"/>
                                        <p:tgtEl>
                                          <p:spTgt spid="163"/>
                                        </p:tgtEl>
                                        <p:attrNameLst>
                                          <p:attrName>ppt_x</p:attrName>
                                        </p:attrNameLst>
                                      </p:cBhvr>
                                      <p:tavLst>
                                        <p:tav tm="0">
                                          <p:val>
                                            <p:strVal val="#ppt_x"/>
                                          </p:val>
                                        </p:tav>
                                        <p:tav tm="100000">
                                          <p:val>
                                            <p:strVal val="#ppt_x"/>
                                          </p:val>
                                        </p:tav>
                                      </p:tavLst>
                                    </p:anim>
                                    <p:anim calcmode="lin" valueType="num">
                                      <p:cBhvr additive="base">
                                        <p:cTn id="69" dur="1000" fill="hold"/>
                                        <p:tgtEl>
                                          <p:spTgt spid="163"/>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1750"/>
                                  </p:stCondLst>
                                  <p:childTnLst>
                                    <p:set>
                                      <p:cBhvr>
                                        <p:cTn id="71" dur="1" fill="hold">
                                          <p:stCondLst>
                                            <p:cond delay="0"/>
                                          </p:stCondLst>
                                        </p:cTn>
                                        <p:tgtEl>
                                          <p:spTgt spid="2"/>
                                        </p:tgtEl>
                                        <p:attrNameLst>
                                          <p:attrName>style.visibility</p:attrName>
                                        </p:attrNameLst>
                                      </p:cBhvr>
                                      <p:to>
                                        <p:strVal val="visible"/>
                                      </p:to>
                                    </p:set>
                                    <p:anim calcmode="lin" valueType="num">
                                      <p:cBhvr additive="base">
                                        <p:cTn id="72" dur="1000" fill="hold"/>
                                        <p:tgtEl>
                                          <p:spTgt spid="2"/>
                                        </p:tgtEl>
                                        <p:attrNameLst>
                                          <p:attrName>ppt_x</p:attrName>
                                        </p:attrNameLst>
                                      </p:cBhvr>
                                      <p:tavLst>
                                        <p:tav tm="0">
                                          <p:val>
                                            <p:strVal val="#ppt_x"/>
                                          </p:val>
                                        </p:tav>
                                        <p:tav tm="100000">
                                          <p:val>
                                            <p:strVal val="#ppt_x"/>
                                          </p:val>
                                        </p:tav>
                                      </p:tavLst>
                                    </p:anim>
                                    <p:anim calcmode="lin" valueType="num">
                                      <p:cBhvr additive="base">
                                        <p:cTn id="73" dur="1000" fill="hold"/>
                                        <p:tgtEl>
                                          <p:spTgt spid="2"/>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1750"/>
                                  </p:stCondLst>
                                  <p:childTnLst>
                                    <p:set>
                                      <p:cBhvr>
                                        <p:cTn id="75" dur="1" fill="hold">
                                          <p:stCondLst>
                                            <p:cond delay="0"/>
                                          </p:stCondLst>
                                        </p:cTn>
                                        <p:tgtEl>
                                          <p:spTgt spid="9"/>
                                        </p:tgtEl>
                                        <p:attrNameLst>
                                          <p:attrName>style.visibility</p:attrName>
                                        </p:attrNameLst>
                                      </p:cBhvr>
                                      <p:to>
                                        <p:strVal val="visible"/>
                                      </p:to>
                                    </p:set>
                                    <p:anim calcmode="lin" valueType="num">
                                      <p:cBhvr additive="base">
                                        <p:cTn id="76" dur="1000" fill="hold"/>
                                        <p:tgtEl>
                                          <p:spTgt spid="9"/>
                                        </p:tgtEl>
                                        <p:attrNameLst>
                                          <p:attrName>ppt_x</p:attrName>
                                        </p:attrNameLst>
                                      </p:cBhvr>
                                      <p:tavLst>
                                        <p:tav tm="0">
                                          <p:val>
                                            <p:strVal val="#ppt_x"/>
                                          </p:val>
                                        </p:tav>
                                        <p:tav tm="100000">
                                          <p:val>
                                            <p:strVal val="#ppt_x"/>
                                          </p:val>
                                        </p:tav>
                                      </p:tavLst>
                                    </p:anim>
                                    <p:anim calcmode="lin" valueType="num">
                                      <p:cBhvr additive="base">
                                        <p:cTn id="77"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P spid="163" grpId="0"/>
      <p:bldP spid="2"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5DCA6-BDF5-8EF6-1FDA-8C35824EB80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356322E-13D0-1574-C0A3-7AC5A860CA97}"/>
              </a:ext>
            </a:extLst>
          </p:cNvPr>
          <p:cNvSpPr>
            <a:spLocks noGrp="1"/>
          </p:cNvSpPr>
          <p:nvPr>
            <p:ph type="title"/>
          </p:nvPr>
        </p:nvSpPr>
        <p:spPr/>
        <p:txBody>
          <a:bodyPr>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6C2CA5DD-DC09-5C19-EDF2-B4E6DE89C656}"/>
              </a:ext>
            </a:extLst>
          </p:cNvPr>
          <p:cNvGrpSpPr>
            <a:grpSpLocks/>
          </p:cNvGrpSpPr>
          <p:nvPr/>
        </p:nvGrpSpPr>
        <p:grpSpPr bwMode="auto">
          <a:xfrm>
            <a:off x="2951544" y="3429000"/>
            <a:ext cx="263525" cy="260350"/>
            <a:chOff x="2084388" y="4111625"/>
            <a:chExt cx="263525" cy="260350"/>
          </a:xfrm>
        </p:grpSpPr>
        <p:sp>
          <p:nvSpPr>
            <p:cNvPr id="125" name="Oval 11">
              <a:extLst>
                <a:ext uri="{FF2B5EF4-FFF2-40B4-BE49-F238E27FC236}">
                  <a16:creationId xmlns:a16="http://schemas.microsoft.com/office/drawing/2014/main" id="{797541C0-A4BC-A7AD-497D-B56C2D5027CD}"/>
                </a:ext>
              </a:extLst>
            </p:cNvPr>
            <p:cNvSpPr>
              <a:spLocks noChangeArrowheads="1"/>
            </p:cNvSpPr>
            <p:nvPr/>
          </p:nvSpPr>
          <p:spPr bwMode="auto">
            <a:xfrm>
              <a:off x="2084388" y="4111625"/>
              <a:ext cx="263525" cy="260350"/>
            </a:xfrm>
            <a:prstGeom prst="ellipse">
              <a:avLst/>
            </a:prstGeom>
            <a:noFill/>
            <a:ln w="53975" cap="flat">
              <a:solidFill>
                <a:srgbClr val="89BA2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A90FF4CD-1F8E-0C8C-8591-D3235FEB01CE}"/>
                </a:ext>
              </a:extLst>
            </p:cNvPr>
            <p:cNvSpPr>
              <a:spLocks noChangeArrowheads="1"/>
            </p:cNvSpPr>
            <p:nvPr/>
          </p:nvSpPr>
          <p:spPr bwMode="auto">
            <a:xfrm>
              <a:off x="2149475" y="4176713"/>
              <a:ext cx="128588" cy="130175"/>
            </a:xfrm>
            <a:prstGeom prst="ellipse">
              <a:avLst/>
            </a:pr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16CAA8D4-E01C-75B7-DCE9-D87AC05B3C34}"/>
              </a:ext>
            </a:extLst>
          </p:cNvPr>
          <p:cNvGrpSpPr>
            <a:grpSpLocks/>
          </p:cNvGrpSpPr>
          <p:nvPr/>
        </p:nvGrpSpPr>
        <p:grpSpPr bwMode="auto">
          <a:xfrm>
            <a:off x="4888294" y="3429000"/>
            <a:ext cx="263525" cy="260350"/>
            <a:chOff x="4021138" y="4111625"/>
            <a:chExt cx="263525" cy="260350"/>
          </a:xfrm>
          <a:solidFill>
            <a:schemeClr val="bg2"/>
          </a:solidFill>
        </p:grpSpPr>
        <p:sp>
          <p:nvSpPr>
            <p:cNvPr id="128" name="Oval 13">
              <a:extLst>
                <a:ext uri="{FF2B5EF4-FFF2-40B4-BE49-F238E27FC236}">
                  <a16:creationId xmlns:a16="http://schemas.microsoft.com/office/drawing/2014/main" id="{9D1B025B-4095-4C9F-09DB-D2A150D2489C}"/>
                </a:ext>
              </a:extLst>
            </p:cNvPr>
            <p:cNvSpPr>
              <a:spLocks noChangeArrowheads="1"/>
            </p:cNvSpPr>
            <p:nvPr/>
          </p:nvSpPr>
          <p:spPr bwMode="auto">
            <a:xfrm>
              <a:off x="4021138" y="4111625"/>
              <a:ext cx="263525" cy="260350"/>
            </a:xfrm>
            <a:prstGeom prst="ellipse">
              <a:avLst/>
            </a:prstGeom>
            <a:grpFill/>
            <a:ln w="53975">
              <a:solidFill>
                <a:schemeClr val="bg1"/>
              </a:solidFill>
              <a:miter lim="800000"/>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4824040B-7AD5-992C-DE5B-3274E392B128}"/>
                </a:ext>
              </a:extLst>
            </p:cNvPr>
            <p:cNvSpPr>
              <a:spLocks noChangeArrowheads="1"/>
            </p:cNvSpPr>
            <p:nvPr/>
          </p:nvSpPr>
          <p:spPr bwMode="auto">
            <a:xfrm>
              <a:off x="4089400" y="4176713"/>
              <a:ext cx="130175" cy="130175"/>
            </a:xfrm>
            <a:prstGeom prst="ellipse">
              <a:avLst/>
            </a:prstGeom>
            <a:grpFill/>
            <a:ln w="9525">
              <a:solidFill>
                <a:schemeClr val="bg1"/>
              </a:solidFill>
              <a:round/>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759DE273-65D4-0CFE-74D9-DFF57A2C13C3}"/>
              </a:ext>
            </a:extLst>
          </p:cNvPr>
          <p:cNvGrpSpPr>
            <a:grpSpLocks/>
          </p:cNvGrpSpPr>
          <p:nvPr/>
        </p:nvGrpSpPr>
        <p:grpSpPr bwMode="auto">
          <a:xfrm>
            <a:off x="6829806" y="3429000"/>
            <a:ext cx="258763" cy="260350"/>
            <a:chOff x="5962650" y="4111625"/>
            <a:chExt cx="258763" cy="260350"/>
          </a:xfrm>
          <a:solidFill>
            <a:schemeClr val="bg2"/>
          </a:solidFill>
        </p:grpSpPr>
        <p:sp>
          <p:nvSpPr>
            <p:cNvPr id="131" name="Oval 15">
              <a:extLst>
                <a:ext uri="{FF2B5EF4-FFF2-40B4-BE49-F238E27FC236}">
                  <a16:creationId xmlns:a16="http://schemas.microsoft.com/office/drawing/2014/main" id="{D61F20BA-E6CD-D82B-7430-BD79FD3A3FA0}"/>
                </a:ext>
              </a:extLst>
            </p:cNvPr>
            <p:cNvSpPr>
              <a:spLocks noChangeArrowheads="1"/>
            </p:cNvSpPr>
            <p:nvPr/>
          </p:nvSpPr>
          <p:spPr bwMode="auto">
            <a:xfrm>
              <a:off x="5962650" y="4111625"/>
              <a:ext cx="258763" cy="260350"/>
            </a:xfrm>
            <a:prstGeom prst="ellipse">
              <a:avLst/>
            </a:prstGeom>
            <a:grpFill/>
            <a:ln w="53975" cap="flat">
              <a:solidFill>
                <a:schemeClr val="bg1"/>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4AD16AA9-C8E0-F942-A58D-E80EB6AC579F}"/>
                </a:ext>
              </a:extLst>
            </p:cNvPr>
            <p:cNvSpPr>
              <a:spLocks noChangeArrowheads="1"/>
            </p:cNvSpPr>
            <p:nvPr/>
          </p:nvSpPr>
          <p:spPr bwMode="auto">
            <a:xfrm>
              <a:off x="6027738" y="4176713"/>
              <a:ext cx="128587" cy="130175"/>
            </a:xfrm>
            <a:prstGeom prst="ellipse">
              <a:avLst/>
            </a:prstGeom>
            <a:grpFill/>
            <a:ln>
              <a:solidFill>
                <a:schemeClr val="bg1"/>
              </a:solid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71F10EED-E690-C4DA-466D-CB0B9C353B1F}"/>
              </a:ext>
            </a:extLst>
          </p:cNvPr>
          <p:cNvGrpSpPr>
            <a:grpSpLocks/>
          </p:cNvGrpSpPr>
          <p:nvPr/>
        </p:nvGrpSpPr>
        <p:grpSpPr bwMode="auto">
          <a:xfrm>
            <a:off x="8819642" y="3429000"/>
            <a:ext cx="261938" cy="260350"/>
            <a:chOff x="9836150" y="4111625"/>
            <a:chExt cx="261938" cy="260350"/>
          </a:xfrm>
          <a:solidFill>
            <a:schemeClr val="bg2"/>
          </a:solidFill>
        </p:grpSpPr>
        <p:sp>
          <p:nvSpPr>
            <p:cNvPr id="134" name="Oval 19">
              <a:extLst>
                <a:ext uri="{FF2B5EF4-FFF2-40B4-BE49-F238E27FC236}">
                  <a16:creationId xmlns:a16="http://schemas.microsoft.com/office/drawing/2014/main" id="{F561CC55-E514-3CC8-3D3B-AE903BC43A27}"/>
                </a:ext>
              </a:extLst>
            </p:cNvPr>
            <p:cNvSpPr>
              <a:spLocks noChangeArrowheads="1"/>
            </p:cNvSpPr>
            <p:nvPr/>
          </p:nvSpPr>
          <p:spPr bwMode="auto">
            <a:xfrm>
              <a:off x="9836150" y="4111625"/>
              <a:ext cx="261938" cy="260350"/>
            </a:xfrm>
            <a:prstGeom prst="ellipse">
              <a:avLst/>
            </a:prstGeom>
            <a:grpFill/>
            <a:ln w="53975" cap="flat">
              <a:solidFill>
                <a:schemeClr val="bg1"/>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CD432C85-D264-4FCD-DA43-697E7D574070}"/>
                </a:ext>
              </a:extLst>
            </p:cNvPr>
            <p:cNvSpPr>
              <a:spLocks noChangeArrowheads="1"/>
            </p:cNvSpPr>
            <p:nvPr/>
          </p:nvSpPr>
          <p:spPr bwMode="auto">
            <a:xfrm>
              <a:off x="9904413" y="4176713"/>
              <a:ext cx="130175" cy="130175"/>
            </a:xfrm>
            <a:prstGeom prst="ellipse">
              <a:avLst/>
            </a:prstGeom>
            <a:grpFill/>
            <a:ln>
              <a:solidFill>
                <a:schemeClr val="bg1"/>
              </a:solid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517FCFC8-72AF-028A-234A-EB7ECC077C48}"/>
              </a:ext>
            </a:extLst>
          </p:cNvPr>
          <p:cNvGrpSpPr>
            <a:grpSpLocks/>
          </p:cNvGrpSpPr>
          <p:nvPr/>
        </p:nvGrpSpPr>
        <p:grpSpPr bwMode="auto">
          <a:xfrm>
            <a:off x="2381631" y="1655763"/>
            <a:ext cx="1403350" cy="1614487"/>
            <a:chOff x="1514475" y="2338388"/>
            <a:chExt cx="1403350" cy="1614488"/>
          </a:xfrm>
        </p:grpSpPr>
        <p:sp>
          <p:nvSpPr>
            <p:cNvPr id="137" name="Freeform 6">
              <a:extLst>
                <a:ext uri="{FF2B5EF4-FFF2-40B4-BE49-F238E27FC236}">
                  <a16:creationId xmlns:a16="http://schemas.microsoft.com/office/drawing/2014/main" id="{4C958AB8-4BFB-F199-6CA6-D7713E0B4D4B}"/>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3768D14B-60B0-723D-8194-B164CB1442EB}"/>
                </a:ext>
              </a:extLst>
            </p:cNvPr>
            <p:cNvSpPr>
              <a:spLocks noChangeArrowheads="1"/>
            </p:cNvSpPr>
            <p:nvPr/>
          </p:nvSpPr>
          <p:spPr bwMode="auto">
            <a:xfrm>
              <a:off x="1719263" y="2546350"/>
              <a:ext cx="989012" cy="987426"/>
            </a:xfrm>
            <a:prstGeom prst="ellipse">
              <a:avLst/>
            </a:prstGeom>
            <a:solidFill>
              <a:schemeClr val="bg1">
                <a:lumMod val="95000"/>
              </a:schemeClr>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EE77CAC3-4F88-4C5B-2104-F4495DC69C17}"/>
              </a:ext>
            </a:extLst>
          </p:cNvPr>
          <p:cNvGrpSpPr>
            <a:grpSpLocks/>
          </p:cNvGrpSpPr>
          <p:nvPr/>
        </p:nvGrpSpPr>
        <p:grpSpPr bwMode="auto">
          <a:xfrm>
            <a:off x="4318381" y="1655763"/>
            <a:ext cx="1403350" cy="1614487"/>
            <a:chOff x="3451225" y="2338388"/>
            <a:chExt cx="1403350" cy="1614488"/>
          </a:xfrm>
          <a:solidFill>
            <a:schemeClr val="bg2"/>
          </a:solidFill>
        </p:grpSpPr>
        <p:sp>
          <p:nvSpPr>
            <p:cNvPr id="140" name="Freeform 7">
              <a:extLst>
                <a:ext uri="{FF2B5EF4-FFF2-40B4-BE49-F238E27FC236}">
                  <a16:creationId xmlns:a16="http://schemas.microsoft.com/office/drawing/2014/main" id="{C776CE97-313E-E907-AF6B-87112D9E4BC3}"/>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w="9525">
              <a:solidFill>
                <a:schemeClr val="bg2"/>
              </a:solidFill>
              <a:round/>
              <a:headEnd/>
              <a:tailEnd/>
            </a:ln>
          </p:spPr>
          <p:txBody>
            <a:bodyPr/>
            <a:lstStyle/>
            <a:p>
              <a:endParaRPr lang="es-CO"/>
            </a:p>
          </p:txBody>
        </p:sp>
        <p:sp>
          <p:nvSpPr>
            <p:cNvPr id="141" name="Oval 22">
              <a:extLst>
                <a:ext uri="{FF2B5EF4-FFF2-40B4-BE49-F238E27FC236}">
                  <a16:creationId xmlns:a16="http://schemas.microsoft.com/office/drawing/2014/main" id="{07E5B523-6EA4-BD44-4281-2009EAD022AE}"/>
                </a:ext>
              </a:extLst>
            </p:cNvPr>
            <p:cNvSpPr>
              <a:spLocks noChangeArrowheads="1"/>
            </p:cNvSpPr>
            <p:nvPr/>
          </p:nvSpPr>
          <p:spPr bwMode="auto">
            <a:xfrm>
              <a:off x="366077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26557C60-0A2A-B336-2262-EAEE91B91CA9}"/>
              </a:ext>
            </a:extLst>
          </p:cNvPr>
          <p:cNvGrpSpPr>
            <a:grpSpLocks/>
          </p:cNvGrpSpPr>
          <p:nvPr/>
        </p:nvGrpSpPr>
        <p:grpSpPr bwMode="auto">
          <a:xfrm>
            <a:off x="6255131" y="1655763"/>
            <a:ext cx="1408113" cy="1614487"/>
            <a:chOff x="5387975" y="2338388"/>
            <a:chExt cx="1408113" cy="1614488"/>
          </a:xfrm>
          <a:solidFill>
            <a:schemeClr val="bg2"/>
          </a:solidFill>
        </p:grpSpPr>
        <p:sp>
          <p:nvSpPr>
            <p:cNvPr id="143" name="Freeform 8">
              <a:extLst>
                <a:ext uri="{FF2B5EF4-FFF2-40B4-BE49-F238E27FC236}">
                  <a16:creationId xmlns:a16="http://schemas.microsoft.com/office/drawing/2014/main" id="{7E5DE063-25AA-82F5-E61F-A21E35B63352}"/>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34C4B3DA-9F20-32E1-F4AC-757B3B322698}"/>
                </a:ext>
              </a:extLst>
            </p:cNvPr>
            <p:cNvSpPr>
              <a:spLocks noChangeArrowheads="1"/>
            </p:cNvSpPr>
            <p:nvPr/>
          </p:nvSpPr>
          <p:spPr bwMode="auto">
            <a:xfrm>
              <a:off x="559752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5E5953C4-D031-D368-65DE-D0892B3CA34B}"/>
              </a:ext>
            </a:extLst>
          </p:cNvPr>
          <p:cNvGrpSpPr>
            <a:grpSpLocks/>
          </p:cNvGrpSpPr>
          <p:nvPr/>
        </p:nvGrpSpPr>
        <p:grpSpPr bwMode="auto">
          <a:xfrm>
            <a:off x="8248142" y="1655763"/>
            <a:ext cx="1404938" cy="1614487"/>
            <a:chOff x="9264650" y="2338388"/>
            <a:chExt cx="1404938" cy="1614488"/>
          </a:xfrm>
          <a:solidFill>
            <a:schemeClr val="bg2"/>
          </a:solidFill>
        </p:grpSpPr>
        <p:sp>
          <p:nvSpPr>
            <p:cNvPr id="149" name="Freeform 10">
              <a:extLst>
                <a:ext uri="{FF2B5EF4-FFF2-40B4-BE49-F238E27FC236}">
                  <a16:creationId xmlns:a16="http://schemas.microsoft.com/office/drawing/2014/main" id="{7F345D48-7181-EF83-1B23-9A8FF8A1054C}"/>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408161E3-157C-DE1B-F204-B1BD7B51B1C0}"/>
                </a:ext>
              </a:extLst>
            </p:cNvPr>
            <p:cNvSpPr>
              <a:spLocks noChangeArrowheads="1"/>
            </p:cNvSpPr>
            <p:nvPr/>
          </p:nvSpPr>
          <p:spPr bwMode="auto">
            <a:xfrm>
              <a:off x="9474200"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EF513479-0569-F2EA-BB90-68E47D6DB60F}"/>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C74D4F01-CCD4-1766-879C-6DB5C4C9ABD8}"/>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w="9525">
            <a:solidFill>
              <a:schemeClr val="bg1"/>
            </a:solidFill>
            <a:round/>
            <a:headEnd/>
            <a:tailEnd/>
          </a:ln>
        </p:spPr>
        <p:txBody>
          <a:bodyPr/>
          <a:lstStyle/>
          <a:p>
            <a:endParaRPr lang="es-CO"/>
          </a:p>
        </p:txBody>
      </p:sp>
      <p:sp>
        <p:nvSpPr>
          <p:cNvPr id="153" name="Freeform 28">
            <a:extLst>
              <a:ext uri="{FF2B5EF4-FFF2-40B4-BE49-F238E27FC236}">
                <a16:creationId xmlns:a16="http://schemas.microsoft.com/office/drawing/2014/main" id="{BA138BD2-CD39-C99E-C7EC-BE787E2047A8}"/>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chemeClr val="bg2"/>
          </a:solidFill>
          <a:ln>
            <a:solidFill>
              <a:schemeClr val="bg1"/>
            </a:solid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F67A7313-A12A-5128-E29F-FBA25631D3AE}"/>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1"/>
            </a:solid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9E74A8F6-8B00-08DD-BEBD-7A1C19A3F7A8}"/>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rgbClr val="89BA20"/>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4CCDCB0D-6975-B3D0-0365-5DA69632B20D}"/>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chemeClr val="bg2"/>
          </a:solidFill>
          <a:ln>
            <a:solidFill>
              <a:schemeClr val="bg1"/>
            </a:solidFill>
          </a:ln>
        </p:spPr>
        <p:txBody>
          <a:bodyPr/>
          <a:lstStyle/>
          <a:p>
            <a:endParaRPr lang="es-CO"/>
          </a:p>
        </p:txBody>
      </p:sp>
      <p:sp>
        <p:nvSpPr>
          <p:cNvPr id="158" name="Freeform 33">
            <a:extLst>
              <a:ext uri="{FF2B5EF4-FFF2-40B4-BE49-F238E27FC236}">
                <a16:creationId xmlns:a16="http://schemas.microsoft.com/office/drawing/2014/main" id="{6C8A01FB-501A-9F3E-E255-BB3651E0CB1E}"/>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chemeClr val="bg2"/>
          </a:solidFill>
          <a:ln>
            <a:solidFill>
              <a:schemeClr val="bg1"/>
            </a:solid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0484730B-19E8-FDC1-5055-DDCD49CA3B87}"/>
              </a:ext>
            </a:extLst>
          </p:cNvPr>
          <p:cNvSpPr>
            <a:spLocks noChangeArrowheads="1"/>
          </p:cNvSpPr>
          <p:nvPr/>
        </p:nvSpPr>
        <p:spPr bwMode="auto">
          <a:xfrm>
            <a:off x="2077908" y="4432300"/>
            <a:ext cx="207588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rgbClr val="89BA20"/>
                </a:solidFill>
                <a:latin typeface="+mj-lt"/>
              </a:rPr>
              <a:t>Participación de </a:t>
            </a:r>
          </a:p>
          <a:p>
            <a:pPr algn="ctr">
              <a:defRPr/>
            </a:pPr>
            <a:r>
              <a:rPr lang="es-CO" altLang="ru-RU">
                <a:solidFill>
                  <a:schemeClr val="tx1">
                    <a:lumMod val="50000"/>
                    <a:lumOff val="50000"/>
                  </a:schemeClr>
                </a:solidFill>
                <a:latin typeface="+mn-lt"/>
              </a:rPr>
              <a:t>la ciudadanía </a:t>
            </a:r>
            <a:endParaRPr lang="ru-RU" altLang="ru-RU">
              <a:solidFill>
                <a:srgbClr val="89BA20"/>
              </a:solidFill>
              <a:latin typeface="+mj-lt"/>
            </a:endParaRPr>
          </a:p>
        </p:txBody>
      </p:sp>
      <p:sp>
        <p:nvSpPr>
          <p:cNvPr id="161" name="Rectangle 26">
            <a:extLst>
              <a:ext uri="{FF2B5EF4-FFF2-40B4-BE49-F238E27FC236}">
                <a16:creationId xmlns:a16="http://schemas.microsoft.com/office/drawing/2014/main" id="{DB196A74-C02C-66A6-5F58-724FD6D55F91}"/>
              </a:ext>
            </a:extLst>
          </p:cNvPr>
          <p:cNvSpPr>
            <a:spLocks noChangeArrowheads="1"/>
          </p:cNvSpPr>
          <p:nvPr/>
        </p:nvSpPr>
        <p:spPr bwMode="auto">
          <a:xfrm>
            <a:off x="4192689" y="4432300"/>
            <a:ext cx="1699183" cy="553998"/>
          </a:xfrm>
          <a:prstGeom prst="rect">
            <a:avLst/>
          </a:prstGeom>
          <a:noFill/>
          <a:ln w="9525">
            <a:solidFill>
              <a:schemeClr val="bg1"/>
            </a:solidFill>
            <a:miter lim="800000"/>
            <a:headEnd/>
            <a:tailEnd/>
          </a:ln>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bg2"/>
                </a:solidFill>
                <a:latin typeface="+mj-lt"/>
              </a:rPr>
              <a:t>Participación </a:t>
            </a:r>
          </a:p>
          <a:p>
            <a:pPr algn="ctr"/>
            <a:r>
              <a:rPr lang="es-CO" altLang="ru-RU">
                <a:solidFill>
                  <a:schemeClr val="bg2"/>
                </a:solidFill>
                <a:latin typeface="+mn-lt"/>
              </a:rPr>
              <a:t>en cifras</a:t>
            </a:r>
          </a:p>
        </p:txBody>
      </p:sp>
      <p:sp>
        <p:nvSpPr>
          <p:cNvPr id="163" name="Rectangle 28">
            <a:extLst>
              <a:ext uri="{FF2B5EF4-FFF2-40B4-BE49-F238E27FC236}">
                <a16:creationId xmlns:a16="http://schemas.microsoft.com/office/drawing/2014/main" id="{5F4962B1-85A0-990D-CB8B-5208B727A1B9}"/>
              </a:ext>
            </a:extLst>
          </p:cNvPr>
          <p:cNvSpPr>
            <a:spLocks noChangeArrowheads="1"/>
          </p:cNvSpPr>
          <p:nvPr/>
        </p:nvSpPr>
        <p:spPr bwMode="auto">
          <a:xfrm>
            <a:off x="7856121" y="4432300"/>
            <a:ext cx="2188978" cy="1107996"/>
          </a:xfrm>
          <a:prstGeom prst="rect">
            <a:avLst/>
          </a:prstGeom>
          <a:noFill/>
          <a:ln w="9525">
            <a:solidFill>
              <a:schemeClr val="bg1"/>
            </a:solidFill>
            <a:miter lim="800000"/>
            <a:headEnd/>
            <a:tailEnd/>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Nivel de </a:t>
            </a:r>
            <a:r>
              <a:rPr lang="es-MX" altLang="ru-RU" b="1">
                <a:solidFill>
                  <a:schemeClr val="bg2"/>
                </a:solidFill>
                <a:latin typeface="+mj-lt"/>
              </a:rPr>
              <a:t>satisfacción </a:t>
            </a:r>
          </a:p>
          <a:p>
            <a:pPr algn="ctr">
              <a:defRPr/>
            </a:pPr>
            <a:r>
              <a:rPr lang="es-MX" altLang="ru-RU">
                <a:solidFill>
                  <a:schemeClr val="bg2"/>
                </a:solidFill>
                <a:latin typeface="+mn-lt"/>
              </a:rPr>
              <a:t>de la </a:t>
            </a:r>
            <a:r>
              <a:rPr lang="es-MX" altLang="ru-RU" b="1">
                <a:solidFill>
                  <a:schemeClr val="bg2"/>
                </a:solidFill>
                <a:latin typeface="+mj-lt"/>
              </a:rPr>
              <a:t>información </a:t>
            </a:r>
            <a:r>
              <a:rPr lang="es-MX" altLang="ru-RU">
                <a:solidFill>
                  <a:schemeClr val="bg2"/>
                </a:solidFill>
                <a:latin typeface="+mn-lt"/>
              </a:rPr>
              <a:t>recibida </a:t>
            </a:r>
          </a:p>
        </p:txBody>
      </p:sp>
      <p:sp>
        <p:nvSpPr>
          <p:cNvPr id="174" name="Freeform 201">
            <a:extLst>
              <a:ext uri="{FF2B5EF4-FFF2-40B4-BE49-F238E27FC236}">
                <a16:creationId xmlns:a16="http://schemas.microsoft.com/office/drawing/2014/main" id="{6A71B5A1-989E-F27A-0DAE-91D205557D33}"/>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solidFill>
              <a:schemeClr val="bg1"/>
            </a:solid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59B5440C-E0CE-3355-7567-4A2476200583}"/>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B84B3F1D-AB5C-56D6-7069-699CADFF35AD}"/>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chemeClr val="bg1"/>
          </a:solidFill>
          <a:ln>
            <a:solidFill>
              <a:schemeClr val="bg1"/>
            </a:solid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35F10662-E407-C10C-D338-34B9CF3C9251}"/>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rgbClr val="87B82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Rectangle 27">
            <a:extLst>
              <a:ext uri="{FF2B5EF4-FFF2-40B4-BE49-F238E27FC236}">
                <a16:creationId xmlns:a16="http://schemas.microsoft.com/office/drawing/2014/main" id="{9169D6E1-5880-75C2-A7E2-435A8494D2DF}"/>
              </a:ext>
            </a:extLst>
          </p:cNvPr>
          <p:cNvSpPr>
            <a:spLocks noChangeArrowheads="1"/>
          </p:cNvSpPr>
          <p:nvPr/>
        </p:nvSpPr>
        <p:spPr bwMode="auto">
          <a:xfrm>
            <a:off x="6189545" y="4432300"/>
            <a:ext cx="158056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Estrategia de </a:t>
            </a:r>
          </a:p>
          <a:p>
            <a:pPr algn="ctr">
              <a:defRPr/>
            </a:pPr>
            <a:r>
              <a:rPr lang="es-MX" altLang="ru-RU" b="1">
                <a:solidFill>
                  <a:schemeClr val="bg2"/>
                </a:solidFill>
                <a:latin typeface="+mn-lt"/>
              </a:rPr>
              <a:t>interacción </a:t>
            </a:r>
          </a:p>
          <a:p>
            <a:pPr algn="ctr">
              <a:defRPr/>
            </a:pPr>
            <a:r>
              <a:rPr lang="es-MX" altLang="ru-RU">
                <a:solidFill>
                  <a:schemeClr val="bg2"/>
                </a:solidFill>
                <a:latin typeface="+mn-lt"/>
              </a:rPr>
              <a:t>y entrega de </a:t>
            </a:r>
          </a:p>
          <a:p>
            <a:pPr algn="ctr">
              <a:defRPr/>
            </a:pPr>
            <a:r>
              <a:rPr lang="es-MX" altLang="ru-RU">
                <a:solidFill>
                  <a:schemeClr val="bg2"/>
                </a:solidFill>
                <a:latin typeface="+mn-lt"/>
              </a:rPr>
              <a:t>incentivos </a:t>
            </a:r>
          </a:p>
        </p:txBody>
      </p:sp>
    </p:spTree>
    <p:extLst>
      <p:ext uri="{BB962C8B-B14F-4D97-AF65-F5344CB8AC3E}">
        <p14:creationId xmlns:p14="http://schemas.microsoft.com/office/powerpoint/2010/main" val="105828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p:cTn id="7" dur="1000" fill="hold"/>
                                        <p:tgtEl>
                                          <p:spTgt spid="124"/>
                                        </p:tgtEl>
                                        <p:attrNameLst>
                                          <p:attrName>ppt_w</p:attrName>
                                        </p:attrNameLst>
                                      </p:cBhvr>
                                      <p:tavLst>
                                        <p:tav tm="0">
                                          <p:val>
                                            <p:fltVal val="0"/>
                                          </p:val>
                                        </p:tav>
                                        <p:tav tm="100000">
                                          <p:val>
                                            <p:strVal val="#ppt_w"/>
                                          </p:val>
                                        </p:tav>
                                      </p:tavLst>
                                    </p:anim>
                                    <p:anim calcmode="lin" valueType="num">
                                      <p:cBhvr>
                                        <p:cTn id="8" dur="1000" fill="hold"/>
                                        <p:tgtEl>
                                          <p:spTgt spid="124"/>
                                        </p:tgtEl>
                                        <p:attrNameLst>
                                          <p:attrName>ppt_h</p:attrName>
                                        </p:attrNameLst>
                                      </p:cBhvr>
                                      <p:tavLst>
                                        <p:tav tm="0">
                                          <p:val>
                                            <p:fltVal val="0"/>
                                          </p:val>
                                        </p:tav>
                                        <p:tav tm="100000">
                                          <p:val>
                                            <p:strVal val="#ppt_h"/>
                                          </p:val>
                                        </p:tav>
                                      </p:tavLst>
                                    </p:anim>
                                    <p:animEffect transition="in" filter="fade">
                                      <p:cBhvr>
                                        <p:cTn id="9" dur="1000"/>
                                        <p:tgtEl>
                                          <p:spTgt spid="124"/>
                                        </p:tgtEl>
                                      </p:cBhvr>
                                    </p:animEffect>
                                  </p:childTnLst>
                                </p:cTn>
                              </p:par>
                              <p:par>
                                <p:cTn id="10" presetID="22" presetClass="entr" presetSubtype="8" fill="hold" nodeType="withEffect">
                                  <p:stCondLst>
                                    <p:cond delay="100"/>
                                  </p:stCondLst>
                                  <p:childTnLst>
                                    <p:set>
                                      <p:cBhvr>
                                        <p:cTn id="11" dur="1" fill="hold">
                                          <p:stCondLst>
                                            <p:cond delay="0"/>
                                          </p:stCondLst>
                                        </p:cTn>
                                        <p:tgtEl>
                                          <p:spTgt spid="156"/>
                                        </p:tgtEl>
                                        <p:attrNameLst>
                                          <p:attrName>style.visibility</p:attrName>
                                        </p:attrNameLst>
                                      </p:cBhvr>
                                      <p:to>
                                        <p:strVal val="visible"/>
                                      </p:to>
                                    </p:set>
                                    <p:animEffect transition="in" filter="wipe(left)">
                                      <p:cBhvr>
                                        <p:cTn id="12" dur="1000"/>
                                        <p:tgtEl>
                                          <p:spTgt spid="156"/>
                                        </p:tgtEl>
                                      </p:cBhvr>
                                    </p:animEffect>
                                  </p:childTnLst>
                                </p:cTn>
                              </p:par>
                              <p:par>
                                <p:cTn id="13" presetID="2" presetClass="entr" presetSubtype="1" fill="hold" nodeType="withEffect">
                                  <p:stCondLst>
                                    <p:cond delay="200"/>
                                  </p:stCondLst>
                                  <p:childTnLst>
                                    <p:set>
                                      <p:cBhvr>
                                        <p:cTn id="14" dur="1" fill="hold">
                                          <p:stCondLst>
                                            <p:cond delay="0"/>
                                          </p:stCondLst>
                                        </p:cTn>
                                        <p:tgtEl>
                                          <p:spTgt spid="136"/>
                                        </p:tgtEl>
                                        <p:attrNameLst>
                                          <p:attrName>style.visibility</p:attrName>
                                        </p:attrNameLst>
                                      </p:cBhvr>
                                      <p:to>
                                        <p:strVal val="visible"/>
                                      </p:to>
                                    </p:set>
                                    <p:anim calcmode="lin" valueType="num">
                                      <p:cBhvr additive="base">
                                        <p:cTn id="15" dur="1000" fill="hold"/>
                                        <p:tgtEl>
                                          <p:spTgt spid="136"/>
                                        </p:tgtEl>
                                        <p:attrNameLst>
                                          <p:attrName>ppt_x</p:attrName>
                                        </p:attrNameLst>
                                      </p:cBhvr>
                                      <p:tavLst>
                                        <p:tav tm="0">
                                          <p:val>
                                            <p:strVal val="#ppt_x"/>
                                          </p:val>
                                        </p:tav>
                                        <p:tav tm="100000">
                                          <p:val>
                                            <p:strVal val="#ppt_x"/>
                                          </p:val>
                                        </p:tav>
                                      </p:tavLst>
                                    </p:anim>
                                    <p:anim calcmode="lin" valueType="num">
                                      <p:cBhvr additive="base">
                                        <p:cTn id="16" dur="1000" fill="hold"/>
                                        <p:tgtEl>
                                          <p:spTgt spid="136"/>
                                        </p:tgtEl>
                                        <p:attrNameLst>
                                          <p:attrName>ppt_y</p:attrName>
                                        </p:attrNameLst>
                                      </p:cBhvr>
                                      <p:tavLst>
                                        <p:tav tm="0">
                                          <p:val>
                                            <p:strVal val="0-#ppt_h/2"/>
                                          </p:val>
                                        </p:tav>
                                        <p:tav tm="100000">
                                          <p:val>
                                            <p:strVal val="#ppt_y"/>
                                          </p:val>
                                        </p:tav>
                                      </p:tavLst>
                                    </p:anim>
                                  </p:childTnLst>
                                </p:cTn>
                              </p:par>
                              <p:par>
                                <p:cTn id="17" presetID="22" presetClass="entr" presetSubtype="1" fill="hold" nodeType="withEffect">
                                  <p:stCondLst>
                                    <p:cond delay="200"/>
                                  </p:stCondLst>
                                  <p:childTnLst>
                                    <p:set>
                                      <p:cBhvr>
                                        <p:cTn id="18" dur="1" fill="hold">
                                          <p:stCondLst>
                                            <p:cond delay="0"/>
                                          </p:stCondLst>
                                        </p:cTn>
                                        <p:tgtEl>
                                          <p:spTgt spid="151"/>
                                        </p:tgtEl>
                                        <p:attrNameLst>
                                          <p:attrName>style.visibility</p:attrName>
                                        </p:attrNameLst>
                                      </p:cBhvr>
                                      <p:to>
                                        <p:strVal val="visible"/>
                                      </p:to>
                                    </p:set>
                                    <p:animEffect transition="in" filter="wipe(up)">
                                      <p:cBhvr>
                                        <p:cTn id="19" dur="1000"/>
                                        <p:tgtEl>
                                          <p:spTgt spid="151"/>
                                        </p:tgtEl>
                                      </p:cBhvr>
                                    </p:animEffect>
                                  </p:childTnLst>
                                </p:cTn>
                              </p:par>
                              <p:par>
                                <p:cTn id="20" presetID="2" presetClass="entr" presetSubtype="4" fill="hold" grpId="0" nodeType="withEffect">
                                  <p:stCondLst>
                                    <p:cond delay="1750"/>
                                  </p:stCondLst>
                                  <p:childTnLst>
                                    <p:set>
                                      <p:cBhvr>
                                        <p:cTn id="21" dur="1" fill="hold">
                                          <p:stCondLst>
                                            <p:cond delay="0"/>
                                          </p:stCondLst>
                                        </p:cTn>
                                        <p:tgtEl>
                                          <p:spTgt spid="160"/>
                                        </p:tgtEl>
                                        <p:attrNameLst>
                                          <p:attrName>style.visibility</p:attrName>
                                        </p:attrNameLst>
                                      </p:cBhvr>
                                      <p:to>
                                        <p:strVal val="visible"/>
                                      </p:to>
                                    </p:set>
                                    <p:anim calcmode="lin" valueType="num">
                                      <p:cBhvr additive="base">
                                        <p:cTn id="22" dur="1000" fill="hold"/>
                                        <p:tgtEl>
                                          <p:spTgt spid="160"/>
                                        </p:tgtEl>
                                        <p:attrNameLst>
                                          <p:attrName>ppt_x</p:attrName>
                                        </p:attrNameLst>
                                      </p:cBhvr>
                                      <p:tavLst>
                                        <p:tav tm="0">
                                          <p:val>
                                            <p:strVal val="#ppt_x"/>
                                          </p:val>
                                        </p:tav>
                                        <p:tav tm="100000">
                                          <p:val>
                                            <p:strVal val="#ppt_x"/>
                                          </p:val>
                                        </p:tav>
                                      </p:tavLst>
                                    </p:anim>
                                    <p:anim calcmode="lin" valueType="num">
                                      <p:cBhvr additive="base">
                                        <p:cTn id="23" dur="1000" fill="hold"/>
                                        <p:tgtEl>
                                          <p:spTgt spid="1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Elbow Connector 6">
            <a:extLst>
              <a:ext uri="{FF2B5EF4-FFF2-40B4-BE49-F238E27FC236}">
                <a16:creationId xmlns:a16="http://schemas.microsoft.com/office/drawing/2014/main" id="{EFDF8A98-4061-0D6C-2CFD-06058582334F}"/>
              </a:ext>
            </a:extLst>
          </p:cNvPr>
          <p:cNvCxnSpPr>
            <a:cxnSpLocks/>
          </p:cNvCxnSpPr>
          <p:nvPr/>
        </p:nvCxnSpPr>
        <p:spPr>
          <a:xfrm rot="10800000">
            <a:off x="2888303" y="5170575"/>
            <a:ext cx="6728773" cy="1810796"/>
          </a:xfrm>
          <a:prstGeom prst="bentConnector3">
            <a:avLst>
              <a:gd name="adj1" fmla="val -43"/>
            </a:avLst>
          </a:prstGeom>
          <a:ln w="38100">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16" name="Straight Arrow Connector 13">
            <a:extLst>
              <a:ext uri="{FF2B5EF4-FFF2-40B4-BE49-F238E27FC236}">
                <a16:creationId xmlns:a16="http://schemas.microsoft.com/office/drawing/2014/main" id="{D886FD9F-63AC-DCC7-6B9B-1F6357886174}"/>
              </a:ext>
            </a:extLst>
          </p:cNvPr>
          <p:cNvCxnSpPr>
            <a:cxnSpLocks/>
          </p:cNvCxnSpPr>
          <p:nvPr/>
        </p:nvCxnSpPr>
        <p:spPr>
          <a:xfrm>
            <a:off x="2916201" y="862093"/>
            <a:ext cx="0" cy="636691"/>
          </a:xfrm>
          <a:prstGeom prst="straightConnector1">
            <a:avLst/>
          </a:prstGeom>
          <a:ln w="38100">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25" name="Marcador de texto 4">
            <a:extLst>
              <a:ext uri="{FF2B5EF4-FFF2-40B4-BE49-F238E27FC236}">
                <a16:creationId xmlns:a16="http://schemas.microsoft.com/office/drawing/2014/main" id="{88EF5BE2-CCE4-99ED-49B8-CC57859168AE}"/>
              </a:ext>
            </a:extLst>
          </p:cNvPr>
          <p:cNvSpPr txBox="1">
            <a:spLocks/>
          </p:cNvSpPr>
          <p:nvPr/>
        </p:nvSpPr>
        <p:spPr>
          <a:xfrm>
            <a:off x="4419398" y="1221499"/>
            <a:ext cx="5848552" cy="31523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sz="1400" kern="0">
                <a:solidFill>
                  <a:srgbClr val="F2F2F2">
                    <a:lumMod val="50000"/>
                  </a:srgbClr>
                </a:solidFill>
              </a:rPr>
              <a:t>Las dos jornadas BTL desarrolladas en Antioquia contaron con una alta participación de públicos diversos, incluyendo familias, comerciantes y visitantes, favorecida por la ubicación estratégica de ambos puntos. En estos espacios se logró una interacción activa, facilitando el diálogo, la apropiación de los mensajes y un intercambio cercano con la ciudadanía. Asimismo, la dinámica de futbolito demostró un alto poder de atracción entre el público infantil, convirtiéndose en un elemento clave para aumentar la participación en el stand. Los niños, en muchos casos, motivaron e invitaron a sus padres y acompañantes a acercarse a la actividad, generando espacios de interacción familiar alrededor del juego. Esta conexión inicial permitió que más adultos conocieran el mensaje de Fogafín y participaran en la actividad informativa, ampliando el alcance de la estrategia de manera natural y efectiva.</a:t>
            </a:r>
          </a:p>
        </p:txBody>
      </p:sp>
      <p:sp>
        <p:nvSpPr>
          <p:cNvPr id="26" name="Título 6">
            <a:extLst>
              <a:ext uri="{FF2B5EF4-FFF2-40B4-BE49-F238E27FC236}">
                <a16:creationId xmlns:a16="http://schemas.microsoft.com/office/drawing/2014/main" id="{8E6C4C63-0BB6-33BD-E24C-00F4E5F38B00}"/>
              </a:ext>
            </a:extLst>
          </p:cNvPr>
          <p:cNvSpPr txBox="1">
            <a:spLocks/>
          </p:cNvSpPr>
          <p:nvPr/>
        </p:nvSpPr>
        <p:spPr>
          <a:xfrm>
            <a:off x="-13331" y="4333"/>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2"/>
                </a:solidFill>
              </a:rPr>
              <a:t>Participantes</a:t>
            </a:r>
          </a:p>
        </p:txBody>
      </p:sp>
      <p:cxnSp>
        <p:nvCxnSpPr>
          <p:cNvPr id="7" name="Straight Arrow Connector 13">
            <a:extLst>
              <a:ext uri="{FF2B5EF4-FFF2-40B4-BE49-F238E27FC236}">
                <a16:creationId xmlns:a16="http://schemas.microsoft.com/office/drawing/2014/main" id="{55943C91-BA0D-C09D-503F-7DEEB3F09297}"/>
              </a:ext>
            </a:extLst>
          </p:cNvPr>
          <p:cNvCxnSpPr>
            <a:cxnSpLocks/>
          </p:cNvCxnSpPr>
          <p:nvPr/>
        </p:nvCxnSpPr>
        <p:spPr>
          <a:xfrm>
            <a:off x="2916201" y="4533884"/>
            <a:ext cx="0" cy="636691"/>
          </a:xfrm>
          <a:prstGeom prst="straightConnector1">
            <a:avLst/>
          </a:prstGeom>
          <a:ln w="38100">
            <a:solidFill>
              <a:schemeClr val="bg1">
                <a:lumMod val="85000"/>
              </a:schemeClr>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17" name="Oval 3">
            <a:extLst>
              <a:ext uri="{FF2B5EF4-FFF2-40B4-BE49-F238E27FC236}">
                <a16:creationId xmlns:a16="http://schemas.microsoft.com/office/drawing/2014/main" id="{96D82D65-5042-D104-67F9-2DC40F130DB0}"/>
              </a:ext>
            </a:extLst>
          </p:cNvPr>
          <p:cNvSpPr/>
          <p:nvPr/>
        </p:nvSpPr>
        <p:spPr>
          <a:xfrm>
            <a:off x="3999326" y="4364968"/>
            <a:ext cx="1511542" cy="153599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9" name="Group 23">
            <a:extLst>
              <a:ext uri="{FF2B5EF4-FFF2-40B4-BE49-F238E27FC236}">
                <a16:creationId xmlns:a16="http://schemas.microsoft.com/office/drawing/2014/main" id="{1376ACB4-547E-2D29-9A8C-FF7B28C52677}"/>
              </a:ext>
            </a:extLst>
          </p:cNvPr>
          <p:cNvGrpSpPr>
            <a:grpSpLocks noChangeAspect="1"/>
          </p:cNvGrpSpPr>
          <p:nvPr/>
        </p:nvGrpSpPr>
        <p:grpSpPr bwMode="auto">
          <a:xfrm>
            <a:off x="4489887" y="4800414"/>
            <a:ext cx="530159" cy="665099"/>
            <a:chOff x="1689" y="688"/>
            <a:chExt cx="1878" cy="2356"/>
          </a:xfrm>
          <a:solidFill>
            <a:schemeClr val="bg1"/>
          </a:solidFill>
        </p:grpSpPr>
        <p:sp>
          <p:nvSpPr>
            <p:cNvPr id="30" name="Freeform 25">
              <a:extLst>
                <a:ext uri="{FF2B5EF4-FFF2-40B4-BE49-F238E27FC236}">
                  <a16:creationId xmlns:a16="http://schemas.microsoft.com/office/drawing/2014/main" id="{4B2CB176-A955-82AE-96E6-3E5330A31AD3}"/>
                </a:ext>
              </a:extLst>
            </p:cNvPr>
            <p:cNvSpPr>
              <a:spLocks noEditPoints="1"/>
            </p:cNvSpPr>
            <p:nvPr/>
          </p:nvSpPr>
          <p:spPr bwMode="auto">
            <a:xfrm>
              <a:off x="1689" y="688"/>
              <a:ext cx="1878" cy="2356"/>
            </a:xfrm>
            <a:custGeom>
              <a:avLst/>
              <a:gdLst>
                <a:gd name="T0" fmla="*/ 1738 w 3754"/>
                <a:gd name="T1" fmla="*/ 2230 h 4713"/>
                <a:gd name="T2" fmla="*/ 1741 w 3754"/>
                <a:gd name="T3" fmla="*/ 2296 h 4713"/>
                <a:gd name="T4" fmla="*/ 1728 w 3754"/>
                <a:gd name="T5" fmla="*/ 2392 h 4713"/>
                <a:gd name="T6" fmla="*/ 1688 w 3754"/>
                <a:gd name="T7" fmla="*/ 2583 h 4713"/>
                <a:gd name="T8" fmla="*/ 1650 w 3754"/>
                <a:gd name="T9" fmla="*/ 2761 h 4713"/>
                <a:gd name="T10" fmla="*/ 1637 w 3754"/>
                <a:gd name="T11" fmla="*/ 2839 h 4713"/>
                <a:gd name="T12" fmla="*/ 1871 w 3754"/>
                <a:gd name="T13" fmla="*/ 3080 h 4713"/>
                <a:gd name="T14" fmla="*/ 2126 w 3754"/>
                <a:gd name="T15" fmla="*/ 2879 h 4713"/>
                <a:gd name="T16" fmla="*/ 2135 w 3754"/>
                <a:gd name="T17" fmla="*/ 2804 h 4713"/>
                <a:gd name="T18" fmla="*/ 2106 w 3754"/>
                <a:gd name="T19" fmla="*/ 2662 h 4713"/>
                <a:gd name="T20" fmla="*/ 2065 w 3754"/>
                <a:gd name="T21" fmla="*/ 2464 h 4713"/>
                <a:gd name="T22" fmla="*/ 2036 w 3754"/>
                <a:gd name="T23" fmla="*/ 2327 h 4713"/>
                <a:gd name="T24" fmla="*/ 2039 w 3754"/>
                <a:gd name="T25" fmla="*/ 2244 h 4713"/>
                <a:gd name="T26" fmla="*/ 2016 w 3754"/>
                <a:gd name="T27" fmla="*/ 2190 h 4713"/>
                <a:gd name="T28" fmla="*/ 1665 w 3754"/>
                <a:gd name="T29" fmla="*/ 490 h 4713"/>
                <a:gd name="T30" fmla="*/ 1171 w 3754"/>
                <a:gd name="T31" fmla="*/ 676 h 4713"/>
                <a:gd name="T32" fmla="*/ 793 w 3754"/>
                <a:gd name="T33" fmla="*/ 1027 h 4713"/>
                <a:gd name="T34" fmla="*/ 572 w 3754"/>
                <a:gd name="T35" fmla="*/ 1501 h 4713"/>
                <a:gd name="T36" fmla="*/ 547 w 3754"/>
                <a:gd name="T37" fmla="*/ 2036 h 4713"/>
                <a:gd name="T38" fmla="*/ 715 w 3754"/>
                <a:gd name="T39" fmla="*/ 2508 h 4713"/>
                <a:gd name="T40" fmla="*/ 965 w 3754"/>
                <a:gd name="T41" fmla="*/ 2819 h 4713"/>
                <a:gd name="T42" fmla="*/ 998 w 3754"/>
                <a:gd name="T43" fmla="*/ 2806 h 4713"/>
                <a:gd name="T44" fmla="*/ 1323 w 3754"/>
                <a:gd name="T45" fmla="*/ 1996 h 4713"/>
                <a:gd name="T46" fmla="*/ 2264 w 3754"/>
                <a:gd name="T47" fmla="*/ 1968 h 4713"/>
                <a:gd name="T48" fmla="*/ 2360 w 3754"/>
                <a:gd name="T49" fmla="*/ 1970 h 4713"/>
                <a:gd name="T50" fmla="*/ 2505 w 3754"/>
                <a:gd name="T51" fmla="*/ 2047 h 4713"/>
                <a:gd name="T52" fmla="*/ 2779 w 3754"/>
                <a:gd name="T53" fmla="*/ 2822 h 4713"/>
                <a:gd name="T54" fmla="*/ 2875 w 3754"/>
                <a:gd name="T55" fmla="*/ 2745 h 4713"/>
                <a:gd name="T56" fmla="*/ 3139 w 3754"/>
                <a:gd name="T57" fmla="*/ 2329 h 4713"/>
                <a:gd name="T58" fmla="*/ 3235 w 3754"/>
                <a:gd name="T59" fmla="*/ 1826 h 4713"/>
                <a:gd name="T60" fmla="*/ 3129 w 3754"/>
                <a:gd name="T61" fmla="*/ 1299 h 4713"/>
                <a:gd name="T62" fmla="*/ 2839 w 3754"/>
                <a:gd name="T63" fmla="*/ 869 h 4713"/>
                <a:gd name="T64" fmla="*/ 2409 w 3754"/>
                <a:gd name="T65" fmla="*/ 579 h 4713"/>
                <a:gd name="T66" fmla="*/ 1884 w 3754"/>
                <a:gd name="T67" fmla="*/ 473 h 4713"/>
                <a:gd name="T68" fmla="*/ 2376 w 3754"/>
                <a:gd name="T69" fmla="*/ 68 h 4713"/>
                <a:gd name="T70" fmla="*/ 2927 w 3754"/>
                <a:gd name="T71" fmla="*/ 322 h 4713"/>
                <a:gd name="T72" fmla="*/ 3363 w 3754"/>
                <a:gd name="T73" fmla="*/ 732 h 4713"/>
                <a:gd name="T74" fmla="*/ 3649 w 3754"/>
                <a:gd name="T75" fmla="*/ 1263 h 4713"/>
                <a:gd name="T76" fmla="*/ 3754 w 3754"/>
                <a:gd name="T77" fmla="*/ 1881 h 4713"/>
                <a:gd name="T78" fmla="*/ 3688 w 3754"/>
                <a:gd name="T79" fmla="*/ 2280 h 4713"/>
                <a:gd name="T80" fmla="*/ 3512 w 3754"/>
                <a:gd name="T81" fmla="*/ 2717 h 4713"/>
                <a:gd name="T82" fmla="*/ 3256 w 3754"/>
                <a:gd name="T83" fmla="*/ 3166 h 4713"/>
                <a:gd name="T84" fmla="*/ 2954 w 3754"/>
                <a:gd name="T85" fmla="*/ 3603 h 4713"/>
                <a:gd name="T86" fmla="*/ 2637 w 3754"/>
                <a:gd name="T87" fmla="*/ 4001 h 4713"/>
                <a:gd name="T88" fmla="*/ 2337 w 3754"/>
                <a:gd name="T89" fmla="*/ 4333 h 4713"/>
                <a:gd name="T90" fmla="*/ 2085 w 3754"/>
                <a:gd name="T91" fmla="*/ 4575 h 4713"/>
                <a:gd name="T92" fmla="*/ 1916 w 3754"/>
                <a:gd name="T93" fmla="*/ 4702 h 4713"/>
                <a:gd name="T94" fmla="*/ 1814 w 3754"/>
                <a:gd name="T95" fmla="*/ 4686 h 4713"/>
                <a:gd name="T96" fmla="*/ 1626 w 3754"/>
                <a:gd name="T97" fmla="*/ 4535 h 4713"/>
                <a:gd name="T98" fmla="*/ 1363 w 3754"/>
                <a:gd name="T99" fmla="*/ 4274 h 4713"/>
                <a:gd name="T100" fmla="*/ 1057 w 3754"/>
                <a:gd name="T101" fmla="*/ 3925 h 4713"/>
                <a:gd name="T102" fmla="*/ 740 w 3754"/>
                <a:gd name="T103" fmla="*/ 3518 h 4713"/>
                <a:gd name="T104" fmla="*/ 443 w 3754"/>
                <a:gd name="T105" fmla="*/ 3077 h 4713"/>
                <a:gd name="T106" fmla="*/ 200 w 3754"/>
                <a:gd name="T107" fmla="*/ 2628 h 4713"/>
                <a:gd name="T108" fmla="*/ 43 w 3754"/>
                <a:gd name="T109" fmla="*/ 2197 h 4713"/>
                <a:gd name="T110" fmla="*/ 4 w 3754"/>
                <a:gd name="T111" fmla="*/ 1753 h 4713"/>
                <a:gd name="T112" fmla="*/ 147 w 3754"/>
                <a:gd name="T113" fmla="*/ 1150 h 4713"/>
                <a:gd name="T114" fmla="*/ 467 w 3754"/>
                <a:gd name="T115" fmla="*/ 640 h 4713"/>
                <a:gd name="T116" fmla="*/ 929 w 3754"/>
                <a:gd name="T117" fmla="*/ 258 h 4713"/>
                <a:gd name="T118" fmla="*/ 1498 w 3754"/>
                <a:gd name="T119" fmla="*/ 39 h 4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54" h="4713">
                  <a:moveTo>
                    <a:pt x="1779" y="2185"/>
                  </a:moveTo>
                  <a:lnTo>
                    <a:pt x="1762" y="2190"/>
                  </a:lnTo>
                  <a:lnTo>
                    <a:pt x="1748" y="2200"/>
                  </a:lnTo>
                  <a:lnTo>
                    <a:pt x="1739" y="2212"/>
                  </a:lnTo>
                  <a:lnTo>
                    <a:pt x="1738" y="2230"/>
                  </a:lnTo>
                  <a:lnTo>
                    <a:pt x="1738" y="2234"/>
                  </a:lnTo>
                  <a:lnTo>
                    <a:pt x="1739" y="2244"/>
                  </a:lnTo>
                  <a:lnTo>
                    <a:pt x="1739" y="2260"/>
                  </a:lnTo>
                  <a:lnTo>
                    <a:pt x="1741" y="2277"/>
                  </a:lnTo>
                  <a:lnTo>
                    <a:pt x="1741" y="2296"/>
                  </a:lnTo>
                  <a:lnTo>
                    <a:pt x="1741" y="2313"/>
                  </a:lnTo>
                  <a:lnTo>
                    <a:pt x="1741" y="2327"/>
                  </a:lnTo>
                  <a:lnTo>
                    <a:pt x="1739" y="2337"/>
                  </a:lnTo>
                  <a:lnTo>
                    <a:pt x="1733" y="2363"/>
                  </a:lnTo>
                  <a:lnTo>
                    <a:pt x="1728" y="2392"/>
                  </a:lnTo>
                  <a:lnTo>
                    <a:pt x="1719" y="2427"/>
                  </a:lnTo>
                  <a:lnTo>
                    <a:pt x="1712" y="2464"/>
                  </a:lnTo>
                  <a:lnTo>
                    <a:pt x="1703" y="2503"/>
                  </a:lnTo>
                  <a:lnTo>
                    <a:pt x="1695" y="2543"/>
                  </a:lnTo>
                  <a:lnTo>
                    <a:pt x="1688" y="2583"/>
                  </a:lnTo>
                  <a:lnTo>
                    <a:pt x="1679" y="2623"/>
                  </a:lnTo>
                  <a:lnTo>
                    <a:pt x="1670" y="2662"/>
                  </a:lnTo>
                  <a:lnTo>
                    <a:pt x="1663" y="2698"/>
                  </a:lnTo>
                  <a:lnTo>
                    <a:pt x="1656" y="2732"/>
                  </a:lnTo>
                  <a:lnTo>
                    <a:pt x="1650" y="2761"/>
                  </a:lnTo>
                  <a:lnTo>
                    <a:pt x="1646" y="2786"/>
                  </a:lnTo>
                  <a:lnTo>
                    <a:pt x="1642" y="2804"/>
                  </a:lnTo>
                  <a:lnTo>
                    <a:pt x="1640" y="2816"/>
                  </a:lnTo>
                  <a:lnTo>
                    <a:pt x="1639" y="2820"/>
                  </a:lnTo>
                  <a:lnTo>
                    <a:pt x="1637" y="2839"/>
                  </a:lnTo>
                  <a:lnTo>
                    <a:pt x="1642" y="2859"/>
                  </a:lnTo>
                  <a:lnTo>
                    <a:pt x="1650" y="2879"/>
                  </a:lnTo>
                  <a:lnTo>
                    <a:pt x="1662" y="2893"/>
                  </a:lnTo>
                  <a:lnTo>
                    <a:pt x="1855" y="3071"/>
                  </a:lnTo>
                  <a:lnTo>
                    <a:pt x="1871" y="3080"/>
                  </a:lnTo>
                  <a:lnTo>
                    <a:pt x="1888" y="3084"/>
                  </a:lnTo>
                  <a:lnTo>
                    <a:pt x="1906" y="3080"/>
                  </a:lnTo>
                  <a:lnTo>
                    <a:pt x="1921" y="3071"/>
                  </a:lnTo>
                  <a:lnTo>
                    <a:pt x="2115" y="2893"/>
                  </a:lnTo>
                  <a:lnTo>
                    <a:pt x="2126" y="2879"/>
                  </a:lnTo>
                  <a:lnTo>
                    <a:pt x="2135" y="2859"/>
                  </a:lnTo>
                  <a:lnTo>
                    <a:pt x="2139" y="2839"/>
                  </a:lnTo>
                  <a:lnTo>
                    <a:pt x="2138" y="2820"/>
                  </a:lnTo>
                  <a:lnTo>
                    <a:pt x="2138" y="2816"/>
                  </a:lnTo>
                  <a:lnTo>
                    <a:pt x="2135" y="2804"/>
                  </a:lnTo>
                  <a:lnTo>
                    <a:pt x="2132" y="2786"/>
                  </a:lnTo>
                  <a:lnTo>
                    <a:pt x="2126" y="2761"/>
                  </a:lnTo>
                  <a:lnTo>
                    <a:pt x="2121" y="2732"/>
                  </a:lnTo>
                  <a:lnTo>
                    <a:pt x="2113" y="2698"/>
                  </a:lnTo>
                  <a:lnTo>
                    <a:pt x="2106" y="2662"/>
                  </a:lnTo>
                  <a:lnTo>
                    <a:pt x="2099" y="2623"/>
                  </a:lnTo>
                  <a:lnTo>
                    <a:pt x="2091" y="2583"/>
                  </a:lnTo>
                  <a:lnTo>
                    <a:pt x="2082" y="2543"/>
                  </a:lnTo>
                  <a:lnTo>
                    <a:pt x="2073" y="2503"/>
                  </a:lnTo>
                  <a:lnTo>
                    <a:pt x="2065" y="2464"/>
                  </a:lnTo>
                  <a:lnTo>
                    <a:pt x="2058" y="2427"/>
                  </a:lnTo>
                  <a:lnTo>
                    <a:pt x="2050" y="2392"/>
                  </a:lnTo>
                  <a:lnTo>
                    <a:pt x="2043" y="2363"/>
                  </a:lnTo>
                  <a:lnTo>
                    <a:pt x="2037" y="2337"/>
                  </a:lnTo>
                  <a:lnTo>
                    <a:pt x="2036" y="2327"/>
                  </a:lnTo>
                  <a:lnTo>
                    <a:pt x="2036" y="2313"/>
                  </a:lnTo>
                  <a:lnTo>
                    <a:pt x="2036" y="2294"/>
                  </a:lnTo>
                  <a:lnTo>
                    <a:pt x="2037" y="2277"/>
                  </a:lnTo>
                  <a:lnTo>
                    <a:pt x="2037" y="2258"/>
                  </a:lnTo>
                  <a:lnTo>
                    <a:pt x="2039" y="2244"/>
                  </a:lnTo>
                  <a:lnTo>
                    <a:pt x="2040" y="2234"/>
                  </a:lnTo>
                  <a:lnTo>
                    <a:pt x="2040" y="2230"/>
                  </a:lnTo>
                  <a:lnTo>
                    <a:pt x="2037" y="2212"/>
                  </a:lnTo>
                  <a:lnTo>
                    <a:pt x="2029" y="2200"/>
                  </a:lnTo>
                  <a:lnTo>
                    <a:pt x="2016" y="2190"/>
                  </a:lnTo>
                  <a:lnTo>
                    <a:pt x="1999" y="2185"/>
                  </a:lnTo>
                  <a:lnTo>
                    <a:pt x="1779" y="2185"/>
                  </a:lnTo>
                  <a:close/>
                  <a:moveTo>
                    <a:pt x="1884" y="473"/>
                  </a:moveTo>
                  <a:lnTo>
                    <a:pt x="1772" y="477"/>
                  </a:lnTo>
                  <a:lnTo>
                    <a:pt x="1665" y="490"/>
                  </a:lnTo>
                  <a:lnTo>
                    <a:pt x="1558" y="512"/>
                  </a:lnTo>
                  <a:lnTo>
                    <a:pt x="1457" y="542"/>
                  </a:lnTo>
                  <a:lnTo>
                    <a:pt x="1358" y="579"/>
                  </a:lnTo>
                  <a:lnTo>
                    <a:pt x="1263" y="624"/>
                  </a:lnTo>
                  <a:lnTo>
                    <a:pt x="1171" y="676"/>
                  </a:lnTo>
                  <a:lnTo>
                    <a:pt x="1085" y="734"/>
                  </a:lnTo>
                  <a:lnTo>
                    <a:pt x="1003" y="799"/>
                  </a:lnTo>
                  <a:lnTo>
                    <a:pt x="927" y="869"/>
                  </a:lnTo>
                  <a:lnTo>
                    <a:pt x="857" y="946"/>
                  </a:lnTo>
                  <a:lnTo>
                    <a:pt x="793" y="1027"/>
                  </a:lnTo>
                  <a:lnTo>
                    <a:pt x="734" y="1114"/>
                  </a:lnTo>
                  <a:lnTo>
                    <a:pt x="684" y="1204"/>
                  </a:lnTo>
                  <a:lnTo>
                    <a:pt x="638" y="1299"/>
                  </a:lnTo>
                  <a:lnTo>
                    <a:pt x="600" y="1398"/>
                  </a:lnTo>
                  <a:lnTo>
                    <a:pt x="572" y="1501"/>
                  </a:lnTo>
                  <a:lnTo>
                    <a:pt x="550" y="1606"/>
                  </a:lnTo>
                  <a:lnTo>
                    <a:pt x="536" y="1716"/>
                  </a:lnTo>
                  <a:lnTo>
                    <a:pt x="532" y="1826"/>
                  </a:lnTo>
                  <a:lnTo>
                    <a:pt x="536" y="1932"/>
                  </a:lnTo>
                  <a:lnTo>
                    <a:pt x="547" y="2036"/>
                  </a:lnTo>
                  <a:lnTo>
                    <a:pt x="567" y="2136"/>
                  </a:lnTo>
                  <a:lnTo>
                    <a:pt x="595" y="2235"/>
                  </a:lnTo>
                  <a:lnTo>
                    <a:pt x="628" y="2330"/>
                  </a:lnTo>
                  <a:lnTo>
                    <a:pt x="669" y="2421"/>
                  </a:lnTo>
                  <a:lnTo>
                    <a:pt x="715" y="2508"/>
                  </a:lnTo>
                  <a:lnTo>
                    <a:pt x="770" y="2593"/>
                  </a:lnTo>
                  <a:lnTo>
                    <a:pt x="828" y="2672"/>
                  </a:lnTo>
                  <a:lnTo>
                    <a:pt x="893" y="2747"/>
                  </a:lnTo>
                  <a:lnTo>
                    <a:pt x="963" y="2817"/>
                  </a:lnTo>
                  <a:lnTo>
                    <a:pt x="965" y="2819"/>
                  </a:lnTo>
                  <a:lnTo>
                    <a:pt x="970" y="2822"/>
                  </a:lnTo>
                  <a:lnTo>
                    <a:pt x="976" y="2823"/>
                  </a:lnTo>
                  <a:lnTo>
                    <a:pt x="985" y="2822"/>
                  </a:lnTo>
                  <a:lnTo>
                    <a:pt x="992" y="2817"/>
                  </a:lnTo>
                  <a:lnTo>
                    <a:pt x="998" y="2806"/>
                  </a:lnTo>
                  <a:lnTo>
                    <a:pt x="1227" y="2108"/>
                  </a:lnTo>
                  <a:lnTo>
                    <a:pt x="1244" y="2072"/>
                  </a:lnTo>
                  <a:lnTo>
                    <a:pt x="1266" y="2040"/>
                  </a:lnTo>
                  <a:lnTo>
                    <a:pt x="1293" y="2016"/>
                  </a:lnTo>
                  <a:lnTo>
                    <a:pt x="1323" y="1996"/>
                  </a:lnTo>
                  <a:lnTo>
                    <a:pt x="1359" y="1981"/>
                  </a:lnTo>
                  <a:lnTo>
                    <a:pt x="1398" y="1973"/>
                  </a:lnTo>
                  <a:lnTo>
                    <a:pt x="1441" y="1970"/>
                  </a:lnTo>
                  <a:lnTo>
                    <a:pt x="2250" y="1970"/>
                  </a:lnTo>
                  <a:lnTo>
                    <a:pt x="2264" y="1968"/>
                  </a:lnTo>
                  <a:lnTo>
                    <a:pt x="2276" y="1968"/>
                  </a:lnTo>
                  <a:lnTo>
                    <a:pt x="2287" y="1968"/>
                  </a:lnTo>
                  <a:lnTo>
                    <a:pt x="2304" y="1968"/>
                  </a:lnTo>
                  <a:lnTo>
                    <a:pt x="2326" y="1968"/>
                  </a:lnTo>
                  <a:lnTo>
                    <a:pt x="2360" y="1970"/>
                  </a:lnTo>
                  <a:lnTo>
                    <a:pt x="2393" y="1977"/>
                  </a:lnTo>
                  <a:lnTo>
                    <a:pt x="2425" y="1988"/>
                  </a:lnTo>
                  <a:lnTo>
                    <a:pt x="2455" y="2004"/>
                  </a:lnTo>
                  <a:lnTo>
                    <a:pt x="2481" y="2024"/>
                  </a:lnTo>
                  <a:lnTo>
                    <a:pt x="2505" y="2047"/>
                  </a:lnTo>
                  <a:lnTo>
                    <a:pt x="2524" y="2076"/>
                  </a:lnTo>
                  <a:lnTo>
                    <a:pt x="2539" y="2108"/>
                  </a:lnTo>
                  <a:lnTo>
                    <a:pt x="2766" y="2810"/>
                  </a:lnTo>
                  <a:lnTo>
                    <a:pt x="2772" y="2819"/>
                  </a:lnTo>
                  <a:lnTo>
                    <a:pt x="2779" y="2822"/>
                  </a:lnTo>
                  <a:lnTo>
                    <a:pt x="2788" y="2822"/>
                  </a:lnTo>
                  <a:lnTo>
                    <a:pt x="2796" y="2820"/>
                  </a:lnTo>
                  <a:lnTo>
                    <a:pt x="2803" y="2817"/>
                  </a:lnTo>
                  <a:lnTo>
                    <a:pt x="2806" y="2814"/>
                  </a:lnTo>
                  <a:lnTo>
                    <a:pt x="2875" y="2745"/>
                  </a:lnTo>
                  <a:lnTo>
                    <a:pt x="2940" y="2671"/>
                  </a:lnTo>
                  <a:lnTo>
                    <a:pt x="2998" y="2590"/>
                  </a:lnTo>
                  <a:lnTo>
                    <a:pt x="3051" y="2507"/>
                  </a:lnTo>
                  <a:lnTo>
                    <a:pt x="3099" y="2419"/>
                  </a:lnTo>
                  <a:lnTo>
                    <a:pt x="3139" y="2329"/>
                  </a:lnTo>
                  <a:lnTo>
                    <a:pt x="3172" y="2234"/>
                  </a:lnTo>
                  <a:lnTo>
                    <a:pt x="3199" y="2135"/>
                  </a:lnTo>
                  <a:lnTo>
                    <a:pt x="3219" y="2034"/>
                  </a:lnTo>
                  <a:lnTo>
                    <a:pt x="3231" y="1931"/>
                  </a:lnTo>
                  <a:lnTo>
                    <a:pt x="3235" y="1826"/>
                  </a:lnTo>
                  <a:lnTo>
                    <a:pt x="3231" y="1716"/>
                  </a:lnTo>
                  <a:lnTo>
                    <a:pt x="3216" y="1606"/>
                  </a:lnTo>
                  <a:lnTo>
                    <a:pt x="3195" y="1501"/>
                  </a:lnTo>
                  <a:lnTo>
                    <a:pt x="3166" y="1398"/>
                  </a:lnTo>
                  <a:lnTo>
                    <a:pt x="3129" y="1299"/>
                  </a:lnTo>
                  <a:lnTo>
                    <a:pt x="3084" y="1204"/>
                  </a:lnTo>
                  <a:lnTo>
                    <a:pt x="3033" y="1114"/>
                  </a:lnTo>
                  <a:lnTo>
                    <a:pt x="2974" y="1027"/>
                  </a:lnTo>
                  <a:lnTo>
                    <a:pt x="2909" y="946"/>
                  </a:lnTo>
                  <a:lnTo>
                    <a:pt x="2839" y="869"/>
                  </a:lnTo>
                  <a:lnTo>
                    <a:pt x="2763" y="799"/>
                  </a:lnTo>
                  <a:lnTo>
                    <a:pt x="2681" y="734"/>
                  </a:lnTo>
                  <a:lnTo>
                    <a:pt x="2595" y="676"/>
                  </a:lnTo>
                  <a:lnTo>
                    <a:pt x="2505" y="624"/>
                  </a:lnTo>
                  <a:lnTo>
                    <a:pt x="2409" y="579"/>
                  </a:lnTo>
                  <a:lnTo>
                    <a:pt x="2310" y="542"/>
                  </a:lnTo>
                  <a:lnTo>
                    <a:pt x="2208" y="512"/>
                  </a:lnTo>
                  <a:lnTo>
                    <a:pt x="2102" y="490"/>
                  </a:lnTo>
                  <a:lnTo>
                    <a:pt x="1994" y="477"/>
                  </a:lnTo>
                  <a:lnTo>
                    <a:pt x="1884" y="473"/>
                  </a:lnTo>
                  <a:close/>
                  <a:moveTo>
                    <a:pt x="1877" y="0"/>
                  </a:moveTo>
                  <a:lnTo>
                    <a:pt x="2004" y="5"/>
                  </a:lnTo>
                  <a:lnTo>
                    <a:pt x="2131" y="18"/>
                  </a:lnTo>
                  <a:lnTo>
                    <a:pt x="2255" y="39"/>
                  </a:lnTo>
                  <a:lnTo>
                    <a:pt x="2376" y="68"/>
                  </a:lnTo>
                  <a:lnTo>
                    <a:pt x="2494" y="105"/>
                  </a:lnTo>
                  <a:lnTo>
                    <a:pt x="2607" y="148"/>
                  </a:lnTo>
                  <a:lnTo>
                    <a:pt x="2717" y="200"/>
                  </a:lnTo>
                  <a:lnTo>
                    <a:pt x="2823" y="258"/>
                  </a:lnTo>
                  <a:lnTo>
                    <a:pt x="2927" y="322"/>
                  </a:lnTo>
                  <a:lnTo>
                    <a:pt x="3024" y="393"/>
                  </a:lnTo>
                  <a:lnTo>
                    <a:pt x="3116" y="469"/>
                  </a:lnTo>
                  <a:lnTo>
                    <a:pt x="3203" y="552"/>
                  </a:lnTo>
                  <a:lnTo>
                    <a:pt x="3287" y="640"/>
                  </a:lnTo>
                  <a:lnTo>
                    <a:pt x="3363" y="732"/>
                  </a:lnTo>
                  <a:lnTo>
                    <a:pt x="3433" y="829"/>
                  </a:lnTo>
                  <a:lnTo>
                    <a:pt x="3497" y="933"/>
                  </a:lnTo>
                  <a:lnTo>
                    <a:pt x="3555" y="1039"/>
                  </a:lnTo>
                  <a:lnTo>
                    <a:pt x="3606" y="1150"/>
                  </a:lnTo>
                  <a:lnTo>
                    <a:pt x="3649" y="1263"/>
                  </a:lnTo>
                  <a:lnTo>
                    <a:pt x="3687" y="1381"/>
                  </a:lnTo>
                  <a:lnTo>
                    <a:pt x="3715" y="1501"/>
                  </a:lnTo>
                  <a:lnTo>
                    <a:pt x="3737" y="1626"/>
                  </a:lnTo>
                  <a:lnTo>
                    <a:pt x="3750" y="1753"/>
                  </a:lnTo>
                  <a:lnTo>
                    <a:pt x="3754" y="1881"/>
                  </a:lnTo>
                  <a:lnTo>
                    <a:pt x="3751" y="1957"/>
                  </a:lnTo>
                  <a:lnTo>
                    <a:pt x="3743" y="2034"/>
                  </a:lnTo>
                  <a:lnTo>
                    <a:pt x="3730" y="2115"/>
                  </a:lnTo>
                  <a:lnTo>
                    <a:pt x="3711" y="2197"/>
                  </a:lnTo>
                  <a:lnTo>
                    <a:pt x="3688" y="2280"/>
                  </a:lnTo>
                  <a:lnTo>
                    <a:pt x="3661" y="2365"/>
                  </a:lnTo>
                  <a:lnTo>
                    <a:pt x="3628" y="2451"/>
                  </a:lnTo>
                  <a:lnTo>
                    <a:pt x="3594" y="2539"/>
                  </a:lnTo>
                  <a:lnTo>
                    <a:pt x="3553" y="2628"/>
                  </a:lnTo>
                  <a:lnTo>
                    <a:pt x="3512" y="2717"/>
                  </a:lnTo>
                  <a:lnTo>
                    <a:pt x="3466" y="2807"/>
                  </a:lnTo>
                  <a:lnTo>
                    <a:pt x="3417" y="2896"/>
                  </a:lnTo>
                  <a:lnTo>
                    <a:pt x="3365" y="2987"/>
                  </a:lnTo>
                  <a:lnTo>
                    <a:pt x="3311" y="3077"/>
                  </a:lnTo>
                  <a:lnTo>
                    <a:pt x="3256" y="3166"/>
                  </a:lnTo>
                  <a:lnTo>
                    <a:pt x="3198" y="3255"/>
                  </a:lnTo>
                  <a:lnTo>
                    <a:pt x="3139" y="3344"/>
                  </a:lnTo>
                  <a:lnTo>
                    <a:pt x="3079" y="3432"/>
                  </a:lnTo>
                  <a:lnTo>
                    <a:pt x="3017" y="3518"/>
                  </a:lnTo>
                  <a:lnTo>
                    <a:pt x="2954" y="3603"/>
                  </a:lnTo>
                  <a:lnTo>
                    <a:pt x="2891" y="3686"/>
                  </a:lnTo>
                  <a:lnTo>
                    <a:pt x="2826" y="3768"/>
                  </a:lnTo>
                  <a:lnTo>
                    <a:pt x="2763" y="3847"/>
                  </a:lnTo>
                  <a:lnTo>
                    <a:pt x="2700" y="3925"/>
                  </a:lnTo>
                  <a:lnTo>
                    <a:pt x="2637" y="4001"/>
                  </a:lnTo>
                  <a:lnTo>
                    <a:pt x="2574" y="4073"/>
                  </a:lnTo>
                  <a:lnTo>
                    <a:pt x="2512" y="4143"/>
                  </a:lnTo>
                  <a:lnTo>
                    <a:pt x="2452" y="4209"/>
                  </a:lnTo>
                  <a:lnTo>
                    <a:pt x="2393" y="4274"/>
                  </a:lnTo>
                  <a:lnTo>
                    <a:pt x="2337" y="4333"/>
                  </a:lnTo>
                  <a:lnTo>
                    <a:pt x="2281" y="4390"/>
                  </a:lnTo>
                  <a:lnTo>
                    <a:pt x="2228" y="4442"/>
                  </a:lnTo>
                  <a:lnTo>
                    <a:pt x="2178" y="4491"/>
                  </a:lnTo>
                  <a:lnTo>
                    <a:pt x="2131" y="4535"/>
                  </a:lnTo>
                  <a:lnTo>
                    <a:pt x="2085" y="4575"/>
                  </a:lnTo>
                  <a:lnTo>
                    <a:pt x="2043" y="4611"/>
                  </a:lnTo>
                  <a:lnTo>
                    <a:pt x="2006" y="4641"/>
                  </a:lnTo>
                  <a:lnTo>
                    <a:pt x="1972" y="4666"/>
                  </a:lnTo>
                  <a:lnTo>
                    <a:pt x="1941" y="4686"/>
                  </a:lnTo>
                  <a:lnTo>
                    <a:pt x="1916" y="4702"/>
                  </a:lnTo>
                  <a:lnTo>
                    <a:pt x="1894" y="4710"/>
                  </a:lnTo>
                  <a:lnTo>
                    <a:pt x="1877" y="4713"/>
                  </a:lnTo>
                  <a:lnTo>
                    <a:pt x="1860" y="4710"/>
                  </a:lnTo>
                  <a:lnTo>
                    <a:pt x="1840" y="4702"/>
                  </a:lnTo>
                  <a:lnTo>
                    <a:pt x="1814" y="4686"/>
                  </a:lnTo>
                  <a:lnTo>
                    <a:pt x="1784" y="4666"/>
                  </a:lnTo>
                  <a:lnTo>
                    <a:pt x="1749" y="4641"/>
                  </a:lnTo>
                  <a:lnTo>
                    <a:pt x="1712" y="4611"/>
                  </a:lnTo>
                  <a:lnTo>
                    <a:pt x="1670" y="4575"/>
                  </a:lnTo>
                  <a:lnTo>
                    <a:pt x="1626" y="4535"/>
                  </a:lnTo>
                  <a:lnTo>
                    <a:pt x="1579" y="4491"/>
                  </a:lnTo>
                  <a:lnTo>
                    <a:pt x="1528" y="4442"/>
                  </a:lnTo>
                  <a:lnTo>
                    <a:pt x="1475" y="4390"/>
                  </a:lnTo>
                  <a:lnTo>
                    <a:pt x="1419" y="4333"/>
                  </a:lnTo>
                  <a:lnTo>
                    <a:pt x="1363" y="4274"/>
                  </a:lnTo>
                  <a:lnTo>
                    <a:pt x="1305" y="4209"/>
                  </a:lnTo>
                  <a:lnTo>
                    <a:pt x="1244" y="4143"/>
                  </a:lnTo>
                  <a:lnTo>
                    <a:pt x="1183" y="4073"/>
                  </a:lnTo>
                  <a:lnTo>
                    <a:pt x="1120" y="4001"/>
                  </a:lnTo>
                  <a:lnTo>
                    <a:pt x="1057" y="3925"/>
                  </a:lnTo>
                  <a:lnTo>
                    <a:pt x="993" y="3847"/>
                  </a:lnTo>
                  <a:lnTo>
                    <a:pt x="929" y="3768"/>
                  </a:lnTo>
                  <a:lnTo>
                    <a:pt x="866" y="3686"/>
                  </a:lnTo>
                  <a:lnTo>
                    <a:pt x="803" y="3603"/>
                  </a:lnTo>
                  <a:lnTo>
                    <a:pt x="740" y="3518"/>
                  </a:lnTo>
                  <a:lnTo>
                    <a:pt x="678" y="3432"/>
                  </a:lnTo>
                  <a:lnTo>
                    <a:pt x="616" y="3344"/>
                  </a:lnTo>
                  <a:lnTo>
                    <a:pt x="557" y="3255"/>
                  </a:lnTo>
                  <a:lnTo>
                    <a:pt x="499" y="3166"/>
                  </a:lnTo>
                  <a:lnTo>
                    <a:pt x="443" y="3077"/>
                  </a:lnTo>
                  <a:lnTo>
                    <a:pt x="390" y="2987"/>
                  </a:lnTo>
                  <a:lnTo>
                    <a:pt x="338" y="2896"/>
                  </a:lnTo>
                  <a:lnTo>
                    <a:pt x="289" y="2807"/>
                  </a:lnTo>
                  <a:lnTo>
                    <a:pt x="243" y="2717"/>
                  </a:lnTo>
                  <a:lnTo>
                    <a:pt x="200" y="2628"/>
                  </a:lnTo>
                  <a:lnTo>
                    <a:pt x="162" y="2539"/>
                  </a:lnTo>
                  <a:lnTo>
                    <a:pt x="126" y="2451"/>
                  </a:lnTo>
                  <a:lnTo>
                    <a:pt x="93" y="2365"/>
                  </a:lnTo>
                  <a:lnTo>
                    <a:pt x="66" y="2280"/>
                  </a:lnTo>
                  <a:lnTo>
                    <a:pt x="43" y="2197"/>
                  </a:lnTo>
                  <a:lnTo>
                    <a:pt x="24" y="2115"/>
                  </a:lnTo>
                  <a:lnTo>
                    <a:pt x="11" y="2034"/>
                  </a:lnTo>
                  <a:lnTo>
                    <a:pt x="2" y="1957"/>
                  </a:lnTo>
                  <a:lnTo>
                    <a:pt x="0" y="1881"/>
                  </a:lnTo>
                  <a:lnTo>
                    <a:pt x="4" y="1753"/>
                  </a:lnTo>
                  <a:lnTo>
                    <a:pt x="17" y="1626"/>
                  </a:lnTo>
                  <a:lnTo>
                    <a:pt x="38" y="1501"/>
                  </a:lnTo>
                  <a:lnTo>
                    <a:pt x="67" y="1381"/>
                  </a:lnTo>
                  <a:lnTo>
                    <a:pt x="103" y="1263"/>
                  </a:lnTo>
                  <a:lnTo>
                    <a:pt x="147" y="1150"/>
                  </a:lnTo>
                  <a:lnTo>
                    <a:pt x="197" y="1039"/>
                  </a:lnTo>
                  <a:lnTo>
                    <a:pt x="256" y="933"/>
                  </a:lnTo>
                  <a:lnTo>
                    <a:pt x="321" y="829"/>
                  </a:lnTo>
                  <a:lnTo>
                    <a:pt x="391" y="732"/>
                  </a:lnTo>
                  <a:lnTo>
                    <a:pt x="467" y="640"/>
                  </a:lnTo>
                  <a:lnTo>
                    <a:pt x="549" y="552"/>
                  </a:lnTo>
                  <a:lnTo>
                    <a:pt x="636" y="469"/>
                  </a:lnTo>
                  <a:lnTo>
                    <a:pt x="730" y="393"/>
                  </a:lnTo>
                  <a:lnTo>
                    <a:pt x="827" y="322"/>
                  </a:lnTo>
                  <a:lnTo>
                    <a:pt x="929" y="258"/>
                  </a:lnTo>
                  <a:lnTo>
                    <a:pt x="1035" y="200"/>
                  </a:lnTo>
                  <a:lnTo>
                    <a:pt x="1145" y="148"/>
                  </a:lnTo>
                  <a:lnTo>
                    <a:pt x="1260" y="105"/>
                  </a:lnTo>
                  <a:lnTo>
                    <a:pt x="1378" y="68"/>
                  </a:lnTo>
                  <a:lnTo>
                    <a:pt x="1498" y="39"/>
                  </a:lnTo>
                  <a:lnTo>
                    <a:pt x="1622" y="18"/>
                  </a:lnTo>
                  <a:lnTo>
                    <a:pt x="1748" y="5"/>
                  </a:lnTo>
                  <a:lnTo>
                    <a:pt x="187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6">
              <a:extLst>
                <a:ext uri="{FF2B5EF4-FFF2-40B4-BE49-F238E27FC236}">
                  <a16:creationId xmlns:a16="http://schemas.microsoft.com/office/drawing/2014/main" id="{D3BCEACA-0308-D824-F65B-335ECF9DA528}"/>
                </a:ext>
              </a:extLst>
            </p:cNvPr>
            <p:cNvSpPr>
              <a:spLocks/>
            </p:cNvSpPr>
            <p:nvPr/>
          </p:nvSpPr>
          <p:spPr bwMode="auto">
            <a:xfrm>
              <a:off x="2081" y="1055"/>
              <a:ext cx="557" cy="551"/>
            </a:xfrm>
            <a:custGeom>
              <a:avLst/>
              <a:gdLst>
                <a:gd name="T0" fmla="*/ 556 w 1113"/>
                <a:gd name="T1" fmla="*/ 0 h 1102"/>
                <a:gd name="T2" fmla="*/ 627 w 1113"/>
                <a:gd name="T3" fmla="*/ 5 h 1102"/>
                <a:gd name="T4" fmla="*/ 694 w 1113"/>
                <a:gd name="T5" fmla="*/ 18 h 1102"/>
                <a:gd name="T6" fmla="*/ 757 w 1113"/>
                <a:gd name="T7" fmla="*/ 38 h 1102"/>
                <a:gd name="T8" fmla="*/ 817 w 1113"/>
                <a:gd name="T9" fmla="*/ 65 h 1102"/>
                <a:gd name="T10" fmla="*/ 875 w 1113"/>
                <a:gd name="T11" fmla="*/ 100 h 1102"/>
                <a:gd name="T12" fmla="*/ 926 w 1113"/>
                <a:gd name="T13" fmla="*/ 140 h 1102"/>
                <a:gd name="T14" fmla="*/ 972 w 1113"/>
                <a:gd name="T15" fmla="*/ 186 h 1102"/>
                <a:gd name="T16" fmla="*/ 1012 w 1113"/>
                <a:gd name="T17" fmla="*/ 236 h 1102"/>
                <a:gd name="T18" fmla="*/ 1047 w 1113"/>
                <a:gd name="T19" fmla="*/ 292 h 1102"/>
                <a:gd name="T20" fmla="*/ 1075 w 1113"/>
                <a:gd name="T21" fmla="*/ 352 h 1102"/>
                <a:gd name="T22" fmla="*/ 1096 w 1113"/>
                <a:gd name="T23" fmla="*/ 416 h 1102"/>
                <a:gd name="T24" fmla="*/ 1108 w 1113"/>
                <a:gd name="T25" fmla="*/ 482 h 1102"/>
                <a:gd name="T26" fmla="*/ 1113 w 1113"/>
                <a:gd name="T27" fmla="*/ 552 h 1102"/>
                <a:gd name="T28" fmla="*/ 1108 w 1113"/>
                <a:gd name="T29" fmla="*/ 621 h 1102"/>
                <a:gd name="T30" fmla="*/ 1096 w 1113"/>
                <a:gd name="T31" fmla="*/ 687 h 1102"/>
                <a:gd name="T32" fmla="*/ 1075 w 1113"/>
                <a:gd name="T33" fmla="*/ 750 h 1102"/>
                <a:gd name="T34" fmla="*/ 1047 w 1113"/>
                <a:gd name="T35" fmla="*/ 811 h 1102"/>
                <a:gd name="T36" fmla="*/ 1012 w 1113"/>
                <a:gd name="T37" fmla="*/ 867 h 1102"/>
                <a:gd name="T38" fmla="*/ 972 w 1113"/>
                <a:gd name="T39" fmla="*/ 918 h 1102"/>
                <a:gd name="T40" fmla="*/ 926 w 1113"/>
                <a:gd name="T41" fmla="*/ 964 h 1102"/>
                <a:gd name="T42" fmla="*/ 875 w 1113"/>
                <a:gd name="T43" fmla="*/ 1004 h 1102"/>
                <a:gd name="T44" fmla="*/ 817 w 1113"/>
                <a:gd name="T45" fmla="*/ 1038 h 1102"/>
                <a:gd name="T46" fmla="*/ 757 w 1113"/>
                <a:gd name="T47" fmla="*/ 1066 h 1102"/>
                <a:gd name="T48" fmla="*/ 694 w 1113"/>
                <a:gd name="T49" fmla="*/ 1086 h 1102"/>
                <a:gd name="T50" fmla="*/ 627 w 1113"/>
                <a:gd name="T51" fmla="*/ 1098 h 1102"/>
                <a:gd name="T52" fmla="*/ 556 w 1113"/>
                <a:gd name="T53" fmla="*/ 1102 h 1102"/>
                <a:gd name="T54" fmla="*/ 486 w 1113"/>
                <a:gd name="T55" fmla="*/ 1098 h 1102"/>
                <a:gd name="T56" fmla="*/ 420 w 1113"/>
                <a:gd name="T57" fmla="*/ 1086 h 1102"/>
                <a:gd name="T58" fmla="*/ 356 w 1113"/>
                <a:gd name="T59" fmla="*/ 1066 h 1102"/>
                <a:gd name="T60" fmla="*/ 295 w 1113"/>
                <a:gd name="T61" fmla="*/ 1038 h 1102"/>
                <a:gd name="T62" fmla="*/ 239 w 1113"/>
                <a:gd name="T63" fmla="*/ 1004 h 1102"/>
                <a:gd name="T64" fmla="*/ 188 w 1113"/>
                <a:gd name="T65" fmla="*/ 964 h 1102"/>
                <a:gd name="T66" fmla="*/ 140 w 1113"/>
                <a:gd name="T67" fmla="*/ 918 h 1102"/>
                <a:gd name="T68" fmla="*/ 100 w 1113"/>
                <a:gd name="T69" fmla="*/ 867 h 1102"/>
                <a:gd name="T70" fmla="*/ 66 w 1113"/>
                <a:gd name="T71" fmla="*/ 811 h 1102"/>
                <a:gd name="T72" fmla="*/ 37 w 1113"/>
                <a:gd name="T73" fmla="*/ 750 h 1102"/>
                <a:gd name="T74" fmla="*/ 17 w 1113"/>
                <a:gd name="T75" fmla="*/ 687 h 1102"/>
                <a:gd name="T76" fmla="*/ 4 w 1113"/>
                <a:gd name="T77" fmla="*/ 621 h 1102"/>
                <a:gd name="T78" fmla="*/ 0 w 1113"/>
                <a:gd name="T79" fmla="*/ 552 h 1102"/>
                <a:gd name="T80" fmla="*/ 4 w 1113"/>
                <a:gd name="T81" fmla="*/ 482 h 1102"/>
                <a:gd name="T82" fmla="*/ 17 w 1113"/>
                <a:gd name="T83" fmla="*/ 416 h 1102"/>
                <a:gd name="T84" fmla="*/ 37 w 1113"/>
                <a:gd name="T85" fmla="*/ 352 h 1102"/>
                <a:gd name="T86" fmla="*/ 66 w 1113"/>
                <a:gd name="T87" fmla="*/ 292 h 1102"/>
                <a:gd name="T88" fmla="*/ 100 w 1113"/>
                <a:gd name="T89" fmla="*/ 236 h 1102"/>
                <a:gd name="T90" fmla="*/ 140 w 1113"/>
                <a:gd name="T91" fmla="*/ 186 h 1102"/>
                <a:gd name="T92" fmla="*/ 188 w 1113"/>
                <a:gd name="T93" fmla="*/ 140 h 1102"/>
                <a:gd name="T94" fmla="*/ 239 w 1113"/>
                <a:gd name="T95" fmla="*/ 100 h 1102"/>
                <a:gd name="T96" fmla="*/ 295 w 1113"/>
                <a:gd name="T97" fmla="*/ 65 h 1102"/>
                <a:gd name="T98" fmla="*/ 356 w 1113"/>
                <a:gd name="T99" fmla="*/ 38 h 1102"/>
                <a:gd name="T100" fmla="*/ 420 w 1113"/>
                <a:gd name="T101" fmla="*/ 18 h 1102"/>
                <a:gd name="T102" fmla="*/ 486 w 1113"/>
                <a:gd name="T103" fmla="*/ 5 h 1102"/>
                <a:gd name="T104" fmla="*/ 556 w 1113"/>
                <a:gd name="T105" fmla="*/ 0 h 1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3" h="1102">
                  <a:moveTo>
                    <a:pt x="556" y="0"/>
                  </a:moveTo>
                  <a:lnTo>
                    <a:pt x="627" y="5"/>
                  </a:lnTo>
                  <a:lnTo>
                    <a:pt x="694" y="18"/>
                  </a:lnTo>
                  <a:lnTo>
                    <a:pt x="757" y="38"/>
                  </a:lnTo>
                  <a:lnTo>
                    <a:pt x="817" y="65"/>
                  </a:lnTo>
                  <a:lnTo>
                    <a:pt x="875" y="100"/>
                  </a:lnTo>
                  <a:lnTo>
                    <a:pt x="926" y="140"/>
                  </a:lnTo>
                  <a:lnTo>
                    <a:pt x="972" y="186"/>
                  </a:lnTo>
                  <a:lnTo>
                    <a:pt x="1012" y="236"/>
                  </a:lnTo>
                  <a:lnTo>
                    <a:pt x="1047" y="292"/>
                  </a:lnTo>
                  <a:lnTo>
                    <a:pt x="1075" y="352"/>
                  </a:lnTo>
                  <a:lnTo>
                    <a:pt x="1096" y="416"/>
                  </a:lnTo>
                  <a:lnTo>
                    <a:pt x="1108" y="482"/>
                  </a:lnTo>
                  <a:lnTo>
                    <a:pt x="1113" y="552"/>
                  </a:lnTo>
                  <a:lnTo>
                    <a:pt x="1108" y="621"/>
                  </a:lnTo>
                  <a:lnTo>
                    <a:pt x="1096" y="687"/>
                  </a:lnTo>
                  <a:lnTo>
                    <a:pt x="1075" y="750"/>
                  </a:lnTo>
                  <a:lnTo>
                    <a:pt x="1047" y="811"/>
                  </a:lnTo>
                  <a:lnTo>
                    <a:pt x="1012" y="867"/>
                  </a:lnTo>
                  <a:lnTo>
                    <a:pt x="972" y="918"/>
                  </a:lnTo>
                  <a:lnTo>
                    <a:pt x="926" y="964"/>
                  </a:lnTo>
                  <a:lnTo>
                    <a:pt x="875" y="1004"/>
                  </a:lnTo>
                  <a:lnTo>
                    <a:pt x="817" y="1038"/>
                  </a:lnTo>
                  <a:lnTo>
                    <a:pt x="757" y="1066"/>
                  </a:lnTo>
                  <a:lnTo>
                    <a:pt x="694" y="1086"/>
                  </a:lnTo>
                  <a:lnTo>
                    <a:pt x="627" y="1098"/>
                  </a:lnTo>
                  <a:lnTo>
                    <a:pt x="556" y="1102"/>
                  </a:lnTo>
                  <a:lnTo>
                    <a:pt x="486" y="1098"/>
                  </a:lnTo>
                  <a:lnTo>
                    <a:pt x="420" y="1086"/>
                  </a:lnTo>
                  <a:lnTo>
                    <a:pt x="356" y="1066"/>
                  </a:lnTo>
                  <a:lnTo>
                    <a:pt x="295" y="1038"/>
                  </a:lnTo>
                  <a:lnTo>
                    <a:pt x="239" y="1004"/>
                  </a:lnTo>
                  <a:lnTo>
                    <a:pt x="188" y="964"/>
                  </a:lnTo>
                  <a:lnTo>
                    <a:pt x="140" y="918"/>
                  </a:lnTo>
                  <a:lnTo>
                    <a:pt x="100" y="867"/>
                  </a:lnTo>
                  <a:lnTo>
                    <a:pt x="66" y="811"/>
                  </a:lnTo>
                  <a:lnTo>
                    <a:pt x="37" y="750"/>
                  </a:lnTo>
                  <a:lnTo>
                    <a:pt x="17" y="687"/>
                  </a:lnTo>
                  <a:lnTo>
                    <a:pt x="4" y="621"/>
                  </a:lnTo>
                  <a:lnTo>
                    <a:pt x="0" y="552"/>
                  </a:lnTo>
                  <a:lnTo>
                    <a:pt x="4" y="482"/>
                  </a:lnTo>
                  <a:lnTo>
                    <a:pt x="17" y="416"/>
                  </a:lnTo>
                  <a:lnTo>
                    <a:pt x="37" y="352"/>
                  </a:lnTo>
                  <a:lnTo>
                    <a:pt x="66" y="292"/>
                  </a:lnTo>
                  <a:lnTo>
                    <a:pt x="100" y="236"/>
                  </a:lnTo>
                  <a:lnTo>
                    <a:pt x="140" y="186"/>
                  </a:lnTo>
                  <a:lnTo>
                    <a:pt x="188" y="140"/>
                  </a:lnTo>
                  <a:lnTo>
                    <a:pt x="239" y="100"/>
                  </a:lnTo>
                  <a:lnTo>
                    <a:pt x="295" y="65"/>
                  </a:lnTo>
                  <a:lnTo>
                    <a:pt x="356" y="38"/>
                  </a:lnTo>
                  <a:lnTo>
                    <a:pt x="420" y="18"/>
                  </a:lnTo>
                  <a:lnTo>
                    <a:pt x="486" y="5"/>
                  </a:lnTo>
                  <a:lnTo>
                    <a:pt x="55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3" name="Imagen 2">
            <a:extLst>
              <a:ext uri="{FF2B5EF4-FFF2-40B4-BE49-F238E27FC236}">
                <a16:creationId xmlns:a16="http://schemas.microsoft.com/office/drawing/2014/main" id="{EDE06A52-FBA1-482C-E0D3-41F7D5792856}"/>
              </a:ext>
            </a:extLst>
          </p:cNvPr>
          <p:cNvPicPr>
            <a:picLocks noChangeAspect="1"/>
          </p:cNvPicPr>
          <p:nvPr/>
        </p:nvPicPr>
        <p:blipFill>
          <a:blip r:embed="rId2"/>
          <a:srcRect t="14382"/>
          <a:stretch>
            <a:fillRect/>
          </a:stretch>
        </p:blipFill>
        <p:spPr>
          <a:xfrm>
            <a:off x="2033254" y="1324464"/>
            <a:ext cx="1765893" cy="32094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3140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500"/>
                                        <p:tgtEl>
                                          <p:spTgt spid="1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childTnLst>
                          </p:cTn>
                        </p:par>
                        <p:par>
                          <p:cTn id="12" fill="hold">
                            <p:stCondLst>
                              <p:cond delay="1000"/>
                            </p:stCondLst>
                            <p:childTnLst>
                              <p:par>
                                <p:cTn id="13" presetID="6" presetClass="entr" presetSubtype="32"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out)">
                                      <p:cBhvr>
                                        <p:cTn id="15" dur="1000"/>
                                        <p:tgtEl>
                                          <p:spTgt spid="17"/>
                                        </p:tgtEl>
                                      </p:cBhvr>
                                    </p:animEffect>
                                  </p:childTnLst>
                                </p:cTn>
                              </p:par>
                            </p:childTnLst>
                          </p:cTn>
                        </p:par>
                        <p:par>
                          <p:cTn id="16" fill="hold">
                            <p:stCondLst>
                              <p:cond delay="2000"/>
                            </p:stCondLst>
                            <p:childTnLst>
                              <p:par>
                                <p:cTn id="17" presetID="22" presetClass="entr" presetSubtype="4"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29A41-9769-F5B8-8D8C-2F2040CFAA1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48E4CD4-DDCF-CA64-4F2F-07FA6D0595C1}"/>
              </a:ext>
            </a:extLst>
          </p:cNvPr>
          <p:cNvSpPr>
            <a:spLocks noGrp="1"/>
          </p:cNvSpPr>
          <p:nvPr>
            <p:ph type="title"/>
          </p:nvPr>
        </p:nvSpPr>
        <p:spPr/>
        <p:txBody>
          <a:bodyPr>
            <a:normAutofit/>
          </a:bodyPr>
          <a:lstStyle/>
          <a:p>
            <a:pPr algn="ctr"/>
            <a:r>
              <a:rPr lang="es-MX" b="1">
                <a:solidFill>
                  <a:schemeClr val="bg1"/>
                </a:solidFill>
              </a:rPr>
              <a:t>Cifras de la feria</a:t>
            </a:r>
          </a:p>
        </p:txBody>
      </p:sp>
      <p:grpSp>
        <p:nvGrpSpPr>
          <p:cNvPr id="124" name="Group 1">
            <a:extLst>
              <a:ext uri="{FF2B5EF4-FFF2-40B4-BE49-F238E27FC236}">
                <a16:creationId xmlns:a16="http://schemas.microsoft.com/office/drawing/2014/main" id="{7DEF00F8-36A2-24D3-84BA-8E941D755AEE}"/>
              </a:ext>
            </a:extLst>
          </p:cNvPr>
          <p:cNvGrpSpPr>
            <a:grpSpLocks/>
          </p:cNvGrpSpPr>
          <p:nvPr/>
        </p:nvGrpSpPr>
        <p:grpSpPr bwMode="auto">
          <a:xfrm>
            <a:off x="2951544" y="3429000"/>
            <a:ext cx="263525" cy="260350"/>
            <a:chOff x="2084388" y="4111625"/>
            <a:chExt cx="263525" cy="260350"/>
          </a:xfrm>
          <a:solidFill>
            <a:schemeClr val="bg2"/>
          </a:solidFill>
        </p:grpSpPr>
        <p:sp>
          <p:nvSpPr>
            <p:cNvPr id="125" name="Oval 11">
              <a:extLst>
                <a:ext uri="{FF2B5EF4-FFF2-40B4-BE49-F238E27FC236}">
                  <a16:creationId xmlns:a16="http://schemas.microsoft.com/office/drawing/2014/main" id="{C1F02C8E-325C-BB5B-838A-A2E7139B411F}"/>
                </a:ext>
              </a:extLst>
            </p:cNvPr>
            <p:cNvSpPr>
              <a:spLocks noChangeArrowheads="1"/>
            </p:cNvSpPr>
            <p:nvPr/>
          </p:nvSpPr>
          <p:spPr bwMode="auto">
            <a:xfrm>
              <a:off x="2084388" y="4111625"/>
              <a:ext cx="263525"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8C0C3BF3-0042-3FA0-C7AE-DC6580777385}"/>
                </a:ext>
              </a:extLst>
            </p:cNvPr>
            <p:cNvSpPr>
              <a:spLocks noChangeArrowheads="1"/>
            </p:cNvSpPr>
            <p:nvPr/>
          </p:nvSpPr>
          <p:spPr bwMode="auto">
            <a:xfrm>
              <a:off x="2149475" y="4176713"/>
              <a:ext cx="128588"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82B937F1-3402-5DCE-6934-65903DACBEEA}"/>
              </a:ext>
            </a:extLst>
          </p:cNvPr>
          <p:cNvGrpSpPr>
            <a:grpSpLocks/>
          </p:cNvGrpSpPr>
          <p:nvPr/>
        </p:nvGrpSpPr>
        <p:grpSpPr bwMode="auto">
          <a:xfrm>
            <a:off x="4888294" y="3429000"/>
            <a:ext cx="263525" cy="260350"/>
            <a:chOff x="4021138" y="4111625"/>
            <a:chExt cx="263525" cy="260350"/>
          </a:xfrm>
        </p:grpSpPr>
        <p:sp>
          <p:nvSpPr>
            <p:cNvPr id="128" name="Oval 13">
              <a:extLst>
                <a:ext uri="{FF2B5EF4-FFF2-40B4-BE49-F238E27FC236}">
                  <a16:creationId xmlns:a16="http://schemas.microsoft.com/office/drawing/2014/main" id="{66D27558-2A41-D04F-FFCB-A9E25799FDA1}"/>
                </a:ext>
              </a:extLst>
            </p:cNvPr>
            <p:cNvSpPr>
              <a:spLocks noChangeArrowheads="1"/>
            </p:cNvSpPr>
            <p:nvPr/>
          </p:nvSpPr>
          <p:spPr bwMode="auto">
            <a:xfrm>
              <a:off x="4021138" y="4111625"/>
              <a:ext cx="263525" cy="260350"/>
            </a:xfrm>
            <a:prstGeom prst="ellipse">
              <a:avLst/>
            </a:prstGeom>
            <a:noFill/>
            <a:ln w="539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56955447-36A8-89B8-9DC7-454F3EF56C8E}"/>
                </a:ext>
              </a:extLst>
            </p:cNvPr>
            <p:cNvSpPr>
              <a:spLocks noChangeArrowheads="1"/>
            </p:cNvSpPr>
            <p:nvPr/>
          </p:nvSpPr>
          <p:spPr bwMode="auto">
            <a:xfrm>
              <a:off x="4089400" y="4176713"/>
              <a:ext cx="130175" cy="1301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702ACFCC-E6E6-3485-2624-FF10B1E4ABAC}"/>
              </a:ext>
            </a:extLst>
          </p:cNvPr>
          <p:cNvGrpSpPr>
            <a:grpSpLocks/>
          </p:cNvGrpSpPr>
          <p:nvPr/>
        </p:nvGrpSpPr>
        <p:grpSpPr bwMode="auto">
          <a:xfrm>
            <a:off x="6829806" y="3429000"/>
            <a:ext cx="258763" cy="260350"/>
            <a:chOff x="5962650" y="4111625"/>
            <a:chExt cx="258763" cy="260350"/>
          </a:xfrm>
          <a:solidFill>
            <a:schemeClr val="bg2"/>
          </a:solidFill>
        </p:grpSpPr>
        <p:sp>
          <p:nvSpPr>
            <p:cNvPr id="131" name="Oval 15">
              <a:extLst>
                <a:ext uri="{FF2B5EF4-FFF2-40B4-BE49-F238E27FC236}">
                  <a16:creationId xmlns:a16="http://schemas.microsoft.com/office/drawing/2014/main" id="{C362B608-AAA4-6420-18AC-8812804413E9}"/>
                </a:ext>
              </a:extLst>
            </p:cNvPr>
            <p:cNvSpPr>
              <a:spLocks noChangeArrowheads="1"/>
            </p:cNvSpPr>
            <p:nvPr/>
          </p:nvSpPr>
          <p:spPr bwMode="auto">
            <a:xfrm>
              <a:off x="5962650" y="4111625"/>
              <a:ext cx="258763"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5A58F695-D2A0-1CB7-292A-248017624E06}"/>
                </a:ext>
              </a:extLst>
            </p:cNvPr>
            <p:cNvSpPr>
              <a:spLocks noChangeArrowheads="1"/>
            </p:cNvSpPr>
            <p:nvPr/>
          </p:nvSpPr>
          <p:spPr bwMode="auto">
            <a:xfrm>
              <a:off x="6027738" y="4176713"/>
              <a:ext cx="128587"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1F0A85B6-D0B8-C97B-1D90-98262C5206DB}"/>
              </a:ext>
            </a:extLst>
          </p:cNvPr>
          <p:cNvGrpSpPr>
            <a:grpSpLocks/>
          </p:cNvGrpSpPr>
          <p:nvPr/>
        </p:nvGrpSpPr>
        <p:grpSpPr bwMode="auto">
          <a:xfrm>
            <a:off x="8819642" y="3429000"/>
            <a:ext cx="261938" cy="260350"/>
            <a:chOff x="9836150" y="4111625"/>
            <a:chExt cx="261938" cy="260350"/>
          </a:xfrm>
          <a:solidFill>
            <a:schemeClr val="bg2"/>
          </a:solidFill>
        </p:grpSpPr>
        <p:sp>
          <p:nvSpPr>
            <p:cNvPr id="134" name="Oval 19">
              <a:extLst>
                <a:ext uri="{FF2B5EF4-FFF2-40B4-BE49-F238E27FC236}">
                  <a16:creationId xmlns:a16="http://schemas.microsoft.com/office/drawing/2014/main" id="{0ACE92D4-735E-A352-E9FF-D30F3EA53811}"/>
                </a:ext>
              </a:extLst>
            </p:cNvPr>
            <p:cNvSpPr>
              <a:spLocks noChangeArrowheads="1"/>
            </p:cNvSpPr>
            <p:nvPr/>
          </p:nvSpPr>
          <p:spPr bwMode="auto">
            <a:xfrm>
              <a:off x="9836150" y="4111625"/>
              <a:ext cx="261938"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83D9DD93-11EA-24F5-8AB1-04982EF0216E}"/>
                </a:ext>
              </a:extLst>
            </p:cNvPr>
            <p:cNvSpPr>
              <a:spLocks noChangeArrowheads="1"/>
            </p:cNvSpPr>
            <p:nvPr/>
          </p:nvSpPr>
          <p:spPr bwMode="auto">
            <a:xfrm>
              <a:off x="9904413" y="4176713"/>
              <a:ext cx="130175"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75138B96-1C70-81C2-2D9B-CAA51405C54C}"/>
              </a:ext>
            </a:extLst>
          </p:cNvPr>
          <p:cNvGrpSpPr>
            <a:grpSpLocks/>
          </p:cNvGrpSpPr>
          <p:nvPr/>
        </p:nvGrpSpPr>
        <p:grpSpPr bwMode="auto">
          <a:xfrm>
            <a:off x="2381631" y="1655763"/>
            <a:ext cx="1403350" cy="1614487"/>
            <a:chOff x="1514475" y="2338388"/>
            <a:chExt cx="1403350" cy="1614488"/>
          </a:xfrm>
          <a:solidFill>
            <a:schemeClr val="bg2"/>
          </a:solidFill>
        </p:grpSpPr>
        <p:sp>
          <p:nvSpPr>
            <p:cNvPr id="137" name="Freeform 6">
              <a:extLst>
                <a:ext uri="{FF2B5EF4-FFF2-40B4-BE49-F238E27FC236}">
                  <a16:creationId xmlns:a16="http://schemas.microsoft.com/office/drawing/2014/main" id="{41FD3A92-72A2-71AA-B6B6-C5B60C90BB25}"/>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grp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A46D3F23-910B-0AD4-C3E9-5DE834FFE183}"/>
                </a:ext>
              </a:extLst>
            </p:cNvPr>
            <p:cNvSpPr>
              <a:spLocks noChangeArrowheads="1"/>
            </p:cNvSpPr>
            <p:nvPr/>
          </p:nvSpPr>
          <p:spPr bwMode="auto">
            <a:xfrm>
              <a:off x="1719263" y="2546350"/>
              <a:ext cx="989012" cy="987426"/>
            </a:xfrm>
            <a:prstGeom prst="ellipse">
              <a:avLst/>
            </a:prstGeom>
            <a:grp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FBC55060-5C6A-C74F-916E-D8CD5FB9838C}"/>
              </a:ext>
            </a:extLst>
          </p:cNvPr>
          <p:cNvGrpSpPr>
            <a:grpSpLocks/>
          </p:cNvGrpSpPr>
          <p:nvPr/>
        </p:nvGrpSpPr>
        <p:grpSpPr bwMode="auto">
          <a:xfrm>
            <a:off x="4318381" y="1655763"/>
            <a:ext cx="1403350" cy="1614487"/>
            <a:chOff x="3451225" y="2338388"/>
            <a:chExt cx="1403350" cy="1614488"/>
          </a:xfrm>
        </p:grpSpPr>
        <p:sp>
          <p:nvSpPr>
            <p:cNvPr id="140" name="Freeform 7">
              <a:extLst>
                <a:ext uri="{FF2B5EF4-FFF2-40B4-BE49-F238E27FC236}">
                  <a16:creationId xmlns:a16="http://schemas.microsoft.com/office/drawing/2014/main" id="{D499C283-16AD-FCF3-6FFF-E301F005129E}"/>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035A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Oval 22">
              <a:extLst>
                <a:ext uri="{FF2B5EF4-FFF2-40B4-BE49-F238E27FC236}">
                  <a16:creationId xmlns:a16="http://schemas.microsoft.com/office/drawing/2014/main" id="{29BC7B74-BF78-9FBF-D005-C90CB1127258}"/>
                </a:ext>
              </a:extLst>
            </p:cNvPr>
            <p:cNvSpPr>
              <a:spLocks noChangeArrowheads="1"/>
            </p:cNvSpPr>
            <p:nvPr/>
          </p:nvSpPr>
          <p:spPr bwMode="auto">
            <a:xfrm>
              <a:off x="366077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385231B8-407B-2668-6F04-F285F3FA281D}"/>
              </a:ext>
            </a:extLst>
          </p:cNvPr>
          <p:cNvGrpSpPr>
            <a:grpSpLocks/>
          </p:cNvGrpSpPr>
          <p:nvPr/>
        </p:nvGrpSpPr>
        <p:grpSpPr bwMode="auto">
          <a:xfrm>
            <a:off x="6255131" y="1655763"/>
            <a:ext cx="1408113" cy="1614487"/>
            <a:chOff x="5387975" y="2338388"/>
            <a:chExt cx="1408113" cy="1614488"/>
          </a:xfrm>
          <a:solidFill>
            <a:schemeClr val="bg2"/>
          </a:solidFill>
        </p:grpSpPr>
        <p:sp>
          <p:nvSpPr>
            <p:cNvPr id="143" name="Freeform 8">
              <a:extLst>
                <a:ext uri="{FF2B5EF4-FFF2-40B4-BE49-F238E27FC236}">
                  <a16:creationId xmlns:a16="http://schemas.microsoft.com/office/drawing/2014/main" id="{A512C6CB-F38E-DBFF-4CC5-854368246339}"/>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5946458A-1067-E701-92F1-A796FC847B7B}"/>
                </a:ext>
              </a:extLst>
            </p:cNvPr>
            <p:cNvSpPr>
              <a:spLocks noChangeArrowheads="1"/>
            </p:cNvSpPr>
            <p:nvPr/>
          </p:nvSpPr>
          <p:spPr bwMode="auto">
            <a:xfrm>
              <a:off x="559752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ECC81A7A-D3FD-565E-587F-3F7AC635C4D6}"/>
              </a:ext>
            </a:extLst>
          </p:cNvPr>
          <p:cNvGrpSpPr>
            <a:grpSpLocks/>
          </p:cNvGrpSpPr>
          <p:nvPr/>
        </p:nvGrpSpPr>
        <p:grpSpPr bwMode="auto">
          <a:xfrm>
            <a:off x="8248142" y="1655763"/>
            <a:ext cx="1404938" cy="1614487"/>
            <a:chOff x="9264650" y="2338388"/>
            <a:chExt cx="1404938" cy="1614488"/>
          </a:xfrm>
          <a:solidFill>
            <a:schemeClr val="bg2"/>
          </a:solidFill>
        </p:grpSpPr>
        <p:sp>
          <p:nvSpPr>
            <p:cNvPr id="149" name="Freeform 10">
              <a:extLst>
                <a:ext uri="{FF2B5EF4-FFF2-40B4-BE49-F238E27FC236}">
                  <a16:creationId xmlns:a16="http://schemas.microsoft.com/office/drawing/2014/main" id="{E2A734D5-35CC-CDCE-580E-8E67BE3099A9}"/>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DF8350F5-65AD-9303-6283-FFA8199BE15E}"/>
                </a:ext>
              </a:extLst>
            </p:cNvPr>
            <p:cNvSpPr>
              <a:spLocks noChangeArrowheads="1"/>
            </p:cNvSpPr>
            <p:nvPr/>
          </p:nvSpPr>
          <p:spPr bwMode="auto">
            <a:xfrm>
              <a:off x="9474200"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01BC664C-9172-4B44-7EF0-C2487BF6991A}"/>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DA502335-1EA0-684D-DB7A-23F0BE80ECAD}"/>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3" name="Freeform 28">
            <a:extLst>
              <a:ext uri="{FF2B5EF4-FFF2-40B4-BE49-F238E27FC236}">
                <a16:creationId xmlns:a16="http://schemas.microsoft.com/office/drawing/2014/main" id="{41DF4788-D2E2-39AE-97D2-2EF447DE44DB}"/>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0102CFB2-DDEF-0973-C214-BE0B5773EAF5}"/>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90117937-65A1-7635-9790-4EDB745800B5}"/>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8A7CB7A9-712B-A7FC-92B6-DAD033F86396}"/>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rgbClr val="035A93"/>
          </a:solidFill>
          <a:ln>
            <a:noFill/>
          </a:ln>
        </p:spPr>
        <p:txBody>
          <a:bodyPr/>
          <a:lstStyle/>
          <a:p>
            <a:endParaRPr lang="es-CO"/>
          </a:p>
        </p:txBody>
      </p:sp>
      <p:sp>
        <p:nvSpPr>
          <p:cNvPr id="158" name="Freeform 33">
            <a:extLst>
              <a:ext uri="{FF2B5EF4-FFF2-40B4-BE49-F238E27FC236}">
                <a16:creationId xmlns:a16="http://schemas.microsoft.com/office/drawing/2014/main" id="{F2853C7D-D2A6-AD91-5E07-05EF3A9A316F}"/>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60" name="Rectangle 25">
            <a:extLst>
              <a:ext uri="{FF2B5EF4-FFF2-40B4-BE49-F238E27FC236}">
                <a16:creationId xmlns:a16="http://schemas.microsoft.com/office/drawing/2014/main" id="{C954894B-2D5C-4F43-760B-995235F8E679}"/>
              </a:ext>
            </a:extLst>
          </p:cNvPr>
          <p:cNvSpPr>
            <a:spLocks noChangeArrowheads="1"/>
          </p:cNvSpPr>
          <p:nvPr/>
        </p:nvSpPr>
        <p:spPr bwMode="auto">
          <a:xfrm>
            <a:off x="2096340" y="4432300"/>
            <a:ext cx="2039021" cy="553998"/>
          </a:xfrm>
          <a:prstGeom prst="rect">
            <a:avLst/>
          </a:prstGeom>
          <a:noFill/>
          <a:ln>
            <a:noFill/>
          </a:ln>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b="1">
                <a:solidFill>
                  <a:schemeClr val="bg2"/>
                </a:solidFill>
                <a:latin typeface="+mn-lt"/>
              </a:rPr>
              <a:t>Participación de </a:t>
            </a:r>
          </a:p>
          <a:p>
            <a:pPr algn="ctr">
              <a:defRPr/>
            </a:pPr>
            <a:r>
              <a:rPr lang="es-CO" altLang="ru-RU">
                <a:solidFill>
                  <a:schemeClr val="bg2"/>
                </a:solidFill>
                <a:latin typeface="+mn-lt"/>
              </a:rPr>
              <a:t>la ciudadanía </a:t>
            </a:r>
          </a:p>
        </p:txBody>
      </p:sp>
      <p:sp>
        <p:nvSpPr>
          <p:cNvPr id="161" name="Rectangle 26">
            <a:extLst>
              <a:ext uri="{FF2B5EF4-FFF2-40B4-BE49-F238E27FC236}">
                <a16:creationId xmlns:a16="http://schemas.microsoft.com/office/drawing/2014/main" id="{49FDA09D-0E66-BD20-735C-80FBEA3B1073}"/>
              </a:ext>
            </a:extLst>
          </p:cNvPr>
          <p:cNvSpPr>
            <a:spLocks noChangeArrowheads="1"/>
          </p:cNvSpPr>
          <p:nvPr/>
        </p:nvSpPr>
        <p:spPr bwMode="auto">
          <a:xfrm>
            <a:off x="4192691" y="4432300"/>
            <a:ext cx="16991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accent1"/>
                </a:solidFill>
                <a:latin typeface="+mj-lt"/>
              </a:rPr>
              <a:t>Parti</a:t>
            </a:r>
            <a:r>
              <a:rPr lang="es-CO" altLang="ru-RU" b="1">
                <a:solidFill>
                  <a:srgbClr val="006397"/>
                </a:solidFill>
                <a:latin typeface="+mj-lt"/>
              </a:rPr>
              <a:t>ci</a:t>
            </a:r>
            <a:r>
              <a:rPr lang="es-CO" altLang="ru-RU" b="1">
                <a:solidFill>
                  <a:schemeClr val="accent1"/>
                </a:solidFill>
                <a:latin typeface="+mj-lt"/>
              </a:rPr>
              <a:t>pación </a:t>
            </a:r>
          </a:p>
          <a:p>
            <a:pPr algn="ctr"/>
            <a:r>
              <a:rPr lang="es-CO" altLang="ru-RU">
                <a:solidFill>
                  <a:schemeClr val="tx1">
                    <a:lumMod val="50000"/>
                    <a:lumOff val="50000"/>
                  </a:schemeClr>
                </a:solidFill>
                <a:latin typeface="+mn-lt"/>
              </a:rPr>
              <a:t>en cifras</a:t>
            </a:r>
          </a:p>
        </p:txBody>
      </p:sp>
      <p:sp>
        <p:nvSpPr>
          <p:cNvPr id="162" name="Rectangle 27">
            <a:extLst>
              <a:ext uri="{FF2B5EF4-FFF2-40B4-BE49-F238E27FC236}">
                <a16:creationId xmlns:a16="http://schemas.microsoft.com/office/drawing/2014/main" id="{855AA5C4-92B8-B4FC-FD78-B8ADF47E2BBD}"/>
              </a:ext>
            </a:extLst>
          </p:cNvPr>
          <p:cNvSpPr>
            <a:spLocks noChangeArrowheads="1"/>
          </p:cNvSpPr>
          <p:nvPr/>
        </p:nvSpPr>
        <p:spPr bwMode="auto">
          <a:xfrm>
            <a:off x="6189545" y="4432300"/>
            <a:ext cx="158056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Estrategia de </a:t>
            </a:r>
          </a:p>
          <a:p>
            <a:pPr algn="ctr">
              <a:defRPr/>
            </a:pPr>
            <a:r>
              <a:rPr lang="es-MX" altLang="ru-RU" b="1">
                <a:solidFill>
                  <a:schemeClr val="bg2"/>
                </a:solidFill>
                <a:latin typeface="+mn-lt"/>
              </a:rPr>
              <a:t>interacción </a:t>
            </a:r>
          </a:p>
          <a:p>
            <a:pPr algn="ctr">
              <a:defRPr/>
            </a:pPr>
            <a:r>
              <a:rPr lang="es-MX" altLang="ru-RU">
                <a:solidFill>
                  <a:schemeClr val="bg2"/>
                </a:solidFill>
                <a:latin typeface="+mn-lt"/>
              </a:rPr>
              <a:t>y entrega de </a:t>
            </a:r>
          </a:p>
          <a:p>
            <a:pPr algn="ctr">
              <a:defRPr/>
            </a:pPr>
            <a:r>
              <a:rPr lang="es-MX" altLang="ru-RU">
                <a:solidFill>
                  <a:schemeClr val="bg2"/>
                </a:solidFill>
                <a:latin typeface="+mn-lt"/>
              </a:rPr>
              <a:t>incentivos </a:t>
            </a:r>
          </a:p>
        </p:txBody>
      </p:sp>
      <p:sp>
        <p:nvSpPr>
          <p:cNvPr id="163" name="Rectangle 28">
            <a:extLst>
              <a:ext uri="{FF2B5EF4-FFF2-40B4-BE49-F238E27FC236}">
                <a16:creationId xmlns:a16="http://schemas.microsoft.com/office/drawing/2014/main" id="{2924B1A6-B725-1B13-9FB9-4D61AA31414C}"/>
              </a:ext>
            </a:extLst>
          </p:cNvPr>
          <p:cNvSpPr>
            <a:spLocks noChangeArrowheads="1"/>
          </p:cNvSpPr>
          <p:nvPr/>
        </p:nvSpPr>
        <p:spPr bwMode="auto">
          <a:xfrm>
            <a:off x="7856121" y="4432300"/>
            <a:ext cx="2188978" cy="1107996"/>
          </a:xfrm>
          <a:prstGeom prst="rect">
            <a:avLst/>
          </a:prstGeom>
          <a:noFill/>
          <a:ln>
            <a:noFill/>
          </a:ln>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Nivel de </a:t>
            </a:r>
            <a:r>
              <a:rPr lang="es-MX" altLang="ru-RU" b="1">
                <a:solidFill>
                  <a:schemeClr val="bg2"/>
                </a:solidFill>
                <a:latin typeface="+mj-lt"/>
              </a:rPr>
              <a:t>satisfacción </a:t>
            </a:r>
          </a:p>
          <a:p>
            <a:pPr algn="ctr">
              <a:defRPr/>
            </a:pPr>
            <a:r>
              <a:rPr lang="es-MX" altLang="ru-RU">
                <a:solidFill>
                  <a:schemeClr val="bg2"/>
                </a:solidFill>
                <a:latin typeface="+mn-lt"/>
              </a:rPr>
              <a:t>de la </a:t>
            </a:r>
            <a:r>
              <a:rPr lang="es-MX" altLang="ru-RU" b="1">
                <a:solidFill>
                  <a:schemeClr val="bg2"/>
                </a:solidFill>
                <a:latin typeface="+mj-lt"/>
              </a:rPr>
              <a:t>información </a:t>
            </a:r>
            <a:r>
              <a:rPr lang="es-MX" altLang="ru-RU">
                <a:solidFill>
                  <a:schemeClr val="bg2"/>
                </a:solidFill>
                <a:latin typeface="+mn-lt"/>
              </a:rPr>
              <a:t>recibida </a:t>
            </a:r>
          </a:p>
        </p:txBody>
      </p:sp>
      <p:sp>
        <p:nvSpPr>
          <p:cNvPr id="174" name="Freeform 201">
            <a:extLst>
              <a:ext uri="{FF2B5EF4-FFF2-40B4-BE49-F238E27FC236}">
                <a16:creationId xmlns:a16="http://schemas.microsoft.com/office/drawing/2014/main" id="{22BF15F9-BD1F-6156-8510-D30F695B09D2}"/>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rgbClr val="035A93"/>
          </a:solidFill>
          <a:ln>
            <a:no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BF7B4D1C-F327-1DF4-1FEC-8E358C957597}"/>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solidFill>
              <a:schemeClr val="bg2"/>
            </a:solid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5646ECC4-23EA-A553-E312-E83E83AFF0A9}"/>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chemeClr val="bg1"/>
          </a:solidFill>
          <a:ln>
            <a:solidFill>
              <a:schemeClr val="bg2"/>
            </a:solid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8CC9F494-B50C-E0A5-D9D5-87AC6F09FA1E}"/>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1345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00"/>
                                  </p:stCondLst>
                                  <p:childTnLst>
                                    <p:set>
                                      <p:cBhvr>
                                        <p:cTn id="6" dur="1" fill="hold">
                                          <p:stCondLst>
                                            <p:cond delay="0"/>
                                          </p:stCondLst>
                                        </p:cTn>
                                        <p:tgtEl>
                                          <p:spTgt spid="127"/>
                                        </p:tgtEl>
                                        <p:attrNameLst>
                                          <p:attrName>style.visibility</p:attrName>
                                        </p:attrNameLst>
                                      </p:cBhvr>
                                      <p:to>
                                        <p:strVal val="visible"/>
                                      </p:to>
                                    </p:set>
                                    <p:anim calcmode="lin" valueType="num">
                                      <p:cBhvr>
                                        <p:cTn id="7" dur="1000" fill="hold"/>
                                        <p:tgtEl>
                                          <p:spTgt spid="127"/>
                                        </p:tgtEl>
                                        <p:attrNameLst>
                                          <p:attrName>ppt_w</p:attrName>
                                        </p:attrNameLst>
                                      </p:cBhvr>
                                      <p:tavLst>
                                        <p:tav tm="0">
                                          <p:val>
                                            <p:fltVal val="0"/>
                                          </p:val>
                                        </p:tav>
                                        <p:tav tm="100000">
                                          <p:val>
                                            <p:strVal val="#ppt_w"/>
                                          </p:val>
                                        </p:tav>
                                      </p:tavLst>
                                    </p:anim>
                                    <p:anim calcmode="lin" valueType="num">
                                      <p:cBhvr>
                                        <p:cTn id="8" dur="1000" fill="hold"/>
                                        <p:tgtEl>
                                          <p:spTgt spid="127"/>
                                        </p:tgtEl>
                                        <p:attrNameLst>
                                          <p:attrName>ppt_h</p:attrName>
                                        </p:attrNameLst>
                                      </p:cBhvr>
                                      <p:tavLst>
                                        <p:tav tm="0">
                                          <p:val>
                                            <p:fltVal val="0"/>
                                          </p:val>
                                        </p:tav>
                                        <p:tav tm="100000">
                                          <p:val>
                                            <p:strVal val="#ppt_h"/>
                                          </p:val>
                                        </p:tav>
                                      </p:tavLst>
                                    </p:anim>
                                    <p:animEffect transition="in" filter="fade">
                                      <p:cBhvr>
                                        <p:cTn id="9" dur="1000"/>
                                        <p:tgtEl>
                                          <p:spTgt spid="127"/>
                                        </p:tgtEl>
                                      </p:cBhvr>
                                    </p:animEffect>
                                  </p:childTnLst>
                                </p:cTn>
                              </p:par>
                              <p:par>
                                <p:cTn id="10" presetID="22" presetClass="entr" presetSubtype="8" fill="hold" nodeType="withEffect">
                                  <p:stCondLst>
                                    <p:cond delay="300"/>
                                  </p:stCondLst>
                                  <p:childTnLst>
                                    <p:set>
                                      <p:cBhvr>
                                        <p:cTn id="11" dur="1" fill="hold">
                                          <p:stCondLst>
                                            <p:cond delay="0"/>
                                          </p:stCondLst>
                                        </p:cTn>
                                        <p:tgtEl>
                                          <p:spTgt spid="157"/>
                                        </p:tgtEl>
                                        <p:attrNameLst>
                                          <p:attrName>style.visibility</p:attrName>
                                        </p:attrNameLst>
                                      </p:cBhvr>
                                      <p:to>
                                        <p:strVal val="visible"/>
                                      </p:to>
                                    </p:set>
                                    <p:animEffect transition="in" filter="wipe(left)">
                                      <p:cBhvr>
                                        <p:cTn id="12" dur="1000"/>
                                        <p:tgtEl>
                                          <p:spTgt spid="157"/>
                                        </p:tgtEl>
                                      </p:cBhvr>
                                    </p:animEffect>
                                  </p:childTnLst>
                                </p:cTn>
                              </p:par>
                              <p:par>
                                <p:cTn id="13" presetID="53" presetClass="entr" presetSubtype="16" fill="hold" nodeType="withEffect">
                                  <p:stCondLst>
                                    <p:cond delay="400"/>
                                  </p:stCondLst>
                                  <p:childTnLst>
                                    <p:set>
                                      <p:cBhvr>
                                        <p:cTn id="14" dur="1" fill="hold">
                                          <p:stCondLst>
                                            <p:cond delay="0"/>
                                          </p:stCondLst>
                                        </p:cTn>
                                        <p:tgtEl>
                                          <p:spTgt spid="130"/>
                                        </p:tgtEl>
                                        <p:attrNameLst>
                                          <p:attrName>style.visibility</p:attrName>
                                        </p:attrNameLst>
                                      </p:cBhvr>
                                      <p:to>
                                        <p:strVal val="visible"/>
                                      </p:to>
                                    </p:set>
                                    <p:anim calcmode="lin" valueType="num">
                                      <p:cBhvr>
                                        <p:cTn id="15" dur="1000" fill="hold"/>
                                        <p:tgtEl>
                                          <p:spTgt spid="130"/>
                                        </p:tgtEl>
                                        <p:attrNameLst>
                                          <p:attrName>ppt_w</p:attrName>
                                        </p:attrNameLst>
                                      </p:cBhvr>
                                      <p:tavLst>
                                        <p:tav tm="0">
                                          <p:val>
                                            <p:fltVal val="0"/>
                                          </p:val>
                                        </p:tav>
                                        <p:tav tm="100000">
                                          <p:val>
                                            <p:strVal val="#ppt_w"/>
                                          </p:val>
                                        </p:tav>
                                      </p:tavLst>
                                    </p:anim>
                                    <p:anim calcmode="lin" valueType="num">
                                      <p:cBhvr>
                                        <p:cTn id="16" dur="1000" fill="hold"/>
                                        <p:tgtEl>
                                          <p:spTgt spid="130"/>
                                        </p:tgtEl>
                                        <p:attrNameLst>
                                          <p:attrName>ppt_h</p:attrName>
                                        </p:attrNameLst>
                                      </p:cBhvr>
                                      <p:tavLst>
                                        <p:tav tm="0">
                                          <p:val>
                                            <p:fltVal val="0"/>
                                          </p:val>
                                        </p:tav>
                                        <p:tav tm="100000">
                                          <p:val>
                                            <p:strVal val="#ppt_h"/>
                                          </p:val>
                                        </p:tav>
                                      </p:tavLst>
                                    </p:anim>
                                    <p:animEffect transition="in" filter="fade">
                                      <p:cBhvr>
                                        <p:cTn id="17" dur="1000"/>
                                        <p:tgtEl>
                                          <p:spTgt spid="130"/>
                                        </p:tgtEl>
                                      </p:cBhvr>
                                    </p:animEffect>
                                  </p:childTnLst>
                                </p:cTn>
                              </p:par>
                              <p:par>
                                <p:cTn id="18" presetID="2" presetClass="entr" presetSubtype="1" fill="hold" nodeType="withEffect">
                                  <p:stCondLst>
                                    <p:cond delay="400"/>
                                  </p:stCondLst>
                                  <p:childTnLst>
                                    <p:set>
                                      <p:cBhvr>
                                        <p:cTn id="19" dur="1" fill="hold">
                                          <p:stCondLst>
                                            <p:cond delay="0"/>
                                          </p:stCondLst>
                                        </p:cTn>
                                        <p:tgtEl>
                                          <p:spTgt spid="139"/>
                                        </p:tgtEl>
                                        <p:attrNameLst>
                                          <p:attrName>style.visibility</p:attrName>
                                        </p:attrNameLst>
                                      </p:cBhvr>
                                      <p:to>
                                        <p:strVal val="visible"/>
                                      </p:to>
                                    </p:set>
                                    <p:anim calcmode="lin" valueType="num">
                                      <p:cBhvr additive="base">
                                        <p:cTn id="20" dur="1000" fill="hold"/>
                                        <p:tgtEl>
                                          <p:spTgt spid="139"/>
                                        </p:tgtEl>
                                        <p:attrNameLst>
                                          <p:attrName>ppt_x</p:attrName>
                                        </p:attrNameLst>
                                      </p:cBhvr>
                                      <p:tavLst>
                                        <p:tav tm="0">
                                          <p:val>
                                            <p:strVal val="#ppt_x"/>
                                          </p:val>
                                        </p:tav>
                                        <p:tav tm="100000">
                                          <p:val>
                                            <p:strVal val="#ppt_x"/>
                                          </p:val>
                                        </p:tav>
                                      </p:tavLst>
                                    </p:anim>
                                    <p:anim calcmode="lin" valueType="num">
                                      <p:cBhvr additive="base">
                                        <p:cTn id="21" dur="1000" fill="hold"/>
                                        <p:tgtEl>
                                          <p:spTgt spid="139"/>
                                        </p:tgtEl>
                                        <p:attrNameLst>
                                          <p:attrName>ppt_y</p:attrName>
                                        </p:attrNameLst>
                                      </p:cBhvr>
                                      <p:tavLst>
                                        <p:tav tm="0">
                                          <p:val>
                                            <p:strVal val="0-#ppt_h/2"/>
                                          </p:val>
                                        </p:tav>
                                        <p:tav tm="100000">
                                          <p:val>
                                            <p:strVal val="#ppt_y"/>
                                          </p:val>
                                        </p:tav>
                                      </p:tavLst>
                                    </p:anim>
                                  </p:childTnLst>
                                </p:cTn>
                              </p:par>
                              <p:par>
                                <p:cTn id="22" presetID="22" presetClass="entr" presetSubtype="1" fill="hold" nodeType="withEffect">
                                  <p:stCondLst>
                                    <p:cond delay="400"/>
                                  </p:stCondLst>
                                  <p:childTnLst>
                                    <p:set>
                                      <p:cBhvr>
                                        <p:cTn id="23" dur="1" fill="hold">
                                          <p:stCondLst>
                                            <p:cond delay="0"/>
                                          </p:stCondLst>
                                        </p:cTn>
                                        <p:tgtEl>
                                          <p:spTgt spid="152"/>
                                        </p:tgtEl>
                                        <p:attrNameLst>
                                          <p:attrName>style.visibility</p:attrName>
                                        </p:attrNameLst>
                                      </p:cBhvr>
                                      <p:to>
                                        <p:strVal val="visible"/>
                                      </p:to>
                                    </p:set>
                                    <p:animEffect transition="in" filter="wipe(up)">
                                      <p:cBhvr>
                                        <p:cTn id="24" dur="1000"/>
                                        <p:tgtEl>
                                          <p:spTgt spid="152"/>
                                        </p:tgtEl>
                                      </p:cBhvr>
                                    </p:animEffect>
                                  </p:childTnLst>
                                </p:cTn>
                              </p:par>
                              <p:par>
                                <p:cTn id="25" presetID="2" presetClass="entr" presetSubtype="4" fill="hold" grpId="0" nodeType="withEffect">
                                  <p:stCondLst>
                                    <p:cond delay="1750"/>
                                  </p:stCondLst>
                                  <p:childTnLst>
                                    <p:set>
                                      <p:cBhvr>
                                        <p:cTn id="26" dur="1" fill="hold">
                                          <p:stCondLst>
                                            <p:cond delay="0"/>
                                          </p:stCondLst>
                                        </p:cTn>
                                        <p:tgtEl>
                                          <p:spTgt spid="161"/>
                                        </p:tgtEl>
                                        <p:attrNameLst>
                                          <p:attrName>style.visibility</p:attrName>
                                        </p:attrNameLst>
                                      </p:cBhvr>
                                      <p:to>
                                        <p:strVal val="visible"/>
                                      </p:to>
                                    </p:set>
                                    <p:anim calcmode="lin" valueType="num">
                                      <p:cBhvr additive="base">
                                        <p:cTn id="27" dur="1000" fill="hold"/>
                                        <p:tgtEl>
                                          <p:spTgt spid="161"/>
                                        </p:tgtEl>
                                        <p:attrNameLst>
                                          <p:attrName>ppt_x</p:attrName>
                                        </p:attrNameLst>
                                      </p:cBhvr>
                                      <p:tavLst>
                                        <p:tav tm="0">
                                          <p:val>
                                            <p:strVal val="#ppt_x"/>
                                          </p:val>
                                        </p:tav>
                                        <p:tav tm="100000">
                                          <p:val>
                                            <p:strVal val="#ppt_x"/>
                                          </p:val>
                                        </p:tav>
                                      </p:tavLst>
                                    </p:anim>
                                    <p:anim calcmode="lin" valueType="num">
                                      <p:cBhvr additive="base">
                                        <p:cTn id="28" dur="1000" fill="hold"/>
                                        <p:tgtEl>
                                          <p:spTgt spid="1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7443F-3DBE-752E-8F3F-9316C77672D9}"/>
            </a:ext>
          </a:extLst>
        </p:cNvPr>
        <p:cNvGrpSpPr/>
        <p:nvPr/>
      </p:nvGrpSpPr>
      <p:grpSpPr>
        <a:xfrm>
          <a:off x="0" y="0"/>
          <a:ext cx="0" cy="0"/>
          <a:chOff x="0" y="0"/>
          <a:chExt cx="0" cy="0"/>
        </a:xfrm>
      </p:grpSpPr>
      <p:sp>
        <p:nvSpPr>
          <p:cNvPr id="5" name="Text Placeholder 6">
            <a:extLst>
              <a:ext uri="{FF2B5EF4-FFF2-40B4-BE49-F238E27FC236}">
                <a16:creationId xmlns:a16="http://schemas.microsoft.com/office/drawing/2014/main" id="{CE0C6E08-90A1-456D-DC7F-EB751E18A0B4}"/>
              </a:ext>
            </a:extLst>
          </p:cNvPr>
          <p:cNvSpPr txBox="1">
            <a:spLocks/>
          </p:cNvSpPr>
          <p:nvPr/>
        </p:nvSpPr>
        <p:spPr>
          <a:xfrm>
            <a:off x="1471407" y="2495353"/>
            <a:ext cx="1600252"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a:solidFill>
                  <a:schemeClr val="accent1"/>
                </a:solidFill>
                <a:latin typeface="Verdana" panose="020B0604030504040204" pitchFamily="34" charset="0"/>
                <a:ea typeface="Verdana" panose="020B0604030504040204" pitchFamily="34" charset="0"/>
              </a:rPr>
              <a:t>Más de </a:t>
            </a:r>
            <a:r>
              <a:rPr lang="en-US" sz="3200">
                <a:solidFill>
                  <a:schemeClr val="accent1"/>
                </a:solidFill>
                <a:latin typeface="Bebas Neue" panose="020B0606020202050201" pitchFamily="34" charset="0"/>
              </a:rPr>
              <a:t>800*</a:t>
            </a:r>
          </a:p>
        </p:txBody>
      </p:sp>
      <p:sp>
        <p:nvSpPr>
          <p:cNvPr id="8" name="Text Placeholder 6">
            <a:extLst>
              <a:ext uri="{FF2B5EF4-FFF2-40B4-BE49-F238E27FC236}">
                <a16:creationId xmlns:a16="http://schemas.microsoft.com/office/drawing/2014/main" id="{6580B156-FE4E-89C2-4950-4B244E33020F}"/>
              </a:ext>
            </a:extLst>
          </p:cNvPr>
          <p:cNvSpPr txBox="1">
            <a:spLocks/>
          </p:cNvSpPr>
          <p:nvPr/>
        </p:nvSpPr>
        <p:spPr>
          <a:xfrm>
            <a:off x="1419367" y="2089840"/>
            <a:ext cx="1219058" cy="465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noProof="0">
                <a:solidFill>
                  <a:schemeClr val="tx1">
                    <a:lumMod val="50000"/>
                    <a:lumOff val="50000"/>
                  </a:schemeClr>
                </a:solidFill>
              </a:rPr>
              <a:t>Alcance</a:t>
            </a:r>
            <a:endParaRPr lang="es-CO" sz="2000" noProof="0">
              <a:solidFill>
                <a:schemeClr val="tx1">
                  <a:lumMod val="50000"/>
                  <a:lumOff val="50000"/>
                </a:schemeClr>
              </a:solidFill>
              <a:latin typeface="+mj-lt"/>
            </a:endParaRPr>
          </a:p>
        </p:txBody>
      </p:sp>
      <p:sp>
        <p:nvSpPr>
          <p:cNvPr id="30" name="Rounded Rectangle 11">
            <a:extLst>
              <a:ext uri="{FF2B5EF4-FFF2-40B4-BE49-F238E27FC236}">
                <a16:creationId xmlns:a16="http://schemas.microsoft.com/office/drawing/2014/main" id="{2EB955E3-C5CB-CD82-506E-64F04DA3C0BE}"/>
              </a:ext>
            </a:extLst>
          </p:cNvPr>
          <p:cNvSpPr/>
          <p:nvPr/>
        </p:nvSpPr>
        <p:spPr>
          <a:xfrm>
            <a:off x="645367" y="2102173"/>
            <a:ext cx="774000" cy="773778"/>
          </a:xfrm>
          <a:prstGeom prst="roundRect">
            <a:avLst>
              <a:gd name="adj" fmla="val 8000"/>
            </a:avLst>
          </a:prstGeom>
          <a:solidFill>
            <a:srgbClr val="0BD0D9"/>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grpSp>
        <p:nvGrpSpPr>
          <p:cNvPr id="34" name="network">
            <a:extLst>
              <a:ext uri="{FF2B5EF4-FFF2-40B4-BE49-F238E27FC236}">
                <a16:creationId xmlns:a16="http://schemas.microsoft.com/office/drawing/2014/main" id="{7088E814-1B33-B774-E934-97E7FA80A823}"/>
              </a:ext>
            </a:extLst>
          </p:cNvPr>
          <p:cNvGrpSpPr>
            <a:grpSpLocks noChangeAspect="1"/>
          </p:cNvGrpSpPr>
          <p:nvPr/>
        </p:nvGrpSpPr>
        <p:grpSpPr bwMode="auto">
          <a:xfrm>
            <a:off x="685861" y="2216575"/>
            <a:ext cx="662203" cy="631031"/>
            <a:chOff x="5385" y="2460"/>
            <a:chExt cx="871" cy="830"/>
          </a:xfrm>
          <a:solidFill>
            <a:schemeClr val="bg1"/>
          </a:solidFill>
        </p:grpSpPr>
        <p:sp>
          <p:nvSpPr>
            <p:cNvPr id="35" name="Freeform 288">
              <a:extLst>
                <a:ext uri="{FF2B5EF4-FFF2-40B4-BE49-F238E27FC236}">
                  <a16:creationId xmlns:a16="http://schemas.microsoft.com/office/drawing/2014/main" id="{2685C9E8-BB92-B022-42F9-C999DD66103A}"/>
                </a:ext>
              </a:extLst>
            </p:cNvPr>
            <p:cNvSpPr>
              <a:spLocks noEditPoints="1"/>
            </p:cNvSpPr>
            <p:nvPr/>
          </p:nvSpPr>
          <p:spPr bwMode="auto">
            <a:xfrm>
              <a:off x="6023" y="2463"/>
              <a:ext cx="233" cy="342"/>
            </a:xfrm>
            <a:custGeom>
              <a:avLst/>
              <a:gdLst>
                <a:gd name="T0" fmla="*/ 188 w 236"/>
                <a:gd name="T1" fmla="*/ 74 h 347"/>
                <a:gd name="T2" fmla="*/ 114 w 236"/>
                <a:gd name="T3" fmla="*/ 147 h 347"/>
                <a:gd name="T4" fmla="*/ 40 w 236"/>
                <a:gd name="T5" fmla="*/ 74 h 347"/>
                <a:gd name="T6" fmla="*/ 114 w 236"/>
                <a:gd name="T7" fmla="*/ 0 h 347"/>
                <a:gd name="T8" fmla="*/ 188 w 236"/>
                <a:gd name="T9" fmla="*/ 74 h 347"/>
                <a:gd name="T10" fmla="*/ 236 w 236"/>
                <a:gd name="T11" fmla="*/ 347 h 347"/>
                <a:gd name="T12" fmla="*/ 153 w 236"/>
                <a:gd name="T13" fmla="*/ 180 h 347"/>
                <a:gd name="T14" fmla="*/ 83 w 236"/>
                <a:gd name="T15" fmla="*/ 180 h 347"/>
                <a:gd name="T16" fmla="*/ 0 w 236"/>
                <a:gd name="T17" fmla="*/ 347 h 347"/>
                <a:gd name="T18" fmla="*/ 236 w 236"/>
                <a:gd name="T19" fmla="*/ 347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347">
                  <a:moveTo>
                    <a:pt x="188" y="74"/>
                  </a:moveTo>
                  <a:cubicBezTo>
                    <a:pt x="188" y="114"/>
                    <a:pt x="155" y="147"/>
                    <a:pt x="114" y="147"/>
                  </a:cubicBezTo>
                  <a:cubicBezTo>
                    <a:pt x="73" y="147"/>
                    <a:pt x="40" y="114"/>
                    <a:pt x="40" y="74"/>
                  </a:cubicBezTo>
                  <a:cubicBezTo>
                    <a:pt x="40" y="33"/>
                    <a:pt x="73" y="0"/>
                    <a:pt x="114" y="0"/>
                  </a:cubicBezTo>
                  <a:cubicBezTo>
                    <a:pt x="155" y="0"/>
                    <a:pt x="188" y="33"/>
                    <a:pt x="188" y="74"/>
                  </a:cubicBezTo>
                  <a:close/>
                  <a:moveTo>
                    <a:pt x="236" y="347"/>
                  </a:moveTo>
                  <a:cubicBezTo>
                    <a:pt x="236" y="298"/>
                    <a:pt x="217" y="180"/>
                    <a:pt x="153" y="180"/>
                  </a:cubicBezTo>
                  <a:cubicBezTo>
                    <a:pt x="116" y="180"/>
                    <a:pt x="157" y="180"/>
                    <a:pt x="83" y="180"/>
                  </a:cubicBezTo>
                  <a:cubicBezTo>
                    <a:pt x="9" y="180"/>
                    <a:pt x="0" y="290"/>
                    <a:pt x="0" y="347"/>
                  </a:cubicBezTo>
                  <a:cubicBezTo>
                    <a:pt x="0" y="347"/>
                    <a:pt x="160" y="347"/>
                    <a:pt x="236" y="3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89">
              <a:extLst>
                <a:ext uri="{FF2B5EF4-FFF2-40B4-BE49-F238E27FC236}">
                  <a16:creationId xmlns:a16="http://schemas.microsoft.com/office/drawing/2014/main" id="{0A040E4C-BA0C-D196-5678-E8A3B894A39E}"/>
                </a:ext>
              </a:extLst>
            </p:cNvPr>
            <p:cNvSpPr>
              <a:spLocks noEditPoints="1"/>
            </p:cNvSpPr>
            <p:nvPr/>
          </p:nvSpPr>
          <p:spPr bwMode="auto">
            <a:xfrm>
              <a:off x="5704" y="2947"/>
              <a:ext cx="233" cy="343"/>
            </a:xfrm>
            <a:custGeom>
              <a:avLst/>
              <a:gdLst>
                <a:gd name="T0" fmla="*/ 188 w 236"/>
                <a:gd name="T1" fmla="*/ 74 h 348"/>
                <a:gd name="T2" fmla="*/ 114 w 236"/>
                <a:gd name="T3" fmla="*/ 148 h 348"/>
                <a:gd name="T4" fmla="*/ 40 w 236"/>
                <a:gd name="T5" fmla="*/ 74 h 348"/>
                <a:gd name="T6" fmla="*/ 114 w 236"/>
                <a:gd name="T7" fmla="*/ 0 h 348"/>
                <a:gd name="T8" fmla="*/ 188 w 236"/>
                <a:gd name="T9" fmla="*/ 74 h 348"/>
                <a:gd name="T10" fmla="*/ 236 w 236"/>
                <a:gd name="T11" fmla="*/ 348 h 348"/>
                <a:gd name="T12" fmla="*/ 153 w 236"/>
                <a:gd name="T13" fmla="*/ 180 h 348"/>
                <a:gd name="T14" fmla="*/ 83 w 236"/>
                <a:gd name="T15" fmla="*/ 180 h 348"/>
                <a:gd name="T16" fmla="*/ 0 w 236"/>
                <a:gd name="T17" fmla="*/ 347 h 348"/>
                <a:gd name="T18" fmla="*/ 236 w 236"/>
                <a:gd name="T19"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348">
                  <a:moveTo>
                    <a:pt x="188" y="74"/>
                  </a:moveTo>
                  <a:cubicBezTo>
                    <a:pt x="188" y="115"/>
                    <a:pt x="155" y="148"/>
                    <a:pt x="114" y="148"/>
                  </a:cubicBezTo>
                  <a:cubicBezTo>
                    <a:pt x="73" y="148"/>
                    <a:pt x="40" y="115"/>
                    <a:pt x="40" y="74"/>
                  </a:cubicBezTo>
                  <a:cubicBezTo>
                    <a:pt x="40" y="33"/>
                    <a:pt x="73" y="0"/>
                    <a:pt x="114" y="0"/>
                  </a:cubicBezTo>
                  <a:cubicBezTo>
                    <a:pt x="155" y="0"/>
                    <a:pt x="188" y="33"/>
                    <a:pt x="188" y="74"/>
                  </a:cubicBezTo>
                  <a:close/>
                  <a:moveTo>
                    <a:pt x="236" y="348"/>
                  </a:moveTo>
                  <a:cubicBezTo>
                    <a:pt x="236" y="298"/>
                    <a:pt x="217" y="180"/>
                    <a:pt x="153" y="180"/>
                  </a:cubicBezTo>
                  <a:cubicBezTo>
                    <a:pt x="116" y="180"/>
                    <a:pt x="157" y="180"/>
                    <a:pt x="83" y="180"/>
                  </a:cubicBezTo>
                  <a:cubicBezTo>
                    <a:pt x="9" y="180"/>
                    <a:pt x="0" y="291"/>
                    <a:pt x="0" y="347"/>
                  </a:cubicBezTo>
                  <a:cubicBezTo>
                    <a:pt x="0" y="347"/>
                    <a:pt x="161" y="348"/>
                    <a:pt x="236" y="3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90">
              <a:extLst>
                <a:ext uri="{FF2B5EF4-FFF2-40B4-BE49-F238E27FC236}">
                  <a16:creationId xmlns:a16="http://schemas.microsoft.com/office/drawing/2014/main" id="{85A34CEE-8DCB-277A-FF42-25BC57ECDCD1}"/>
                </a:ext>
              </a:extLst>
            </p:cNvPr>
            <p:cNvSpPr>
              <a:spLocks noEditPoints="1"/>
            </p:cNvSpPr>
            <p:nvPr/>
          </p:nvSpPr>
          <p:spPr bwMode="auto">
            <a:xfrm>
              <a:off x="5385" y="2460"/>
              <a:ext cx="233" cy="343"/>
            </a:xfrm>
            <a:custGeom>
              <a:avLst/>
              <a:gdLst>
                <a:gd name="T0" fmla="*/ 188 w 236"/>
                <a:gd name="T1" fmla="*/ 74 h 348"/>
                <a:gd name="T2" fmla="*/ 114 w 236"/>
                <a:gd name="T3" fmla="*/ 148 h 348"/>
                <a:gd name="T4" fmla="*/ 40 w 236"/>
                <a:gd name="T5" fmla="*/ 74 h 348"/>
                <a:gd name="T6" fmla="*/ 114 w 236"/>
                <a:gd name="T7" fmla="*/ 0 h 348"/>
                <a:gd name="T8" fmla="*/ 188 w 236"/>
                <a:gd name="T9" fmla="*/ 74 h 348"/>
                <a:gd name="T10" fmla="*/ 236 w 236"/>
                <a:gd name="T11" fmla="*/ 348 h 348"/>
                <a:gd name="T12" fmla="*/ 153 w 236"/>
                <a:gd name="T13" fmla="*/ 180 h 348"/>
                <a:gd name="T14" fmla="*/ 83 w 236"/>
                <a:gd name="T15" fmla="*/ 180 h 348"/>
                <a:gd name="T16" fmla="*/ 0 w 236"/>
                <a:gd name="T17" fmla="*/ 347 h 348"/>
                <a:gd name="T18" fmla="*/ 236 w 236"/>
                <a:gd name="T19" fmla="*/ 34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348">
                  <a:moveTo>
                    <a:pt x="188" y="74"/>
                  </a:moveTo>
                  <a:cubicBezTo>
                    <a:pt x="188" y="115"/>
                    <a:pt x="155" y="148"/>
                    <a:pt x="114" y="148"/>
                  </a:cubicBezTo>
                  <a:cubicBezTo>
                    <a:pt x="73" y="148"/>
                    <a:pt x="40" y="115"/>
                    <a:pt x="40" y="74"/>
                  </a:cubicBezTo>
                  <a:cubicBezTo>
                    <a:pt x="40" y="33"/>
                    <a:pt x="73" y="0"/>
                    <a:pt x="114" y="0"/>
                  </a:cubicBezTo>
                  <a:cubicBezTo>
                    <a:pt x="155" y="0"/>
                    <a:pt x="188" y="33"/>
                    <a:pt x="188" y="74"/>
                  </a:cubicBezTo>
                  <a:close/>
                  <a:moveTo>
                    <a:pt x="236" y="348"/>
                  </a:moveTo>
                  <a:cubicBezTo>
                    <a:pt x="236" y="298"/>
                    <a:pt x="217" y="180"/>
                    <a:pt x="153" y="180"/>
                  </a:cubicBezTo>
                  <a:cubicBezTo>
                    <a:pt x="116" y="180"/>
                    <a:pt x="157" y="180"/>
                    <a:pt x="83" y="180"/>
                  </a:cubicBezTo>
                  <a:cubicBezTo>
                    <a:pt x="9" y="180"/>
                    <a:pt x="0" y="291"/>
                    <a:pt x="0" y="347"/>
                  </a:cubicBezTo>
                  <a:cubicBezTo>
                    <a:pt x="0" y="347"/>
                    <a:pt x="161" y="348"/>
                    <a:pt x="236" y="3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91">
              <a:extLst>
                <a:ext uri="{FF2B5EF4-FFF2-40B4-BE49-F238E27FC236}">
                  <a16:creationId xmlns:a16="http://schemas.microsoft.com/office/drawing/2014/main" id="{117D656B-A4EA-EA76-C420-DA3E8C74FE73}"/>
                </a:ext>
              </a:extLst>
            </p:cNvPr>
            <p:cNvSpPr>
              <a:spLocks noEditPoints="1"/>
            </p:cNvSpPr>
            <p:nvPr/>
          </p:nvSpPr>
          <p:spPr bwMode="auto">
            <a:xfrm>
              <a:off x="5436" y="2501"/>
              <a:ext cx="766" cy="709"/>
            </a:xfrm>
            <a:custGeom>
              <a:avLst/>
              <a:gdLst>
                <a:gd name="T0" fmla="*/ 42 w 775"/>
                <a:gd name="T1" fmla="*/ 331 h 718"/>
                <a:gd name="T2" fmla="*/ 13 w 775"/>
                <a:gd name="T3" fmla="*/ 356 h 718"/>
                <a:gd name="T4" fmla="*/ 218 w 775"/>
                <a:gd name="T5" fmla="*/ 714 h 718"/>
                <a:gd name="T6" fmla="*/ 229 w 775"/>
                <a:gd name="T7" fmla="*/ 716 h 718"/>
                <a:gd name="T8" fmla="*/ 256 w 775"/>
                <a:gd name="T9" fmla="*/ 698 h 718"/>
                <a:gd name="T10" fmla="*/ 240 w 775"/>
                <a:gd name="T11" fmla="*/ 660 h 718"/>
                <a:gd name="T12" fmla="*/ 71 w 775"/>
                <a:gd name="T13" fmla="*/ 365 h 718"/>
                <a:gd name="T14" fmla="*/ 46 w 775"/>
                <a:gd name="T15" fmla="*/ 332 h 718"/>
                <a:gd name="T16" fmla="*/ 42 w 775"/>
                <a:gd name="T17" fmla="*/ 331 h 718"/>
                <a:gd name="T18" fmla="*/ 732 w 775"/>
                <a:gd name="T19" fmla="*/ 333 h 718"/>
                <a:gd name="T20" fmla="*/ 727 w 775"/>
                <a:gd name="T21" fmla="*/ 333 h 718"/>
                <a:gd name="T22" fmla="*/ 703 w 775"/>
                <a:gd name="T23" fmla="*/ 366 h 718"/>
                <a:gd name="T24" fmla="*/ 533 w 775"/>
                <a:gd name="T25" fmla="*/ 661 h 718"/>
                <a:gd name="T26" fmla="*/ 517 w 775"/>
                <a:gd name="T27" fmla="*/ 700 h 718"/>
                <a:gd name="T28" fmla="*/ 544 w 775"/>
                <a:gd name="T29" fmla="*/ 718 h 718"/>
                <a:gd name="T30" fmla="*/ 555 w 775"/>
                <a:gd name="T31" fmla="*/ 715 h 718"/>
                <a:gd name="T32" fmla="*/ 760 w 775"/>
                <a:gd name="T33" fmla="*/ 358 h 718"/>
                <a:gd name="T34" fmla="*/ 732 w 775"/>
                <a:gd name="T35" fmla="*/ 333 h 718"/>
                <a:gd name="T36" fmla="*/ 386 w 775"/>
                <a:gd name="T37" fmla="*/ 0 h 718"/>
                <a:gd name="T38" fmla="*/ 182 w 775"/>
                <a:gd name="T39" fmla="*/ 63 h 718"/>
                <a:gd name="T40" fmla="*/ 177 w 775"/>
                <a:gd name="T41" fmla="*/ 104 h 718"/>
                <a:gd name="T42" fmla="*/ 199 w 775"/>
                <a:gd name="T43" fmla="*/ 114 h 718"/>
                <a:gd name="T44" fmla="*/ 218 w 775"/>
                <a:gd name="T45" fmla="*/ 109 h 718"/>
                <a:gd name="T46" fmla="*/ 386 w 775"/>
                <a:gd name="T47" fmla="*/ 63 h 718"/>
                <a:gd name="T48" fmla="*/ 558 w 775"/>
                <a:gd name="T49" fmla="*/ 110 h 718"/>
                <a:gd name="T50" fmla="*/ 577 w 775"/>
                <a:gd name="T51" fmla="*/ 116 h 718"/>
                <a:gd name="T52" fmla="*/ 599 w 775"/>
                <a:gd name="T53" fmla="*/ 105 h 718"/>
                <a:gd name="T54" fmla="*/ 594 w 775"/>
                <a:gd name="T55" fmla="*/ 64 h 718"/>
                <a:gd name="T56" fmla="*/ 386 w 775"/>
                <a:gd name="T57" fmla="*/ 0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5" h="718">
                  <a:moveTo>
                    <a:pt x="42" y="331"/>
                  </a:moveTo>
                  <a:cubicBezTo>
                    <a:pt x="27" y="331"/>
                    <a:pt x="14" y="342"/>
                    <a:pt x="13" y="356"/>
                  </a:cubicBezTo>
                  <a:cubicBezTo>
                    <a:pt x="0" y="505"/>
                    <a:pt x="84" y="653"/>
                    <a:pt x="218" y="714"/>
                  </a:cubicBezTo>
                  <a:cubicBezTo>
                    <a:pt x="222" y="715"/>
                    <a:pt x="225" y="716"/>
                    <a:pt x="229" y="716"/>
                  </a:cubicBezTo>
                  <a:cubicBezTo>
                    <a:pt x="241" y="716"/>
                    <a:pt x="252" y="709"/>
                    <a:pt x="256" y="698"/>
                  </a:cubicBezTo>
                  <a:cubicBezTo>
                    <a:pt x="262" y="683"/>
                    <a:pt x="251" y="665"/>
                    <a:pt x="240" y="660"/>
                  </a:cubicBezTo>
                  <a:cubicBezTo>
                    <a:pt x="129" y="595"/>
                    <a:pt x="72" y="491"/>
                    <a:pt x="71" y="365"/>
                  </a:cubicBezTo>
                  <a:cubicBezTo>
                    <a:pt x="72" y="348"/>
                    <a:pt x="62" y="334"/>
                    <a:pt x="46" y="332"/>
                  </a:cubicBezTo>
                  <a:cubicBezTo>
                    <a:pt x="44" y="331"/>
                    <a:pt x="43" y="331"/>
                    <a:pt x="42" y="331"/>
                  </a:cubicBezTo>
                  <a:moveTo>
                    <a:pt x="732" y="333"/>
                  </a:moveTo>
                  <a:cubicBezTo>
                    <a:pt x="730" y="333"/>
                    <a:pt x="729" y="333"/>
                    <a:pt x="727" y="333"/>
                  </a:cubicBezTo>
                  <a:cubicBezTo>
                    <a:pt x="711" y="336"/>
                    <a:pt x="702" y="354"/>
                    <a:pt x="703" y="366"/>
                  </a:cubicBezTo>
                  <a:cubicBezTo>
                    <a:pt x="703" y="495"/>
                    <a:pt x="642" y="596"/>
                    <a:pt x="533" y="661"/>
                  </a:cubicBezTo>
                  <a:cubicBezTo>
                    <a:pt x="519" y="669"/>
                    <a:pt x="511" y="685"/>
                    <a:pt x="517" y="700"/>
                  </a:cubicBezTo>
                  <a:cubicBezTo>
                    <a:pt x="522" y="711"/>
                    <a:pt x="533" y="718"/>
                    <a:pt x="544" y="718"/>
                  </a:cubicBezTo>
                  <a:cubicBezTo>
                    <a:pt x="548" y="718"/>
                    <a:pt x="552" y="717"/>
                    <a:pt x="555" y="715"/>
                  </a:cubicBezTo>
                  <a:cubicBezTo>
                    <a:pt x="690" y="652"/>
                    <a:pt x="775" y="504"/>
                    <a:pt x="760" y="358"/>
                  </a:cubicBezTo>
                  <a:cubicBezTo>
                    <a:pt x="759" y="343"/>
                    <a:pt x="746" y="333"/>
                    <a:pt x="732" y="333"/>
                  </a:cubicBezTo>
                  <a:moveTo>
                    <a:pt x="386" y="0"/>
                  </a:moveTo>
                  <a:cubicBezTo>
                    <a:pt x="313" y="0"/>
                    <a:pt x="241" y="21"/>
                    <a:pt x="182" y="63"/>
                  </a:cubicBezTo>
                  <a:cubicBezTo>
                    <a:pt x="169" y="73"/>
                    <a:pt x="167" y="92"/>
                    <a:pt x="177" y="104"/>
                  </a:cubicBezTo>
                  <a:cubicBezTo>
                    <a:pt x="182" y="111"/>
                    <a:pt x="191" y="114"/>
                    <a:pt x="199" y="114"/>
                  </a:cubicBezTo>
                  <a:cubicBezTo>
                    <a:pt x="206" y="114"/>
                    <a:pt x="213" y="112"/>
                    <a:pt x="218" y="109"/>
                  </a:cubicBezTo>
                  <a:cubicBezTo>
                    <a:pt x="273" y="78"/>
                    <a:pt x="330" y="63"/>
                    <a:pt x="386" y="63"/>
                  </a:cubicBezTo>
                  <a:cubicBezTo>
                    <a:pt x="444" y="63"/>
                    <a:pt x="502" y="79"/>
                    <a:pt x="558" y="110"/>
                  </a:cubicBezTo>
                  <a:cubicBezTo>
                    <a:pt x="564" y="114"/>
                    <a:pt x="570" y="116"/>
                    <a:pt x="577" y="116"/>
                  </a:cubicBezTo>
                  <a:cubicBezTo>
                    <a:pt x="585" y="116"/>
                    <a:pt x="593" y="112"/>
                    <a:pt x="599" y="105"/>
                  </a:cubicBezTo>
                  <a:cubicBezTo>
                    <a:pt x="609" y="92"/>
                    <a:pt x="607" y="73"/>
                    <a:pt x="594" y="64"/>
                  </a:cubicBezTo>
                  <a:cubicBezTo>
                    <a:pt x="532" y="21"/>
                    <a:pt x="459" y="0"/>
                    <a:pt x="38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0" name="Título 6">
            <a:extLst>
              <a:ext uri="{FF2B5EF4-FFF2-40B4-BE49-F238E27FC236}">
                <a16:creationId xmlns:a16="http://schemas.microsoft.com/office/drawing/2014/main" id="{DA2DB90E-ACF3-D908-694E-D0231136088C}"/>
              </a:ext>
            </a:extLst>
          </p:cNvPr>
          <p:cNvSpPr txBox="1">
            <a:spLocks/>
          </p:cNvSpPr>
          <p:nvPr/>
        </p:nvSpPr>
        <p:spPr>
          <a:xfrm>
            <a:off x="0" y="8638"/>
            <a:ext cx="11108159" cy="571610"/>
          </a:xfrm>
          <a:prstGeom prst="rect">
            <a:avLst/>
          </a:prstGeom>
        </p:spPr>
        <p:txBody>
          <a:bodyPr anchor="b">
            <a:no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2"/>
                </a:solidFill>
              </a:rPr>
              <a:t>Participación en cifras</a:t>
            </a:r>
          </a:p>
        </p:txBody>
      </p:sp>
      <p:sp>
        <p:nvSpPr>
          <p:cNvPr id="64" name="Rectangle 24">
            <a:extLst>
              <a:ext uri="{FF2B5EF4-FFF2-40B4-BE49-F238E27FC236}">
                <a16:creationId xmlns:a16="http://schemas.microsoft.com/office/drawing/2014/main" id="{E28654D6-E6FD-F9DE-D7D8-837555958605}"/>
              </a:ext>
            </a:extLst>
          </p:cNvPr>
          <p:cNvSpPr/>
          <p:nvPr/>
        </p:nvSpPr>
        <p:spPr>
          <a:xfrm>
            <a:off x="6731054" y="1757812"/>
            <a:ext cx="45719" cy="748951"/>
          </a:xfrm>
          <a:prstGeom prst="rect">
            <a:avLst/>
          </a:prstGeom>
          <a:solidFill>
            <a:srgbClr val="87B82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10" name="Right Triangle 50">
            <a:extLst>
              <a:ext uri="{FF2B5EF4-FFF2-40B4-BE49-F238E27FC236}">
                <a16:creationId xmlns:a16="http://schemas.microsoft.com/office/drawing/2014/main" id="{77277351-42F2-DE44-A835-2D5B72030371}"/>
              </a:ext>
            </a:extLst>
          </p:cNvPr>
          <p:cNvSpPr/>
          <p:nvPr/>
        </p:nvSpPr>
        <p:spPr>
          <a:xfrm rot="13496680">
            <a:off x="2565226" y="2315000"/>
            <a:ext cx="394351" cy="411021"/>
          </a:xfrm>
          <a:prstGeom prst="r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6">
            <a:extLst>
              <a:ext uri="{FF2B5EF4-FFF2-40B4-BE49-F238E27FC236}">
                <a16:creationId xmlns:a16="http://schemas.microsoft.com/office/drawing/2014/main" id="{E12B1AA9-62BA-4BC0-BF74-04F2B92DEC0B}"/>
              </a:ext>
            </a:extLst>
          </p:cNvPr>
          <p:cNvSpPr txBox="1">
            <a:spLocks/>
          </p:cNvSpPr>
          <p:nvPr/>
        </p:nvSpPr>
        <p:spPr>
          <a:xfrm>
            <a:off x="4077917" y="2506867"/>
            <a:ext cx="1137360" cy="3585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3200" noProof="1">
                <a:solidFill>
                  <a:schemeClr val="accent1"/>
                </a:solidFill>
                <a:latin typeface="Bebas Neue" panose="020B0606020202050201" pitchFamily="34" charset="0"/>
              </a:rPr>
              <a:t>336</a:t>
            </a:r>
            <a:endParaRPr lang="es-CO" sz="3200" noProof="1">
              <a:solidFill>
                <a:schemeClr val="tx1">
                  <a:lumMod val="65000"/>
                  <a:lumOff val="35000"/>
                </a:schemeClr>
              </a:solidFill>
              <a:latin typeface="Verdana" panose="020B0604030504040204" pitchFamily="34" charset="0"/>
              <a:ea typeface="Verdana" panose="020B0604030504040204" pitchFamily="34" charset="0"/>
            </a:endParaRPr>
          </a:p>
        </p:txBody>
      </p:sp>
      <p:sp>
        <p:nvSpPr>
          <p:cNvPr id="12" name="Text Placeholder 6">
            <a:extLst>
              <a:ext uri="{FF2B5EF4-FFF2-40B4-BE49-F238E27FC236}">
                <a16:creationId xmlns:a16="http://schemas.microsoft.com/office/drawing/2014/main" id="{5B5742A8-56C7-1642-A342-901B7D7E95A7}"/>
              </a:ext>
            </a:extLst>
          </p:cNvPr>
          <p:cNvSpPr txBox="1">
            <a:spLocks/>
          </p:cNvSpPr>
          <p:nvPr/>
        </p:nvSpPr>
        <p:spPr>
          <a:xfrm>
            <a:off x="4077917" y="2103223"/>
            <a:ext cx="2143794" cy="3921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noProof="0">
                <a:solidFill>
                  <a:schemeClr val="tx1">
                    <a:lumMod val="50000"/>
                    <a:lumOff val="50000"/>
                  </a:schemeClr>
                </a:solidFill>
              </a:rPr>
              <a:t>Participación</a:t>
            </a:r>
            <a:endParaRPr lang="es-CO" sz="2000" noProof="0">
              <a:solidFill>
                <a:schemeClr val="tx1">
                  <a:lumMod val="50000"/>
                  <a:lumOff val="50000"/>
                </a:schemeClr>
              </a:solidFill>
              <a:latin typeface="+mj-lt"/>
            </a:endParaRPr>
          </a:p>
        </p:txBody>
      </p:sp>
      <p:sp>
        <p:nvSpPr>
          <p:cNvPr id="13" name="Rounded Rectangle 12">
            <a:extLst>
              <a:ext uri="{FF2B5EF4-FFF2-40B4-BE49-F238E27FC236}">
                <a16:creationId xmlns:a16="http://schemas.microsoft.com/office/drawing/2014/main" id="{24C0D2CD-0E5C-D101-94FC-8B6836EAB327}"/>
              </a:ext>
            </a:extLst>
          </p:cNvPr>
          <p:cNvSpPr/>
          <p:nvPr/>
        </p:nvSpPr>
        <p:spPr>
          <a:xfrm>
            <a:off x="3242105" y="2102173"/>
            <a:ext cx="774000" cy="774000"/>
          </a:xfrm>
          <a:prstGeom prst="roundRect">
            <a:avLst>
              <a:gd name="adj" fmla="val 8000"/>
            </a:avLst>
          </a:prstGeom>
          <a:solidFill>
            <a:srgbClr val="0BD0D9"/>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24" name="Freeform 201">
            <a:extLst>
              <a:ext uri="{FF2B5EF4-FFF2-40B4-BE49-F238E27FC236}">
                <a16:creationId xmlns:a16="http://schemas.microsoft.com/office/drawing/2014/main" id="{B0D0F81B-F9AE-211F-9CAD-8A7E66D3A19E}"/>
              </a:ext>
            </a:extLst>
          </p:cNvPr>
          <p:cNvSpPr>
            <a:spLocks/>
          </p:cNvSpPr>
          <p:nvPr/>
        </p:nvSpPr>
        <p:spPr bwMode="auto">
          <a:xfrm>
            <a:off x="3343430" y="2260263"/>
            <a:ext cx="551815" cy="426996"/>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aphicFrame>
        <p:nvGraphicFramePr>
          <p:cNvPr id="16" name="Tabla 15">
            <a:extLst>
              <a:ext uri="{FF2B5EF4-FFF2-40B4-BE49-F238E27FC236}">
                <a16:creationId xmlns:a16="http://schemas.microsoft.com/office/drawing/2014/main" id="{54714767-AF61-07A5-6A13-C367675D6E6B}"/>
              </a:ext>
            </a:extLst>
          </p:cNvPr>
          <p:cNvGraphicFramePr>
            <a:graphicFrameLocks noGrp="1"/>
          </p:cNvGraphicFramePr>
          <p:nvPr>
            <p:extLst>
              <p:ext uri="{D42A27DB-BD31-4B8C-83A1-F6EECF244321}">
                <p14:modId xmlns:p14="http://schemas.microsoft.com/office/powerpoint/2010/main" val="1738420417"/>
              </p:ext>
            </p:extLst>
          </p:nvPr>
        </p:nvGraphicFramePr>
        <p:xfrm>
          <a:off x="1015822" y="3518710"/>
          <a:ext cx="3838494" cy="960120"/>
        </p:xfrm>
        <a:graphic>
          <a:graphicData uri="http://schemas.openxmlformats.org/drawingml/2006/table">
            <a:tbl>
              <a:tblPr firstRow="1" bandRow="1">
                <a:tableStyleId>{5C22544A-7EE6-4342-B048-85BDC9FD1C3A}</a:tableStyleId>
              </a:tblPr>
              <a:tblGrid>
                <a:gridCol w="1221850">
                  <a:extLst>
                    <a:ext uri="{9D8B030D-6E8A-4147-A177-3AD203B41FA5}">
                      <a16:colId xmlns:a16="http://schemas.microsoft.com/office/drawing/2014/main" val="2346445144"/>
                    </a:ext>
                  </a:extLst>
                </a:gridCol>
                <a:gridCol w="1106066">
                  <a:extLst>
                    <a:ext uri="{9D8B030D-6E8A-4147-A177-3AD203B41FA5}">
                      <a16:colId xmlns:a16="http://schemas.microsoft.com/office/drawing/2014/main" val="2999546822"/>
                    </a:ext>
                  </a:extLst>
                </a:gridCol>
                <a:gridCol w="1510578">
                  <a:extLst>
                    <a:ext uri="{9D8B030D-6E8A-4147-A177-3AD203B41FA5}">
                      <a16:colId xmlns:a16="http://schemas.microsoft.com/office/drawing/2014/main" val="733099226"/>
                    </a:ext>
                  </a:extLst>
                </a:gridCol>
              </a:tblGrid>
              <a:tr h="291619">
                <a:tc>
                  <a:txBody>
                    <a:bodyPr/>
                    <a:lstStyle/>
                    <a:p>
                      <a:pPr algn="ctr"/>
                      <a:r>
                        <a:rPr lang="es-CO" sz="1500"/>
                        <a:t>Lugar</a:t>
                      </a:r>
                    </a:p>
                  </a:txBody>
                  <a:tcPr anchor="ctr">
                    <a:lnB w="12700" cap="flat" cmpd="sng" algn="ctr">
                      <a:solidFill>
                        <a:schemeClr val="tx1">
                          <a:lumMod val="65000"/>
                          <a:lumOff val="35000"/>
                        </a:schemeClr>
                      </a:solidFill>
                      <a:prstDash val="lgDash"/>
                      <a:round/>
                      <a:headEnd type="none" w="med" len="med"/>
                      <a:tailEnd type="none" w="med" len="med"/>
                    </a:lnB>
                    <a:solidFill>
                      <a:srgbClr val="92D050"/>
                    </a:solidFill>
                  </a:tcPr>
                </a:tc>
                <a:tc>
                  <a:txBody>
                    <a:bodyPr/>
                    <a:lstStyle/>
                    <a:p>
                      <a:pPr algn="ctr"/>
                      <a:r>
                        <a:rPr lang="es-CO" sz="1500"/>
                        <a:t>Alcance</a:t>
                      </a:r>
                    </a:p>
                  </a:txBody>
                  <a:tcPr anchor="ctr">
                    <a:lnB w="12700" cap="flat" cmpd="sng" algn="ctr">
                      <a:solidFill>
                        <a:schemeClr val="tx1">
                          <a:lumMod val="65000"/>
                          <a:lumOff val="35000"/>
                        </a:schemeClr>
                      </a:solidFill>
                      <a:prstDash val="lgDash"/>
                      <a:round/>
                      <a:headEnd type="none" w="med" len="med"/>
                      <a:tailEnd type="none" w="med" len="med"/>
                    </a:lnB>
                    <a:solidFill>
                      <a:srgbClr val="92D050"/>
                    </a:solidFill>
                  </a:tcPr>
                </a:tc>
                <a:tc>
                  <a:txBody>
                    <a:bodyPr/>
                    <a:lstStyle/>
                    <a:p>
                      <a:pPr algn="ctr"/>
                      <a:r>
                        <a:rPr lang="es-CO" sz="1500"/>
                        <a:t>Participación </a:t>
                      </a:r>
                    </a:p>
                  </a:txBody>
                  <a:tcPr anchor="ctr">
                    <a:lnB w="12700" cap="flat" cmpd="sng" algn="ctr">
                      <a:solidFill>
                        <a:schemeClr val="tx1">
                          <a:lumMod val="65000"/>
                          <a:lumOff val="35000"/>
                        </a:schemeClr>
                      </a:solidFill>
                      <a:prstDash val="lgDash"/>
                      <a:round/>
                      <a:headEnd type="none" w="med" len="med"/>
                      <a:tailEnd type="none" w="med" len="med"/>
                    </a:lnB>
                    <a:solidFill>
                      <a:srgbClr val="92D050"/>
                    </a:solidFill>
                  </a:tcPr>
                </a:tc>
                <a:extLst>
                  <a:ext uri="{0D108BD9-81ED-4DB2-BD59-A6C34878D82A}">
                    <a16:rowId xmlns:a16="http://schemas.microsoft.com/office/drawing/2014/main" val="3585604282"/>
                  </a:ext>
                </a:extLst>
              </a:tr>
              <a:tr h="263044">
                <a:tc>
                  <a:txBody>
                    <a:bodyPr/>
                    <a:lstStyle/>
                    <a:p>
                      <a:r>
                        <a:rPr lang="es-MX" sz="1500" b="0">
                          <a:solidFill>
                            <a:schemeClr val="tx1">
                              <a:lumMod val="65000"/>
                              <a:lumOff val="35000"/>
                            </a:schemeClr>
                          </a:solidFill>
                        </a:rPr>
                        <a:t> Medellín</a:t>
                      </a:r>
                      <a:endParaRPr lang="es-CO" sz="1500" b="0">
                        <a:solidFill>
                          <a:schemeClr val="tx1">
                            <a:lumMod val="65000"/>
                            <a:lumOff val="35000"/>
                          </a:schemeClr>
                        </a:solidFill>
                      </a:endParaRPr>
                    </a:p>
                  </a:txBody>
                  <a:tcPr>
                    <a:lnL w="12700" cap="flat" cmpd="sng" algn="ctr">
                      <a:solidFill>
                        <a:schemeClr val="tx1">
                          <a:lumMod val="65000"/>
                          <a:lumOff val="35000"/>
                        </a:schemeClr>
                      </a:solidFill>
                      <a:prstDash val="lgDash"/>
                      <a:round/>
                      <a:headEnd type="none" w="med" len="med"/>
                      <a:tailEnd type="none" w="med" len="med"/>
                    </a:lnL>
                    <a:lnR w="12700" cap="flat" cmpd="sng" algn="ctr">
                      <a:solidFill>
                        <a:schemeClr val="tx1">
                          <a:lumMod val="65000"/>
                          <a:lumOff val="35000"/>
                        </a:schemeClr>
                      </a:solidFill>
                      <a:prstDash val="lgDash"/>
                      <a:round/>
                      <a:headEnd type="none" w="med" len="med"/>
                      <a:tailEnd type="none" w="med" len="med"/>
                    </a:lnR>
                    <a:lnT w="12700" cap="flat" cmpd="sng" algn="ctr">
                      <a:solidFill>
                        <a:schemeClr val="tx1">
                          <a:lumMod val="65000"/>
                          <a:lumOff val="35000"/>
                        </a:schemeClr>
                      </a:solidFill>
                      <a:prstDash val="lgDash"/>
                      <a:round/>
                      <a:headEnd type="none" w="med" len="med"/>
                      <a:tailEnd type="none" w="med" len="med"/>
                    </a:lnT>
                    <a:lnB w="12700" cap="flat" cmpd="sng" algn="ctr">
                      <a:solidFill>
                        <a:schemeClr val="tx1">
                          <a:lumMod val="65000"/>
                          <a:lumOff val="35000"/>
                        </a:schemeClr>
                      </a:solidFill>
                      <a:prstDash val="lgDash"/>
                      <a:round/>
                      <a:headEnd type="none" w="med" len="med"/>
                      <a:tailEnd type="none" w="med" len="med"/>
                    </a:lnB>
                    <a:noFill/>
                  </a:tcPr>
                </a:tc>
                <a:tc>
                  <a:txBody>
                    <a:bodyPr/>
                    <a:lstStyle/>
                    <a:p>
                      <a:pPr algn="ctr"/>
                      <a:r>
                        <a:rPr lang="es-CO" sz="1500">
                          <a:solidFill>
                            <a:schemeClr val="tx1">
                              <a:lumMod val="65000"/>
                              <a:lumOff val="35000"/>
                            </a:schemeClr>
                          </a:solidFill>
                        </a:rPr>
                        <a:t>298</a:t>
                      </a:r>
                    </a:p>
                  </a:txBody>
                  <a:tcPr>
                    <a:lnL w="12700" cap="flat" cmpd="sng" algn="ctr">
                      <a:solidFill>
                        <a:schemeClr val="tx1">
                          <a:lumMod val="65000"/>
                          <a:lumOff val="35000"/>
                        </a:schemeClr>
                      </a:solidFill>
                      <a:prstDash val="lgDash"/>
                      <a:round/>
                      <a:headEnd type="none" w="med" len="med"/>
                      <a:tailEnd type="none" w="med" len="med"/>
                    </a:lnL>
                    <a:lnR w="12700" cap="flat" cmpd="sng" algn="ctr">
                      <a:solidFill>
                        <a:schemeClr val="tx1">
                          <a:lumMod val="65000"/>
                          <a:lumOff val="35000"/>
                        </a:schemeClr>
                      </a:solidFill>
                      <a:prstDash val="lgDash"/>
                      <a:round/>
                      <a:headEnd type="none" w="med" len="med"/>
                      <a:tailEnd type="none" w="med" len="med"/>
                    </a:lnR>
                    <a:lnT w="12700" cap="flat" cmpd="sng" algn="ctr">
                      <a:solidFill>
                        <a:schemeClr val="tx1">
                          <a:lumMod val="65000"/>
                          <a:lumOff val="35000"/>
                        </a:schemeClr>
                      </a:solidFill>
                      <a:prstDash val="lgDash"/>
                      <a:round/>
                      <a:headEnd type="none" w="med" len="med"/>
                      <a:tailEnd type="none" w="med" len="med"/>
                    </a:lnT>
                    <a:lnB w="12700" cap="flat" cmpd="sng" algn="ctr">
                      <a:solidFill>
                        <a:schemeClr val="tx1">
                          <a:lumMod val="65000"/>
                          <a:lumOff val="35000"/>
                        </a:schemeClr>
                      </a:solidFill>
                      <a:prstDash val="lgDash"/>
                      <a:round/>
                      <a:headEnd type="none" w="med" len="med"/>
                      <a:tailEnd type="none" w="med" len="med"/>
                    </a:lnB>
                    <a:noFill/>
                  </a:tcPr>
                </a:tc>
                <a:tc>
                  <a:txBody>
                    <a:bodyPr/>
                    <a:lstStyle/>
                    <a:p>
                      <a:pPr algn="ctr"/>
                      <a:r>
                        <a:rPr lang="es-CO" sz="1500">
                          <a:solidFill>
                            <a:schemeClr val="tx1">
                              <a:lumMod val="65000"/>
                              <a:lumOff val="35000"/>
                            </a:schemeClr>
                          </a:solidFill>
                        </a:rPr>
                        <a:t>158</a:t>
                      </a:r>
                    </a:p>
                  </a:txBody>
                  <a:tcPr>
                    <a:lnL w="12700" cap="flat" cmpd="sng" algn="ctr">
                      <a:solidFill>
                        <a:schemeClr val="tx1">
                          <a:lumMod val="65000"/>
                          <a:lumOff val="35000"/>
                        </a:schemeClr>
                      </a:solidFill>
                      <a:prstDash val="lgDash"/>
                      <a:round/>
                      <a:headEnd type="none" w="med" len="med"/>
                      <a:tailEnd type="none" w="med" len="med"/>
                    </a:lnL>
                    <a:lnR w="12700" cap="flat" cmpd="sng" algn="ctr">
                      <a:solidFill>
                        <a:schemeClr val="tx1">
                          <a:lumMod val="65000"/>
                          <a:lumOff val="35000"/>
                        </a:schemeClr>
                      </a:solidFill>
                      <a:prstDash val="lgDash"/>
                      <a:round/>
                      <a:headEnd type="none" w="med" len="med"/>
                      <a:tailEnd type="none" w="med" len="med"/>
                    </a:lnR>
                    <a:lnT w="12700" cap="flat" cmpd="sng" algn="ctr">
                      <a:solidFill>
                        <a:schemeClr val="tx1">
                          <a:lumMod val="65000"/>
                          <a:lumOff val="35000"/>
                        </a:schemeClr>
                      </a:solidFill>
                      <a:prstDash val="lgDash"/>
                      <a:round/>
                      <a:headEnd type="none" w="med" len="med"/>
                      <a:tailEnd type="none" w="med" len="med"/>
                    </a:lnT>
                    <a:lnB w="12700" cap="flat" cmpd="sng" algn="ctr">
                      <a:solidFill>
                        <a:schemeClr val="tx1">
                          <a:lumMod val="65000"/>
                          <a:lumOff val="35000"/>
                        </a:schemeClr>
                      </a:solidFill>
                      <a:prstDash val="lgDash"/>
                      <a:round/>
                      <a:headEnd type="none" w="med" len="med"/>
                      <a:tailEnd type="none" w="med" len="med"/>
                    </a:lnB>
                    <a:noFill/>
                  </a:tcPr>
                </a:tc>
                <a:extLst>
                  <a:ext uri="{0D108BD9-81ED-4DB2-BD59-A6C34878D82A}">
                    <a16:rowId xmlns:a16="http://schemas.microsoft.com/office/drawing/2014/main" val="159661386"/>
                  </a:ext>
                </a:extLst>
              </a:tr>
              <a:tr h="2916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500" b="0">
                          <a:solidFill>
                            <a:schemeClr val="tx1">
                              <a:lumMod val="65000"/>
                              <a:lumOff val="35000"/>
                            </a:schemeClr>
                          </a:solidFill>
                        </a:rPr>
                        <a:t>Sabaneta</a:t>
                      </a:r>
                      <a:endParaRPr lang="es-CO" sz="1500" b="0">
                        <a:solidFill>
                          <a:schemeClr val="tx1">
                            <a:lumMod val="65000"/>
                            <a:lumOff val="35000"/>
                          </a:schemeClr>
                        </a:solidFill>
                      </a:endParaRPr>
                    </a:p>
                  </a:txBody>
                  <a:tcPr>
                    <a:lnL w="12700" cap="flat" cmpd="sng" algn="ctr">
                      <a:solidFill>
                        <a:schemeClr val="tx1">
                          <a:lumMod val="65000"/>
                          <a:lumOff val="35000"/>
                        </a:schemeClr>
                      </a:solidFill>
                      <a:prstDash val="lgDash"/>
                      <a:round/>
                      <a:headEnd type="none" w="med" len="med"/>
                      <a:tailEnd type="none" w="med" len="med"/>
                    </a:lnL>
                    <a:lnR w="12700" cap="flat" cmpd="sng" algn="ctr">
                      <a:solidFill>
                        <a:schemeClr val="tx1">
                          <a:lumMod val="65000"/>
                          <a:lumOff val="35000"/>
                        </a:schemeClr>
                      </a:solidFill>
                      <a:prstDash val="lgDash"/>
                      <a:round/>
                      <a:headEnd type="none" w="med" len="med"/>
                      <a:tailEnd type="none" w="med" len="med"/>
                    </a:lnR>
                    <a:lnT w="12700" cap="flat" cmpd="sng" algn="ctr">
                      <a:solidFill>
                        <a:schemeClr val="tx1">
                          <a:lumMod val="65000"/>
                          <a:lumOff val="35000"/>
                        </a:schemeClr>
                      </a:solidFill>
                      <a:prstDash val="lgDash"/>
                      <a:round/>
                      <a:headEnd type="none" w="med" len="med"/>
                      <a:tailEnd type="none" w="med" len="med"/>
                    </a:lnT>
                    <a:lnB w="12700" cap="flat" cmpd="sng" algn="ctr">
                      <a:solidFill>
                        <a:schemeClr val="tx1">
                          <a:lumMod val="65000"/>
                          <a:lumOff val="35000"/>
                        </a:schemeClr>
                      </a:solidFill>
                      <a:prstDash val="lgDash"/>
                      <a:round/>
                      <a:headEnd type="none" w="med" len="med"/>
                      <a:tailEnd type="none" w="med" len="med"/>
                    </a:lnB>
                    <a:noFill/>
                  </a:tcPr>
                </a:tc>
                <a:tc>
                  <a:txBody>
                    <a:bodyPr/>
                    <a:lstStyle/>
                    <a:p>
                      <a:pPr algn="ctr"/>
                      <a:r>
                        <a:rPr lang="es-CO" sz="1500">
                          <a:solidFill>
                            <a:schemeClr val="tx1">
                              <a:lumMod val="65000"/>
                              <a:lumOff val="35000"/>
                            </a:schemeClr>
                          </a:solidFill>
                        </a:rPr>
                        <a:t>+500</a:t>
                      </a:r>
                    </a:p>
                  </a:txBody>
                  <a:tcPr>
                    <a:lnL w="12700" cap="flat" cmpd="sng" algn="ctr">
                      <a:solidFill>
                        <a:schemeClr val="tx1">
                          <a:lumMod val="65000"/>
                          <a:lumOff val="35000"/>
                        </a:schemeClr>
                      </a:solidFill>
                      <a:prstDash val="lgDash"/>
                      <a:round/>
                      <a:headEnd type="none" w="med" len="med"/>
                      <a:tailEnd type="none" w="med" len="med"/>
                    </a:lnL>
                    <a:lnR w="12700" cap="flat" cmpd="sng" algn="ctr">
                      <a:solidFill>
                        <a:schemeClr val="tx1">
                          <a:lumMod val="65000"/>
                          <a:lumOff val="35000"/>
                        </a:schemeClr>
                      </a:solidFill>
                      <a:prstDash val="lgDash"/>
                      <a:round/>
                      <a:headEnd type="none" w="med" len="med"/>
                      <a:tailEnd type="none" w="med" len="med"/>
                    </a:lnR>
                    <a:lnT w="12700" cap="flat" cmpd="sng" algn="ctr">
                      <a:solidFill>
                        <a:schemeClr val="tx1">
                          <a:lumMod val="65000"/>
                          <a:lumOff val="35000"/>
                        </a:schemeClr>
                      </a:solidFill>
                      <a:prstDash val="lgDash"/>
                      <a:round/>
                      <a:headEnd type="none" w="med" len="med"/>
                      <a:tailEnd type="none" w="med" len="med"/>
                    </a:lnT>
                    <a:lnB w="12700" cap="flat" cmpd="sng" algn="ctr">
                      <a:solidFill>
                        <a:schemeClr val="tx1">
                          <a:lumMod val="65000"/>
                          <a:lumOff val="35000"/>
                        </a:schemeClr>
                      </a:solidFill>
                      <a:prstDash val="lgDash"/>
                      <a:round/>
                      <a:headEnd type="none" w="med" len="med"/>
                      <a:tailEnd type="none" w="med" len="med"/>
                    </a:lnB>
                    <a:noFill/>
                  </a:tcPr>
                </a:tc>
                <a:tc>
                  <a:txBody>
                    <a:bodyPr/>
                    <a:lstStyle/>
                    <a:p>
                      <a:pPr algn="ctr"/>
                      <a:r>
                        <a:rPr lang="es-CO" sz="1500" b="1" i="0">
                          <a:solidFill>
                            <a:schemeClr val="tx1">
                              <a:lumMod val="65000"/>
                              <a:lumOff val="35000"/>
                            </a:schemeClr>
                          </a:solidFill>
                        </a:rPr>
                        <a:t>429</a:t>
                      </a:r>
                    </a:p>
                  </a:txBody>
                  <a:tcPr>
                    <a:lnL w="12700" cap="flat" cmpd="sng" algn="ctr">
                      <a:solidFill>
                        <a:schemeClr val="tx1">
                          <a:lumMod val="65000"/>
                          <a:lumOff val="35000"/>
                        </a:schemeClr>
                      </a:solidFill>
                      <a:prstDash val="lgDash"/>
                      <a:round/>
                      <a:headEnd type="none" w="med" len="med"/>
                      <a:tailEnd type="none" w="med" len="med"/>
                    </a:lnL>
                    <a:lnR w="12700" cap="flat" cmpd="sng" algn="ctr">
                      <a:solidFill>
                        <a:schemeClr val="tx1">
                          <a:lumMod val="65000"/>
                          <a:lumOff val="35000"/>
                        </a:schemeClr>
                      </a:solidFill>
                      <a:prstDash val="lgDash"/>
                      <a:round/>
                      <a:headEnd type="none" w="med" len="med"/>
                      <a:tailEnd type="none" w="med" len="med"/>
                    </a:lnR>
                    <a:lnT w="12700" cap="flat" cmpd="sng" algn="ctr">
                      <a:solidFill>
                        <a:schemeClr val="tx1">
                          <a:lumMod val="65000"/>
                          <a:lumOff val="35000"/>
                        </a:schemeClr>
                      </a:solidFill>
                      <a:prstDash val="lgDash"/>
                      <a:round/>
                      <a:headEnd type="none" w="med" len="med"/>
                      <a:tailEnd type="none" w="med" len="med"/>
                    </a:lnT>
                    <a:lnB w="12700" cap="flat" cmpd="sng" algn="ctr">
                      <a:solidFill>
                        <a:schemeClr val="tx1">
                          <a:lumMod val="65000"/>
                          <a:lumOff val="35000"/>
                        </a:schemeClr>
                      </a:solidFill>
                      <a:prstDash val="lgDash"/>
                      <a:round/>
                      <a:headEnd type="none" w="med" len="med"/>
                      <a:tailEnd type="none" w="med" len="med"/>
                    </a:lnB>
                    <a:noFill/>
                  </a:tcPr>
                </a:tc>
                <a:extLst>
                  <a:ext uri="{0D108BD9-81ED-4DB2-BD59-A6C34878D82A}">
                    <a16:rowId xmlns:a16="http://schemas.microsoft.com/office/drawing/2014/main" val="2295090750"/>
                  </a:ext>
                </a:extLst>
              </a:tr>
            </a:tbl>
          </a:graphicData>
        </a:graphic>
      </p:graphicFrame>
      <p:sp>
        <p:nvSpPr>
          <p:cNvPr id="6" name="CuadroTexto 5">
            <a:extLst>
              <a:ext uri="{FF2B5EF4-FFF2-40B4-BE49-F238E27FC236}">
                <a16:creationId xmlns:a16="http://schemas.microsoft.com/office/drawing/2014/main" id="{31E23F4B-93D9-B375-7DA1-3480CDDFBAEA}"/>
              </a:ext>
            </a:extLst>
          </p:cNvPr>
          <p:cNvSpPr txBox="1"/>
          <p:nvPr/>
        </p:nvSpPr>
        <p:spPr>
          <a:xfrm>
            <a:off x="6773865" y="1730098"/>
            <a:ext cx="4113068" cy="2406428"/>
          </a:xfrm>
          <a:prstGeom prst="rect">
            <a:avLst/>
          </a:prstGeom>
          <a:noFill/>
        </p:spPr>
        <p:txBody>
          <a:bodyPr wrap="square">
            <a:spAutoFit/>
          </a:bodyPr>
          <a:lstStyle/>
          <a:p>
            <a:pPr algn="just" fontAlgn="t">
              <a:lnSpc>
                <a:spcPts val="1500"/>
              </a:lnSpc>
            </a:pPr>
            <a:r>
              <a:rPr lang="es-MX" sz="1400" kern="0">
                <a:solidFill>
                  <a:srgbClr val="F2F2F2">
                    <a:lumMod val="50000"/>
                  </a:srgbClr>
                </a:solidFill>
              </a:rPr>
              <a:t>Alta participación en ambos municipios, con un alcance mayor a los </a:t>
            </a:r>
            <a:r>
              <a:rPr lang="es-MX" sz="1400" b="1" kern="0">
                <a:solidFill>
                  <a:srgbClr val="F2F2F2">
                    <a:lumMod val="50000"/>
                  </a:srgbClr>
                </a:solidFill>
              </a:rPr>
              <a:t>800 </a:t>
            </a:r>
            <a:r>
              <a:rPr lang="es-MX" sz="1400" kern="0">
                <a:solidFill>
                  <a:srgbClr val="F2F2F2">
                    <a:lumMod val="50000"/>
                  </a:srgbClr>
                </a:solidFill>
              </a:rPr>
              <a:t>ciudadanos (a quienes se les entregó volante informativo) y una </a:t>
            </a:r>
            <a:r>
              <a:rPr lang="es-MX" sz="1400" b="1" kern="0">
                <a:solidFill>
                  <a:srgbClr val="92D050"/>
                </a:solidFill>
              </a:rPr>
              <a:t>participación efectiva de 597 </a:t>
            </a:r>
            <a:r>
              <a:rPr lang="es-MX" sz="1400" kern="0">
                <a:solidFill>
                  <a:srgbClr val="F2F2F2">
                    <a:lumMod val="50000"/>
                  </a:srgbClr>
                </a:solidFill>
              </a:rPr>
              <a:t>personas (quienes se vincularon a la actividad y recibieron material de divulgación).</a:t>
            </a:r>
          </a:p>
          <a:p>
            <a:pPr algn="just" fontAlgn="t">
              <a:lnSpc>
                <a:spcPts val="1500"/>
              </a:lnSpc>
            </a:pPr>
            <a:endParaRPr lang="es-MX" sz="1400" kern="0">
              <a:solidFill>
                <a:srgbClr val="F2F2F2">
                  <a:lumMod val="50000"/>
                </a:srgbClr>
              </a:solidFill>
            </a:endParaRPr>
          </a:p>
          <a:p>
            <a:pPr algn="just" fontAlgn="t">
              <a:lnSpc>
                <a:spcPts val="1500"/>
              </a:lnSpc>
            </a:pPr>
            <a:r>
              <a:rPr lang="es-MX" sz="1400" kern="0">
                <a:solidFill>
                  <a:srgbClr val="F2F2F2">
                    <a:lumMod val="50000"/>
                  </a:srgbClr>
                </a:solidFill>
              </a:rPr>
              <a:t>Se destaca mayor nivel de participación en el municipio de Sabaneta, evidenciando alto interés e interacción directa con la comunidad.</a:t>
            </a:r>
          </a:p>
        </p:txBody>
      </p:sp>
      <p:sp>
        <p:nvSpPr>
          <p:cNvPr id="2" name="CuadroTexto 1">
            <a:extLst>
              <a:ext uri="{FF2B5EF4-FFF2-40B4-BE49-F238E27FC236}">
                <a16:creationId xmlns:a16="http://schemas.microsoft.com/office/drawing/2014/main" id="{DC62EEB5-B734-F9FB-FAC2-A79DDC4C2E56}"/>
              </a:ext>
            </a:extLst>
          </p:cNvPr>
          <p:cNvSpPr txBox="1"/>
          <p:nvPr/>
        </p:nvSpPr>
        <p:spPr>
          <a:xfrm>
            <a:off x="336854" y="6283933"/>
            <a:ext cx="10761219" cy="477054"/>
          </a:xfrm>
          <a:prstGeom prst="rect">
            <a:avLst/>
          </a:prstGeom>
          <a:noFill/>
        </p:spPr>
        <p:txBody>
          <a:bodyPr wrap="square">
            <a:spAutoFit/>
          </a:bodyPr>
          <a:lstStyle/>
          <a:p>
            <a:pPr algn="just" fontAlgn="t">
              <a:lnSpc>
                <a:spcPts val="1500"/>
              </a:lnSpc>
            </a:pPr>
            <a:r>
              <a:rPr lang="en-US" sz="1000">
                <a:solidFill>
                  <a:schemeClr val="accent1"/>
                </a:solidFill>
                <a:latin typeface="Bebas Neue" panose="020B0606020202050201" pitchFamily="34" charset="0"/>
              </a:rPr>
              <a:t>*</a:t>
            </a:r>
            <a:r>
              <a:rPr lang="es-MX" sz="1000" kern="0">
                <a:solidFill>
                  <a:srgbClr val="F2F2F2">
                    <a:lumMod val="50000"/>
                  </a:srgbClr>
                </a:solidFill>
              </a:rPr>
              <a:t>Aunque se entregó la totalidad de los volantes disponibles para la actividad (500 unidades), el alcance superó esta cifra. Esto se debió a que, en la etapa final, ya no se contaba con material impreso; sin embargo, el atractivo de la dinámica permitió captar la atención de más ciudadanos e involucrarlos en la actividad.</a:t>
            </a:r>
          </a:p>
        </p:txBody>
      </p:sp>
    </p:spTree>
    <p:extLst>
      <p:ext uri="{BB962C8B-B14F-4D97-AF65-F5344CB8AC3E}">
        <p14:creationId xmlns:p14="http://schemas.microsoft.com/office/powerpoint/2010/main" val="20645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par>
                          <p:cTn id="11" fill="hold">
                            <p:stCondLst>
                              <p:cond delay="500"/>
                            </p:stCondLst>
                            <p:childTnLst>
                              <p:par>
                                <p:cTn id="12" presetID="16" presetClass="entr" presetSubtype="42" fill="hold" grpId="0" nodeType="afterEffect">
                                  <p:stCondLst>
                                    <p:cond delay="0"/>
                                  </p:stCondLst>
                                  <p:childTnLst>
                                    <p:set>
                                      <p:cBhvr>
                                        <p:cTn id="13" dur="1" fill="hold">
                                          <p:stCondLst>
                                            <p:cond delay="0"/>
                                          </p:stCondLst>
                                        </p:cTn>
                                        <p:tgtEl>
                                          <p:spTgt spid="64"/>
                                        </p:tgtEl>
                                        <p:attrNameLst>
                                          <p:attrName>style.visibility</p:attrName>
                                        </p:attrNameLst>
                                      </p:cBhvr>
                                      <p:to>
                                        <p:strVal val="visible"/>
                                      </p:to>
                                    </p:set>
                                    <p:animEffect transition="in" filter="barn(outHorizontal)">
                                      <p:cBhvr>
                                        <p:cTn id="14" dur="500"/>
                                        <p:tgtEl>
                                          <p:spTgt spid="6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64" grpId="0" animBg="1"/>
      <p:bldP spid="11" grpId="0"/>
      <p:bldP spid="12" grpId="0"/>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00D64-0EF0-9EEE-3874-F9B35AE4F2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259020F-6255-DD3B-603D-C67E80B1AF49}"/>
              </a:ext>
            </a:extLst>
          </p:cNvPr>
          <p:cNvSpPr>
            <a:spLocks noGrp="1"/>
          </p:cNvSpPr>
          <p:nvPr>
            <p:ph type="title"/>
          </p:nvPr>
        </p:nvSpPr>
        <p:spPr/>
        <p:txBody>
          <a:bodyPr>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7E8AC424-AB02-C2BE-C59D-D087A2301A22}"/>
              </a:ext>
            </a:extLst>
          </p:cNvPr>
          <p:cNvGrpSpPr>
            <a:grpSpLocks/>
          </p:cNvGrpSpPr>
          <p:nvPr/>
        </p:nvGrpSpPr>
        <p:grpSpPr bwMode="auto">
          <a:xfrm>
            <a:off x="2951544" y="3429000"/>
            <a:ext cx="263525" cy="260350"/>
            <a:chOff x="2084388" y="4111625"/>
            <a:chExt cx="263525" cy="260350"/>
          </a:xfrm>
          <a:solidFill>
            <a:schemeClr val="bg2"/>
          </a:solidFill>
        </p:grpSpPr>
        <p:sp>
          <p:nvSpPr>
            <p:cNvPr id="125" name="Oval 11">
              <a:extLst>
                <a:ext uri="{FF2B5EF4-FFF2-40B4-BE49-F238E27FC236}">
                  <a16:creationId xmlns:a16="http://schemas.microsoft.com/office/drawing/2014/main" id="{A73D1B07-D549-70B6-FEBC-AED45FA64413}"/>
                </a:ext>
              </a:extLst>
            </p:cNvPr>
            <p:cNvSpPr>
              <a:spLocks noChangeArrowheads="1"/>
            </p:cNvSpPr>
            <p:nvPr/>
          </p:nvSpPr>
          <p:spPr bwMode="auto">
            <a:xfrm>
              <a:off x="2084388" y="4111625"/>
              <a:ext cx="263525"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E30C0D1D-280C-D29E-1CDC-0CE949328E60}"/>
                </a:ext>
              </a:extLst>
            </p:cNvPr>
            <p:cNvSpPr>
              <a:spLocks noChangeArrowheads="1"/>
            </p:cNvSpPr>
            <p:nvPr/>
          </p:nvSpPr>
          <p:spPr bwMode="auto">
            <a:xfrm>
              <a:off x="2149475" y="4176713"/>
              <a:ext cx="128588"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DBE0C7E9-E5EC-8145-74DD-6E3D764FD021}"/>
              </a:ext>
            </a:extLst>
          </p:cNvPr>
          <p:cNvGrpSpPr>
            <a:grpSpLocks/>
          </p:cNvGrpSpPr>
          <p:nvPr/>
        </p:nvGrpSpPr>
        <p:grpSpPr bwMode="auto">
          <a:xfrm>
            <a:off x="4888294" y="3429000"/>
            <a:ext cx="263525" cy="260350"/>
            <a:chOff x="4021138" y="4111625"/>
            <a:chExt cx="263525" cy="260350"/>
          </a:xfrm>
          <a:solidFill>
            <a:schemeClr val="bg2"/>
          </a:solidFill>
        </p:grpSpPr>
        <p:sp>
          <p:nvSpPr>
            <p:cNvPr id="128" name="Oval 13">
              <a:extLst>
                <a:ext uri="{FF2B5EF4-FFF2-40B4-BE49-F238E27FC236}">
                  <a16:creationId xmlns:a16="http://schemas.microsoft.com/office/drawing/2014/main" id="{2B07CFA9-A0BC-8006-A0DB-A1FD9FE86593}"/>
                </a:ext>
              </a:extLst>
            </p:cNvPr>
            <p:cNvSpPr>
              <a:spLocks noChangeArrowheads="1"/>
            </p:cNvSpPr>
            <p:nvPr/>
          </p:nvSpPr>
          <p:spPr bwMode="auto">
            <a:xfrm>
              <a:off x="4021138" y="4111625"/>
              <a:ext cx="263525" cy="260350"/>
            </a:xfrm>
            <a:prstGeom prst="ellipse">
              <a:avLst/>
            </a:prstGeom>
            <a:grpFill/>
            <a:ln w="53975">
              <a:solidFill>
                <a:schemeClr val="bg2"/>
              </a:solidFill>
              <a:miter lim="800000"/>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96FE8C94-5EDC-5184-872F-89691E96809E}"/>
                </a:ext>
              </a:extLst>
            </p:cNvPr>
            <p:cNvSpPr>
              <a:spLocks noChangeArrowheads="1"/>
            </p:cNvSpPr>
            <p:nvPr/>
          </p:nvSpPr>
          <p:spPr bwMode="auto">
            <a:xfrm>
              <a:off x="4089400" y="4176713"/>
              <a:ext cx="130175" cy="130175"/>
            </a:xfrm>
            <a:prstGeom prst="ellipse">
              <a:avLst/>
            </a:prstGeom>
            <a:grpFill/>
            <a:ln w="9525">
              <a:solidFill>
                <a:schemeClr val="bg2"/>
              </a:solidFill>
              <a:round/>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DBA12FD8-76D5-9429-3A9A-462BCE39D6EE}"/>
              </a:ext>
            </a:extLst>
          </p:cNvPr>
          <p:cNvGrpSpPr>
            <a:grpSpLocks/>
          </p:cNvGrpSpPr>
          <p:nvPr/>
        </p:nvGrpSpPr>
        <p:grpSpPr bwMode="auto">
          <a:xfrm>
            <a:off x="6829806" y="3429000"/>
            <a:ext cx="258763" cy="260350"/>
            <a:chOff x="5962650" y="4111625"/>
            <a:chExt cx="258763" cy="260350"/>
          </a:xfrm>
        </p:grpSpPr>
        <p:sp>
          <p:nvSpPr>
            <p:cNvPr id="131" name="Oval 15">
              <a:extLst>
                <a:ext uri="{FF2B5EF4-FFF2-40B4-BE49-F238E27FC236}">
                  <a16:creationId xmlns:a16="http://schemas.microsoft.com/office/drawing/2014/main" id="{9713419E-7E1F-904C-B990-B034AE38500F}"/>
                </a:ext>
              </a:extLst>
            </p:cNvPr>
            <p:cNvSpPr>
              <a:spLocks noChangeArrowheads="1"/>
            </p:cNvSpPr>
            <p:nvPr/>
          </p:nvSpPr>
          <p:spPr bwMode="auto">
            <a:xfrm>
              <a:off x="5962650" y="4111625"/>
              <a:ext cx="258763" cy="260350"/>
            </a:xfrm>
            <a:prstGeom prst="ellipse">
              <a:avLst/>
            </a:prstGeom>
            <a:noFill/>
            <a:ln w="53975" cap="flat">
              <a:solidFill>
                <a:srgbClr val="FFA1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2B147A4D-753B-F535-E1F9-885CB86C538B}"/>
                </a:ext>
              </a:extLst>
            </p:cNvPr>
            <p:cNvSpPr>
              <a:spLocks noChangeArrowheads="1"/>
            </p:cNvSpPr>
            <p:nvPr/>
          </p:nvSpPr>
          <p:spPr bwMode="auto">
            <a:xfrm>
              <a:off x="6027738" y="4176713"/>
              <a:ext cx="128587" cy="130175"/>
            </a:xfrm>
            <a:prstGeom prst="ellipse">
              <a:avLst/>
            </a:pr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7D791D66-E8D3-C9BA-C187-74188BB77C10}"/>
              </a:ext>
            </a:extLst>
          </p:cNvPr>
          <p:cNvGrpSpPr>
            <a:grpSpLocks/>
          </p:cNvGrpSpPr>
          <p:nvPr/>
        </p:nvGrpSpPr>
        <p:grpSpPr bwMode="auto">
          <a:xfrm>
            <a:off x="8819642" y="3429000"/>
            <a:ext cx="261938" cy="260350"/>
            <a:chOff x="9836150" y="4111625"/>
            <a:chExt cx="261938" cy="260350"/>
          </a:xfrm>
          <a:solidFill>
            <a:schemeClr val="bg2"/>
          </a:solidFill>
        </p:grpSpPr>
        <p:sp>
          <p:nvSpPr>
            <p:cNvPr id="134" name="Oval 19">
              <a:extLst>
                <a:ext uri="{FF2B5EF4-FFF2-40B4-BE49-F238E27FC236}">
                  <a16:creationId xmlns:a16="http://schemas.microsoft.com/office/drawing/2014/main" id="{0131D5E6-91BC-7FBA-A5EC-A115E191AB7C}"/>
                </a:ext>
              </a:extLst>
            </p:cNvPr>
            <p:cNvSpPr>
              <a:spLocks noChangeArrowheads="1"/>
            </p:cNvSpPr>
            <p:nvPr/>
          </p:nvSpPr>
          <p:spPr bwMode="auto">
            <a:xfrm>
              <a:off x="9836150" y="4111625"/>
              <a:ext cx="261938"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9B05F4B7-88C6-F2E9-1866-F9B7BD8353E3}"/>
                </a:ext>
              </a:extLst>
            </p:cNvPr>
            <p:cNvSpPr>
              <a:spLocks noChangeArrowheads="1"/>
            </p:cNvSpPr>
            <p:nvPr/>
          </p:nvSpPr>
          <p:spPr bwMode="auto">
            <a:xfrm>
              <a:off x="9904413" y="4176713"/>
              <a:ext cx="130175"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1896488C-F458-B457-0E96-2A7762339A11}"/>
              </a:ext>
            </a:extLst>
          </p:cNvPr>
          <p:cNvGrpSpPr>
            <a:grpSpLocks/>
          </p:cNvGrpSpPr>
          <p:nvPr/>
        </p:nvGrpSpPr>
        <p:grpSpPr bwMode="auto">
          <a:xfrm>
            <a:off x="2381631" y="1655763"/>
            <a:ext cx="1403350" cy="1614487"/>
            <a:chOff x="1514475" y="2338388"/>
            <a:chExt cx="1403350" cy="1614488"/>
          </a:xfrm>
          <a:solidFill>
            <a:schemeClr val="bg2"/>
          </a:solidFill>
        </p:grpSpPr>
        <p:sp>
          <p:nvSpPr>
            <p:cNvPr id="137" name="Freeform 6">
              <a:extLst>
                <a:ext uri="{FF2B5EF4-FFF2-40B4-BE49-F238E27FC236}">
                  <a16:creationId xmlns:a16="http://schemas.microsoft.com/office/drawing/2014/main" id="{B5CABE4E-A19E-7E9E-F470-CBA567DE791E}"/>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grpFill/>
            <a:ln>
              <a:no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C0477D4B-1EB3-4DC3-204A-1DFF60E8EFB6}"/>
                </a:ext>
              </a:extLst>
            </p:cNvPr>
            <p:cNvSpPr>
              <a:spLocks noChangeArrowheads="1"/>
            </p:cNvSpPr>
            <p:nvPr/>
          </p:nvSpPr>
          <p:spPr bwMode="auto">
            <a:xfrm>
              <a:off x="1719263" y="2546350"/>
              <a:ext cx="989012" cy="987426"/>
            </a:xfrm>
            <a:prstGeom prst="ellipse">
              <a:avLst/>
            </a:prstGeom>
            <a:grp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292B64F2-EC2F-8E33-DE9E-B3F2AAC60FB3}"/>
              </a:ext>
            </a:extLst>
          </p:cNvPr>
          <p:cNvGrpSpPr>
            <a:grpSpLocks/>
          </p:cNvGrpSpPr>
          <p:nvPr/>
        </p:nvGrpSpPr>
        <p:grpSpPr bwMode="auto">
          <a:xfrm>
            <a:off x="4318381" y="1655763"/>
            <a:ext cx="1403350" cy="1614487"/>
            <a:chOff x="3451225" y="2338388"/>
            <a:chExt cx="1403350" cy="1614488"/>
          </a:xfrm>
          <a:solidFill>
            <a:schemeClr val="bg2"/>
          </a:solidFill>
        </p:grpSpPr>
        <p:sp>
          <p:nvSpPr>
            <p:cNvPr id="140" name="Freeform 7">
              <a:extLst>
                <a:ext uri="{FF2B5EF4-FFF2-40B4-BE49-F238E27FC236}">
                  <a16:creationId xmlns:a16="http://schemas.microsoft.com/office/drawing/2014/main" id="{77C7AA40-119C-7350-4873-E38083C06CB3}"/>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Oval 22">
              <a:extLst>
                <a:ext uri="{FF2B5EF4-FFF2-40B4-BE49-F238E27FC236}">
                  <a16:creationId xmlns:a16="http://schemas.microsoft.com/office/drawing/2014/main" id="{C71D36B1-7846-2170-4E41-53A9661CA8FB}"/>
                </a:ext>
              </a:extLst>
            </p:cNvPr>
            <p:cNvSpPr>
              <a:spLocks noChangeArrowheads="1"/>
            </p:cNvSpPr>
            <p:nvPr/>
          </p:nvSpPr>
          <p:spPr bwMode="auto">
            <a:xfrm>
              <a:off x="3660775" y="2546350"/>
              <a:ext cx="989013" cy="987426"/>
            </a:xfrm>
            <a:prstGeom prst="ellipse">
              <a:avLst/>
            </a:prstGeom>
            <a:grp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A9585379-1994-44E2-B1D3-5A63D6712719}"/>
              </a:ext>
            </a:extLst>
          </p:cNvPr>
          <p:cNvGrpSpPr>
            <a:grpSpLocks/>
          </p:cNvGrpSpPr>
          <p:nvPr/>
        </p:nvGrpSpPr>
        <p:grpSpPr bwMode="auto">
          <a:xfrm>
            <a:off x="6255131" y="1655763"/>
            <a:ext cx="1408113" cy="1614487"/>
            <a:chOff x="5387975" y="2338388"/>
            <a:chExt cx="1408113" cy="1614488"/>
          </a:xfrm>
        </p:grpSpPr>
        <p:sp>
          <p:nvSpPr>
            <p:cNvPr id="143" name="Freeform 8">
              <a:extLst>
                <a:ext uri="{FF2B5EF4-FFF2-40B4-BE49-F238E27FC236}">
                  <a16:creationId xmlns:a16="http://schemas.microsoft.com/office/drawing/2014/main" id="{0AC0362A-EF3B-4C43-5686-26F1CEAE1965}"/>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F80A4853-1D7A-EDDB-0D0A-28EEFED93526}"/>
                </a:ext>
              </a:extLst>
            </p:cNvPr>
            <p:cNvSpPr>
              <a:spLocks noChangeArrowheads="1"/>
            </p:cNvSpPr>
            <p:nvPr/>
          </p:nvSpPr>
          <p:spPr bwMode="auto">
            <a:xfrm>
              <a:off x="5597525"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C6F395BF-D520-7952-5022-263F7A08E0AF}"/>
              </a:ext>
            </a:extLst>
          </p:cNvPr>
          <p:cNvGrpSpPr>
            <a:grpSpLocks/>
          </p:cNvGrpSpPr>
          <p:nvPr/>
        </p:nvGrpSpPr>
        <p:grpSpPr bwMode="auto">
          <a:xfrm>
            <a:off x="8248142" y="1655763"/>
            <a:ext cx="1404938" cy="1614487"/>
            <a:chOff x="9264650" y="2338388"/>
            <a:chExt cx="1404938" cy="1614488"/>
          </a:xfrm>
          <a:solidFill>
            <a:schemeClr val="bg2"/>
          </a:solidFill>
        </p:grpSpPr>
        <p:sp>
          <p:nvSpPr>
            <p:cNvPr id="149" name="Freeform 10">
              <a:extLst>
                <a:ext uri="{FF2B5EF4-FFF2-40B4-BE49-F238E27FC236}">
                  <a16:creationId xmlns:a16="http://schemas.microsoft.com/office/drawing/2014/main" id="{749410A8-D962-279D-9FD5-BC111B993287}"/>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E663C048-E151-320C-17AD-2A44F599ABC1}"/>
                </a:ext>
              </a:extLst>
            </p:cNvPr>
            <p:cNvSpPr>
              <a:spLocks noChangeArrowheads="1"/>
            </p:cNvSpPr>
            <p:nvPr/>
          </p:nvSpPr>
          <p:spPr bwMode="auto">
            <a:xfrm>
              <a:off x="9474200"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B8EF09D6-422A-DC76-1701-8ECDBB4A4C95}"/>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FD48AF09-A67B-798B-82BD-316046FFE84D}"/>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noFill/>
          </a:ln>
        </p:spPr>
        <p:txBody>
          <a:bodyPr/>
          <a:lstStyle/>
          <a:p>
            <a:endParaRPr lang="es-CO"/>
          </a:p>
        </p:txBody>
      </p:sp>
      <p:sp>
        <p:nvSpPr>
          <p:cNvPr id="153" name="Freeform 28">
            <a:extLst>
              <a:ext uri="{FF2B5EF4-FFF2-40B4-BE49-F238E27FC236}">
                <a16:creationId xmlns:a16="http://schemas.microsoft.com/office/drawing/2014/main" id="{F659D396-61B4-BC3E-B99C-1F718A68083B}"/>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8E955EBE-F357-2280-4689-2217176A21D9}"/>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2BF1C647-6FB6-090E-F9DE-DC6B1191138E}"/>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B68A1EBF-5633-BA7A-F6AA-BF7F37441442}"/>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chemeClr val="bg2"/>
          </a:solidFill>
          <a:ln>
            <a:noFill/>
          </a:ln>
        </p:spPr>
        <p:txBody>
          <a:bodyPr/>
          <a:lstStyle/>
          <a:p>
            <a:endParaRPr lang="es-CO"/>
          </a:p>
        </p:txBody>
      </p:sp>
      <p:sp>
        <p:nvSpPr>
          <p:cNvPr id="158" name="Freeform 33">
            <a:extLst>
              <a:ext uri="{FF2B5EF4-FFF2-40B4-BE49-F238E27FC236}">
                <a16:creationId xmlns:a16="http://schemas.microsoft.com/office/drawing/2014/main" id="{EF736D43-3F2E-BBAE-55CB-FAA3AC8833AE}"/>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rgbClr val="FFA100"/>
          </a:solidFill>
          <a:ln>
            <a:noFill/>
          </a:ln>
        </p:spPr>
        <p:txBody>
          <a:bodyPr/>
          <a:lstStyle/>
          <a:p>
            <a:pPr eaLnBrk="1" fontAlgn="auto" hangingPunct="1">
              <a:spcBef>
                <a:spcPts val="0"/>
              </a:spcBef>
              <a:spcAft>
                <a:spcPts val="0"/>
              </a:spcAft>
              <a:defRPr/>
            </a:pPr>
            <a:endParaRPr lang="ru-RU">
              <a:latin typeface="+mn-lt"/>
            </a:endParaRPr>
          </a:p>
        </p:txBody>
      </p:sp>
      <p:sp>
        <p:nvSpPr>
          <p:cNvPr id="161" name="Rectangle 26">
            <a:extLst>
              <a:ext uri="{FF2B5EF4-FFF2-40B4-BE49-F238E27FC236}">
                <a16:creationId xmlns:a16="http://schemas.microsoft.com/office/drawing/2014/main" id="{112CC71F-440B-C4BF-B135-BD5DCFBCA4CF}"/>
              </a:ext>
            </a:extLst>
          </p:cNvPr>
          <p:cNvSpPr>
            <a:spLocks noChangeArrowheads="1"/>
          </p:cNvSpPr>
          <p:nvPr/>
        </p:nvSpPr>
        <p:spPr bwMode="auto">
          <a:xfrm>
            <a:off x="4192689" y="4432300"/>
            <a:ext cx="1699183" cy="553998"/>
          </a:xfrm>
          <a:prstGeom prst="rect">
            <a:avLst/>
          </a:prstGeom>
          <a:noFill/>
          <a:ln>
            <a:noFill/>
          </a:ln>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bg2"/>
                </a:solidFill>
                <a:latin typeface="+mj-lt"/>
              </a:rPr>
              <a:t>Participación </a:t>
            </a:r>
          </a:p>
          <a:p>
            <a:pPr algn="ctr"/>
            <a:r>
              <a:rPr lang="es-CO" altLang="ru-RU">
                <a:solidFill>
                  <a:schemeClr val="bg2"/>
                </a:solidFill>
                <a:latin typeface="+mn-lt"/>
              </a:rPr>
              <a:t>en cifras</a:t>
            </a:r>
          </a:p>
        </p:txBody>
      </p:sp>
      <p:sp>
        <p:nvSpPr>
          <p:cNvPr id="162" name="Rectangle 27">
            <a:extLst>
              <a:ext uri="{FF2B5EF4-FFF2-40B4-BE49-F238E27FC236}">
                <a16:creationId xmlns:a16="http://schemas.microsoft.com/office/drawing/2014/main" id="{34803EA9-DB36-3271-EE6F-D4A30755908B}"/>
              </a:ext>
            </a:extLst>
          </p:cNvPr>
          <p:cNvSpPr>
            <a:spLocks noChangeArrowheads="1"/>
          </p:cNvSpPr>
          <p:nvPr/>
        </p:nvSpPr>
        <p:spPr bwMode="auto">
          <a:xfrm>
            <a:off x="6189547" y="4432300"/>
            <a:ext cx="158056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a:solidFill>
                  <a:schemeClr val="tx1">
                    <a:lumMod val="65000"/>
                    <a:lumOff val="35000"/>
                  </a:schemeClr>
                </a:solidFill>
                <a:latin typeface="+mn-lt"/>
              </a:rPr>
              <a:t>Estrategia de </a:t>
            </a:r>
          </a:p>
          <a:p>
            <a:pPr algn="ctr">
              <a:defRPr/>
            </a:pPr>
            <a:r>
              <a:rPr lang="es-CO" altLang="ru-RU" b="1">
                <a:solidFill>
                  <a:srgbClr val="FFA100"/>
                </a:solidFill>
                <a:latin typeface="+mj-lt"/>
              </a:rPr>
              <a:t>interacción </a:t>
            </a:r>
          </a:p>
          <a:p>
            <a:pPr algn="ctr">
              <a:defRPr/>
            </a:pPr>
            <a:r>
              <a:rPr lang="es-CO" altLang="ru-RU">
                <a:solidFill>
                  <a:schemeClr val="tx1">
                    <a:lumMod val="65000"/>
                    <a:lumOff val="35000"/>
                  </a:schemeClr>
                </a:solidFill>
                <a:latin typeface="+mn-lt"/>
              </a:rPr>
              <a:t>y entrega de </a:t>
            </a:r>
          </a:p>
          <a:p>
            <a:pPr algn="ctr">
              <a:defRPr/>
            </a:pPr>
            <a:r>
              <a:rPr lang="es-CO" altLang="ru-RU">
                <a:solidFill>
                  <a:schemeClr val="tx1">
                    <a:lumMod val="65000"/>
                    <a:lumOff val="35000"/>
                  </a:schemeClr>
                </a:solidFill>
                <a:latin typeface="+mn-lt"/>
              </a:rPr>
              <a:t>incentivos </a:t>
            </a:r>
          </a:p>
        </p:txBody>
      </p:sp>
      <p:sp>
        <p:nvSpPr>
          <p:cNvPr id="163" name="Rectangle 28">
            <a:extLst>
              <a:ext uri="{FF2B5EF4-FFF2-40B4-BE49-F238E27FC236}">
                <a16:creationId xmlns:a16="http://schemas.microsoft.com/office/drawing/2014/main" id="{B382F88B-8674-50FE-0520-8FA16953214F}"/>
              </a:ext>
            </a:extLst>
          </p:cNvPr>
          <p:cNvSpPr>
            <a:spLocks noChangeArrowheads="1"/>
          </p:cNvSpPr>
          <p:nvPr/>
        </p:nvSpPr>
        <p:spPr bwMode="auto">
          <a:xfrm>
            <a:off x="7856121" y="4432300"/>
            <a:ext cx="218897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Nivel de </a:t>
            </a:r>
            <a:r>
              <a:rPr lang="es-MX" altLang="ru-RU" b="1">
                <a:solidFill>
                  <a:schemeClr val="bg2"/>
                </a:solidFill>
                <a:latin typeface="+mj-lt"/>
              </a:rPr>
              <a:t>satisfacción </a:t>
            </a:r>
          </a:p>
          <a:p>
            <a:pPr algn="ctr">
              <a:defRPr/>
            </a:pPr>
            <a:r>
              <a:rPr lang="es-MX" altLang="ru-RU">
                <a:solidFill>
                  <a:schemeClr val="bg2"/>
                </a:solidFill>
                <a:latin typeface="+mn-lt"/>
              </a:rPr>
              <a:t>de la </a:t>
            </a:r>
            <a:r>
              <a:rPr lang="es-MX" altLang="ru-RU" b="1">
                <a:solidFill>
                  <a:schemeClr val="bg2"/>
                </a:solidFill>
                <a:latin typeface="+mj-lt"/>
              </a:rPr>
              <a:t>información </a:t>
            </a:r>
            <a:r>
              <a:rPr lang="es-MX" altLang="ru-RU">
                <a:solidFill>
                  <a:schemeClr val="bg2"/>
                </a:solidFill>
                <a:latin typeface="+mn-lt"/>
              </a:rPr>
              <a:t>recibida </a:t>
            </a:r>
          </a:p>
        </p:txBody>
      </p:sp>
      <p:sp>
        <p:nvSpPr>
          <p:cNvPr id="174" name="Freeform 201">
            <a:extLst>
              <a:ext uri="{FF2B5EF4-FFF2-40B4-BE49-F238E27FC236}">
                <a16:creationId xmlns:a16="http://schemas.microsoft.com/office/drawing/2014/main" id="{27F71D0F-CFDD-A4EE-57E1-B90529C4D1B5}"/>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1ECF5142-BA66-8D7A-4BF5-9EC30475A797}"/>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rgbClr val="FFA100"/>
          </a:solidFill>
          <a:ln w="19050">
            <a:no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2DC1D4FB-0E4B-BCF9-E10F-FEF68F7C026C}"/>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56A6BAF4-BFE8-6E61-2B7E-FB84E459A3C6}"/>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Rectangle 25">
            <a:extLst>
              <a:ext uri="{FF2B5EF4-FFF2-40B4-BE49-F238E27FC236}">
                <a16:creationId xmlns:a16="http://schemas.microsoft.com/office/drawing/2014/main" id="{37D8E47D-DE56-CB57-81EA-8E549A5E37F8}"/>
              </a:ext>
            </a:extLst>
          </p:cNvPr>
          <p:cNvSpPr>
            <a:spLocks noChangeArrowheads="1"/>
          </p:cNvSpPr>
          <p:nvPr/>
        </p:nvSpPr>
        <p:spPr bwMode="auto">
          <a:xfrm>
            <a:off x="2096340" y="4432300"/>
            <a:ext cx="2039021" cy="553998"/>
          </a:xfrm>
          <a:prstGeom prst="rect">
            <a:avLst/>
          </a:prstGeom>
          <a:noFill/>
          <a:ln>
            <a:noFill/>
          </a:ln>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b="1">
                <a:solidFill>
                  <a:schemeClr val="bg2"/>
                </a:solidFill>
                <a:latin typeface="+mn-lt"/>
              </a:rPr>
              <a:t>Participación de </a:t>
            </a:r>
          </a:p>
          <a:p>
            <a:pPr algn="ctr">
              <a:defRPr/>
            </a:pPr>
            <a:r>
              <a:rPr lang="es-CO" altLang="ru-RU">
                <a:solidFill>
                  <a:schemeClr val="bg2"/>
                </a:solidFill>
                <a:latin typeface="+mn-lt"/>
              </a:rPr>
              <a:t>la ciudadanía </a:t>
            </a:r>
          </a:p>
        </p:txBody>
      </p:sp>
    </p:spTree>
    <p:extLst>
      <p:ext uri="{BB962C8B-B14F-4D97-AF65-F5344CB8AC3E}">
        <p14:creationId xmlns:p14="http://schemas.microsoft.com/office/powerpoint/2010/main" val="167990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400"/>
                                  </p:stCondLst>
                                  <p:childTnLst>
                                    <p:set>
                                      <p:cBhvr>
                                        <p:cTn id="6" dur="1" fill="hold">
                                          <p:stCondLst>
                                            <p:cond delay="0"/>
                                          </p:stCondLst>
                                        </p:cTn>
                                        <p:tgtEl>
                                          <p:spTgt spid="130"/>
                                        </p:tgtEl>
                                        <p:attrNameLst>
                                          <p:attrName>style.visibility</p:attrName>
                                        </p:attrNameLst>
                                      </p:cBhvr>
                                      <p:to>
                                        <p:strVal val="visible"/>
                                      </p:to>
                                    </p:set>
                                    <p:anim calcmode="lin" valueType="num">
                                      <p:cBhvr>
                                        <p:cTn id="7" dur="1000" fill="hold"/>
                                        <p:tgtEl>
                                          <p:spTgt spid="130"/>
                                        </p:tgtEl>
                                        <p:attrNameLst>
                                          <p:attrName>ppt_w</p:attrName>
                                        </p:attrNameLst>
                                      </p:cBhvr>
                                      <p:tavLst>
                                        <p:tav tm="0">
                                          <p:val>
                                            <p:fltVal val="0"/>
                                          </p:val>
                                        </p:tav>
                                        <p:tav tm="100000">
                                          <p:val>
                                            <p:strVal val="#ppt_w"/>
                                          </p:val>
                                        </p:tav>
                                      </p:tavLst>
                                    </p:anim>
                                    <p:anim calcmode="lin" valueType="num">
                                      <p:cBhvr>
                                        <p:cTn id="8" dur="1000" fill="hold"/>
                                        <p:tgtEl>
                                          <p:spTgt spid="130"/>
                                        </p:tgtEl>
                                        <p:attrNameLst>
                                          <p:attrName>ppt_h</p:attrName>
                                        </p:attrNameLst>
                                      </p:cBhvr>
                                      <p:tavLst>
                                        <p:tav tm="0">
                                          <p:val>
                                            <p:fltVal val="0"/>
                                          </p:val>
                                        </p:tav>
                                        <p:tav tm="100000">
                                          <p:val>
                                            <p:strVal val="#ppt_h"/>
                                          </p:val>
                                        </p:tav>
                                      </p:tavLst>
                                    </p:anim>
                                    <p:animEffect transition="in" filter="fade">
                                      <p:cBhvr>
                                        <p:cTn id="9" dur="1000"/>
                                        <p:tgtEl>
                                          <p:spTgt spid="130"/>
                                        </p:tgtEl>
                                      </p:cBhvr>
                                    </p:animEffect>
                                  </p:childTnLst>
                                </p:cTn>
                              </p:par>
                              <p:par>
                                <p:cTn id="10" presetID="22" presetClass="entr" presetSubtype="8" fill="hold" nodeType="withEffect">
                                  <p:stCondLst>
                                    <p:cond delay="500"/>
                                  </p:stCondLst>
                                  <p:childTnLst>
                                    <p:set>
                                      <p:cBhvr>
                                        <p:cTn id="11" dur="1" fill="hold">
                                          <p:stCondLst>
                                            <p:cond delay="0"/>
                                          </p:stCondLst>
                                        </p:cTn>
                                        <p:tgtEl>
                                          <p:spTgt spid="158"/>
                                        </p:tgtEl>
                                        <p:attrNameLst>
                                          <p:attrName>style.visibility</p:attrName>
                                        </p:attrNameLst>
                                      </p:cBhvr>
                                      <p:to>
                                        <p:strVal val="visible"/>
                                      </p:to>
                                    </p:set>
                                    <p:animEffect transition="in" filter="wipe(left)">
                                      <p:cBhvr>
                                        <p:cTn id="12" dur="1000"/>
                                        <p:tgtEl>
                                          <p:spTgt spid="158"/>
                                        </p:tgtEl>
                                      </p:cBhvr>
                                    </p:animEffect>
                                  </p:childTnLst>
                                </p:cTn>
                              </p:par>
                              <p:par>
                                <p:cTn id="13" presetID="2" presetClass="entr" presetSubtype="1" fill="hold" nodeType="withEffect">
                                  <p:stCondLst>
                                    <p:cond delay="600"/>
                                  </p:stCondLst>
                                  <p:childTnLst>
                                    <p:set>
                                      <p:cBhvr>
                                        <p:cTn id="14" dur="1" fill="hold">
                                          <p:stCondLst>
                                            <p:cond delay="0"/>
                                          </p:stCondLst>
                                        </p:cTn>
                                        <p:tgtEl>
                                          <p:spTgt spid="142"/>
                                        </p:tgtEl>
                                        <p:attrNameLst>
                                          <p:attrName>style.visibility</p:attrName>
                                        </p:attrNameLst>
                                      </p:cBhvr>
                                      <p:to>
                                        <p:strVal val="visible"/>
                                      </p:to>
                                    </p:set>
                                    <p:anim calcmode="lin" valueType="num">
                                      <p:cBhvr additive="base">
                                        <p:cTn id="15" dur="1000" fill="hold"/>
                                        <p:tgtEl>
                                          <p:spTgt spid="142"/>
                                        </p:tgtEl>
                                        <p:attrNameLst>
                                          <p:attrName>ppt_x</p:attrName>
                                        </p:attrNameLst>
                                      </p:cBhvr>
                                      <p:tavLst>
                                        <p:tav tm="0">
                                          <p:val>
                                            <p:strVal val="#ppt_x"/>
                                          </p:val>
                                        </p:tav>
                                        <p:tav tm="100000">
                                          <p:val>
                                            <p:strVal val="#ppt_x"/>
                                          </p:val>
                                        </p:tav>
                                      </p:tavLst>
                                    </p:anim>
                                    <p:anim calcmode="lin" valueType="num">
                                      <p:cBhvr additive="base">
                                        <p:cTn id="16" dur="1000" fill="hold"/>
                                        <p:tgtEl>
                                          <p:spTgt spid="142"/>
                                        </p:tgtEl>
                                        <p:attrNameLst>
                                          <p:attrName>ppt_y</p:attrName>
                                        </p:attrNameLst>
                                      </p:cBhvr>
                                      <p:tavLst>
                                        <p:tav tm="0">
                                          <p:val>
                                            <p:strVal val="0-#ppt_h/2"/>
                                          </p:val>
                                        </p:tav>
                                        <p:tav tm="100000">
                                          <p:val>
                                            <p:strVal val="#ppt_y"/>
                                          </p:val>
                                        </p:tav>
                                      </p:tavLst>
                                    </p:anim>
                                  </p:childTnLst>
                                </p:cTn>
                              </p:par>
                              <p:par>
                                <p:cTn id="17" presetID="22" presetClass="entr" presetSubtype="1" fill="hold" nodeType="withEffect">
                                  <p:stCondLst>
                                    <p:cond delay="600"/>
                                  </p:stCondLst>
                                  <p:childTnLst>
                                    <p:set>
                                      <p:cBhvr>
                                        <p:cTn id="18" dur="1" fill="hold">
                                          <p:stCondLst>
                                            <p:cond delay="0"/>
                                          </p:stCondLst>
                                        </p:cTn>
                                        <p:tgtEl>
                                          <p:spTgt spid="153"/>
                                        </p:tgtEl>
                                        <p:attrNameLst>
                                          <p:attrName>style.visibility</p:attrName>
                                        </p:attrNameLst>
                                      </p:cBhvr>
                                      <p:to>
                                        <p:strVal val="visible"/>
                                      </p:to>
                                    </p:set>
                                    <p:animEffect transition="in" filter="wipe(up)">
                                      <p:cBhvr>
                                        <p:cTn id="19" dur="1000"/>
                                        <p:tgtEl>
                                          <p:spTgt spid="153"/>
                                        </p:tgtEl>
                                      </p:cBhvr>
                                    </p:animEffect>
                                  </p:childTnLst>
                                </p:cTn>
                              </p:par>
                              <p:par>
                                <p:cTn id="20" presetID="2" presetClass="entr" presetSubtype="4" fill="hold" grpId="0" nodeType="withEffect">
                                  <p:stCondLst>
                                    <p:cond delay="1750"/>
                                  </p:stCondLst>
                                  <p:childTnLst>
                                    <p:set>
                                      <p:cBhvr>
                                        <p:cTn id="21" dur="1" fill="hold">
                                          <p:stCondLst>
                                            <p:cond delay="0"/>
                                          </p:stCondLst>
                                        </p:cTn>
                                        <p:tgtEl>
                                          <p:spTgt spid="162"/>
                                        </p:tgtEl>
                                        <p:attrNameLst>
                                          <p:attrName>style.visibility</p:attrName>
                                        </p:attrNameLst>
                                      </p:cBhvr>
                                      <p:to>
                                        <p:strVal val="visible"/>
                                      </p:to>
                                    </p:set>
                                    <p:anim calcmode="lin" valueType="num">
                                      <p:cBhvr additive="base">
                                        <p:cTn id="22" dur="1000" fill="hold"/>
                                        <p:tgtEl>
                                          <p:spTgt spid="162"/>
                                        </p:tgtEl>
                                        <p:attrNameLst>
                                          <p:attrName>ppt_x</p:attrName>
                                        </p:attrNameLst>
                                      </p:cBhvr>
                                      <p:tavLst>
                                        <p:tav tm="0">
                                          <p:val>
                                            <p:strVal val="#ppt_x"/>
                                          </p:val>
                                        </p:tav>
                                        <p:tav tm="100000">
                                          <p:val>
                                            <p:strVal val="#ppt_x"/>
                                          </p:val>
                                        </p:tav>
                                      </p:tavLst>
                                    </p:anim>
                                    <p:anim calcmode="lin" valueType="num">
                                      <p:cBhvr additive="base">
                                        <p:cTn id="23" dur="1000" fill="hold"/>
                                        <p:tgtEl>
                                          <p:spTgt spid="1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97004-ED47-A663-3F4C-79A52C213CFC}"/>
            </a:ext>
          </a:extLst>
        </p:cNvPr>
        <p:cNvGrpSpPr/>
        <p:nvPr/>
      </p:nvGrpSpPr>
      <p:grpSpPr>
        <a:xfrm>
          <a:off x="0" y="0"/>
          <a:ext cx="0" cy="0"/>
          <a:chOff x="0" y="0"/>
          <a:chExt cx="0" cy="0"/>
        </a:xfrm>
      </p:grpSpPr>
      <p:sp>
        <p:nvSpPr>
          <p:cNvPr id="7" name="Título 6">
            <a:extLst>
              <a:ext uri="{FF2B5EF4-FFF2-40B4-BE49-F238E27FC236}">
                <a16:creationId xmlns:a16="http://schemas.microsoft.com/office/drawing/2014/main" id="{31C49329-3A2A-41BF-3746-7530F653C66A}"/>
              </a:ext>
            </a:extLst>
          </p:cNvPr>
          <p:cNvSpPr>
            <a:spLocks noGrp="1"/>
          </p:cNvSpPr>
          <p:nvPr>
            <p:ph type="title"/>
          </p:nvPr>
        </p:nvSpPr>
        <p:spPr>
          <a:xfrm>
            <a:off x="-9293" y="7222"/>
            <a:ext cx="8851436" cy="571610"/>
          </a:xfrm>
        </p:spPr>
        <p:txBody>
          <a:bodyPr>
            <a:normAutofit/>
          </a:bodyPr>
          <a:lstStyle/>
          <a:p>
            <a:r>
              <a:rPr lang="es-MX" sz="2500">
                <a:solidFill>
                  <a:schemeClr val="bg2"/>
                </a:solidFill>
              </a:rPr>
              <a:t>Material de divulgación  y recordación</a:t>
            </a:r>
          </a:p>
        </p:txBody>
      </p:sp>
      <p:sp>
        <p:nvSpPr>
          <p:cNvPr id="2" name="Marcador de texto 4">
            <a:extLst>
              <a:ext uri="{FF2B5EF4-FFF2-40B4-BE49-F238E27FC236}">
                <a16:creationId xmlns:a16="http://schemas.microsoft.com/office/drawing/2014/main" id="{BD6DAE69-7049-9AD4-617F-1BF61AF6FA8D}"/>
              </a:ext>
            </a:extLst>
          </p:cNvPr>
          <p:cNvSpPr txBox="1">
            <a:spLocks/>
          </p:cNvSpPr>
          <p:nvPr/>
        </p:nvSpPr>
        <p:spPr>
          <a:xfrm>
            <a:off x="3965576" y="1729497"/>
            <a:ext cx="6090828" cy="259362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95000"/>
                    <a:lumOff val="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gn="just">
              <a:buClr>
                <a:srgbClr val="0BD0D9"/>
              </a:buClr>
              <a:buFont typeface="Wingdings" panose="05000000000000000000" pitchFamily="2" charset="2"/>
              <a:buChar char="ü"/>
            </a:pPr>
            <a:r>
              <a:rPr lang="es-MX">
                <a:solidFill>
                  <a:schemeClr val="tx1">
                    <a:lumMod val="65000"/>
                    <a:lumOff val="35000"/>
                  </a:schemeClr>
                </a:solidFill>
              </a:rPr>
              <a:t>La entrega de incentivos se vinculó a la participación en la dinámica del futbolito del </a:t>
            </a:r>
            <a:r>
              <a:rPr lang="es-MX" i="1">
                <a:solidFill>
                  <a:schemeClr val="tx1">
                    <a:lumMod val="65000"/>
                    <a:lumOff val="35000"/>
                  </a:schemeClr>
                </a:solidFill>
              </a:rPr>
              <a:t>Camino del ahorro seguro</a:t>
            </a:r>
            <a:r>
              <a:rPr lang="es-MX">
                <a:solidFill>
                  <a:schemeClr val="tx1">
                    <a:lumMod val="65000"/>
                    <a:lumOff val="35000"/>
                  </a:schemeClr>
                </a:solidFill>
              </a:rPr>
              <a:t>, promoviendo el aprendizaje a través del juego.</a:t>
            </a:r>
          </a:p>
          <a:p>
            <a:pPr marL="285750" indent="-285750" algn="just">
              <a:buClr>
                <a:srgbClr val="0BD0D9"/>
              </a:buClr>
              <a:buFont typeface="Wingdings" panose="05000000000000000000" pitchFamily="2" charset="2"/>
              <a:buChar char="ü"/>
            </a:pPr>
            <a:r>
              <a:rPr lang="es-MX">
                <a:solidFill>
                  <a:schemeClr val="tx1">
                    <a:lumMod val="65000"/>
                    <a:lumOff val="35000"/>
                  </a:schemeClr>
                </a:solidFill>
              </a:rPr>
              <a:t>Los participantes obtenían puntajes mediante lanzamientos y respuesta de preguntas sobre ahorro y el Seguro de Depósitos.</a:t>
            </a:r>
          </a:p>
          <a:p>
            <a:pPr marL="285750" indent="-285750" algn="just">
              <a:buClr>
                <a:srgbClr val="0BD0D9"/>
              </a:buClr>
              <a:buFont typeface="Wingdings" panose="05000000000000000000" pitchFamily="2" charset="2"/>
              <a:buChar char="ü"/>
            </a:pPr>
            <a:r>
              <a:rPr lang="es-MX">
                <a:solidFill>
                  <a:schemeClr val="tx1">
                    <a:lumMod val="65000"/>
                    <a:lumOff val="35000"/>
                  </a:schemeClr>
                </a:solidFill>
              </a:rPr>
              <a:t>Según el desempeño, se asignaron artículos de divulgación (esferos, bolsas, llaveros, pelotas antiestrés, entre otros).</a:t>
            </a:r>
          </a:p>
          <a:p>
            <a:pPr marL="285750" indent="-285750" algn="just">
              <a:buClr>
                <a:srgbClr val="0BD0D9"/>
              </a:buClr>
              <a:buFont typeface="Wingdings" panose="05000000000000000000" pitchFamily="2" charset="2"/>
              <a:buChar char="ü"/>
            </a:pPr>
            <a:r>
              <a:rPr lang="es-MX">
                <a:solidFill>
                  <a:schemeClr val="tx1">
                    <a:lumMod val="65000"/>
                    <a:lumOff val="35000"/>
                  </a:schemeClr>
                </a:solidFill>
              </a:rPr>
              <a:t>La estrategia garantizó la participación de todos los interesados, fomentando el interés y la recordación de los mensajes clave.</a:t>
            </a:r>
            <a:endParaRPr lang="es-MX" kern="0">
              <a:solidFill>
                <a:schemeClr val="tx1">
                  <a:lumMod val="65000"/>
                  <a:lumOff val="35000"/>
                </a:schemeClr>
              </a:solidFill>
            </a:endParaRPr>
          </a:p>
        </p:txBody>
      </p:sp>
      <p:grpSp>
        <p:nvGrpSpPr>
          <p:cNvPr id="72" name="Grupo 71">
            <a:extLst>
              <a:ext uri="{FF2B5EF4-FFF2-40B4-BE49-F238E27FC236}">
                <a16:creationId xmlns:a16="http://schemas.microsoft.com/office/drawing/2014/main" id="{E534FCBC-7B18-E1BF-AA3D-F4C2874C83A3}"/>
              </a:ext>
            </a:extLst>
          </p:cNvPr>
          <p:cNvGrpSpPr/>
          <p:nvPr/>
        </p:nvGrpSpPr>
        <p:grpSpPr>
          <a:xfrm>
            <a:off x="660400" y="1822546"/>
            <a:ext cx="2755900" cy="2212522"/>
            <a:chOff x="0" y="1216478"/>
            <a:chExt cx="5008562" cy="3800476"/>
          </a:xfrm>
        </p:grpSpPr>
        <p:sp>
          <p:nvSpPr>
            <p:cNvPr id="44" name="Freeform 5">
              <a:extLst>
                <a:ext uri="{FF2B5EF4-FFF2-40B4-BE49-F238E27FC236}">
                  <a16:creationId xmlns:a16="http://schemas.microsoft.com/office/drawing/2014/main" id="{FBE54A72-5C72-F0CC-0186-578261DA3D81}"/>
                </a:ext>
              </a:extLst>
            </p:cNvPr>
            <p:cNvSpPr>
              <a:spLocks/>
            </p:cNvSpPr>
            <p:nvPr/>
          </p:nvSpPr>
          <p:spPr bwMode="auto">
            <a:xfrm>
              <a:off x="0" y="1449841"/>
              <a:ext cx="2468563" cy="1679575"/>
            </a:xfrm>
            <a:custGeom>
              <a:avLst/>
              <a:gdLst>
                <a:gd name="T0" fmla="*/ 631 w 7775"/>
                <a:gd name="T1" fmla="*/ 6200 h 6352"/>
                <a:gd name="T2" fmla="*/ 439 w 7775"/>
                <a:gd name="T3" fmla="*/ 5979 h 6352"/>
                <a:gd name="T4" fmla="*/ 277 w 7775"/>
                <a:gd name="T5" fmla="*/ 5729 h 6352"/>
                <a:gd name="T6" fmla="*/ 148 w 7775"/>
                <a:gd name="T7" fmla="*/ 5454 h 6352"/>
                <a:gd name="T8" fmla="*/ 58 w 7775"/>
                <a:gd name="T9" fmla="*/ 5160 h 6352"/>
                <a:gd name="T10" fmla="*/ 8 w 7775"/>
                <a:gd name="T11" fmla="*/ 4853 h 6352"/>
                <a:gd name="T12" fmla="*/ 9 w 7775"/>
                <a:gd name="T13" fmla="*/ 4470 h 6352"/>
                <a:gd name="T14" fmla="*/ 105 w 7775"/>
                <a:gd name="T15" fmla="*/ 4011 h 6352"/>
                <a:gd name="T16" fmla="*/ 295 w 7775"/>
                <a:gd name="T17" fmla="*/ 3598 h 6352"/>
                <a:gd name="T18" fmla="*/ 564 w 7775"/>
                <a:gd name="T19" fmla="*/ 3249 h 6352"/>
                <a:gd name="T20" fmla="*/ 901 w 7775"/>
                <a:gd name="T21" fmla="*/ 2980 h 6352"/>
                <a:gd name="T22" fmla="*/ 1293 w 7775"/>
                <a:gd name="T23" fmla="*/ 2806 h 6352"/>
                <a:gd name="T24" fmla="*/ 1723 w 7775"/>
                <a:gd name="T25" fmla="*/ 2746 h 6352"/>
                <a:gd name="T26" fmla="*/ 1796 w 7775"/>
                <a:gd name="T27" fmla="*/ 2602 h 6352"/>
                <a:gd name="T28" fmla="*/ 2007 w 7775"/>
                <a:gd name="T29" fmla="*/ 1915 h 6352"/>
                <a:gd name="T30" fmla="*/ 2343 w 7775"/>
                <a:gd name="T31" fmla="*/ 1305 h 6352"/>
                <a:gd name="T32" fmla="*/ 2787 w 7775"/>
                <a:gd name="T33" fmla="*/ 789 h 6352"/>
                <a:gd name="T34" fmla="*/ 3322 w 7775"/>
                <a:gd name="T35" fmla="*/ 388 h 6352"/>
                <a:gd name="T36" fmla="*/ 3932 w 7775"/>
                <a:gd name="T37" fmla="*/ 120 h 6352"/>
                <a:gd name="T38" fmla="*/ 4599 w 7775"/>
                <a:gd name="T39" fmla="*/ 3 h 6352"/>
                <a:gd name="T40" fmla="*/ 5181 w 7775"/>
                <a:gd name="T41" fmla="*/ 35 h 6352"/>
                <a:gd name="T42" fmla="*/ 5706 w 7775"/>
                <a:gd name="T43" fmla="*/ 176 h 6352"/>
                <a:gd name="T44" fmla="*/ 6191 w 7775"/>
                <a:gd name="T45" fmla="*/ 410 h 6352"/>
                <a:gd name="T46" fmla="*/ 6625 w 7775"/>
                <a:gd name="T47" fmla="*/ 732 h 6352"/>
                <a:gd name="T48" fmla="*/ 7002 w 7775"/>
                <a:gd name="T49" fmla="*/ 1130 h 6352"/>
                <a:gd name="T50" fmla="*/ 7312 w 7775"/>
                <a:gd name="T51" fmla="*/ 1595 h 6352"/>
                <a:gd name="T52" fmla="*/ 7541 w 7775"/>
                <a:gd name="T53" fmla="*/ 1909 h 6352"/>
                <a:gd name="T54" fmla="*/ 7737 w 7775"/>
                <a:gd name="T55" fmla="*/ 1941 h 6352"/>
                <a:gd name="T56" fmla="*/ 7660 w 7775"/>
                <a:gd name="T57" fmla="*/ 2048 h 6352"/>
                <a:gd name="T58" fmla="*/ 7527 w 7775"/>
                <a:gd name="T59" fmla="*/ 2187 h 6352"/>
                <a:gd name="T60" fmla="*/ 7410 w 7775"/>
                <a:gd name="T61" fmla="*/ 2342 h 6352"/>
                <a:gd name="T62" fmla="*/ 7308 w 7775"/>
                <a:gd name="T63" fmla="*/ 2511 h 6352"/>
                <a:gd name="T64" fmla="*/ 7225 w 7775"/>
                <a:gd name="T65" fmla="*/ 2694 h 6352"/>
                <a:gd name="T66" fmla="*/ 7161 w 7775"/>
                <a:gd name="T67" fmla="*/ 2886 h 6352"/>
                <a:gd name="T68" fmla="*/ 6896 w 7775"/>
                <a:gd name="T69" fmla="*/ 3013 h 6352"/>
                <a:gd name="T70" fmla="*/ 6359 w 7775"/>
                <a:gd name="T71" fmla="*/ 3062 h 6352"/>
                <a:gd name="T72" fmla="*/ 5890 w 7775"/>
                <a:gd name="T73" fmla="*/ 3155 h 6352"/>
                <a:gd name="T74" fmla="*/ 5486 w 7775"/>
                <a:gd name="T75" fmla="*/ 3290 h 6352"/>
                <a:gd name="T76" fmla="*/ 5144 w 7775"/>
                <a:gd name="T77" fmla="*/ 3462 h 6352"/>
                <a:gd name="T78" fmla="*/ 4860 w 7775"/>
                <a:gd name="T79" fmla="*/ 3669 h 6352"/>
                <a:gd name="T80" fmla="*/ 4629 w 7775"/>
                <a:gd name="T81" fmla="*/ 3906 h 6352"/>
                <a:gd name="T82" fmla="*/ 4484 w 7775"/>
                <a:gd name="T83" fmla="*/ 3793 h 6352"/>
                <a:gd name="T84" fmla="*/ 4328 w 7775"/>
                <a:gd name="T85" fmla="*/ 3695 h 6352"/>
                <a:gd name="T86" fmla="*/ 4163 w 7775"/>
                <a:gd name="T87" fmla="*/ 3616 h 6352"/>
                <a:gd name="T88" fmla="*/ 3990 w 7775"/>
                <a:gd name="T89" fmla="*/ 3555 h 6352"/>
                <a:gd name="T90" fmla="*/ 3810 w 7775"/>
                <a:gd name="T91" fmla="*/ 3514 h 6352"/>
                <a:gd name="T92" fmla="*/ 3623 w 7775"/>
                <a:gd name="T93" fmla="*/ 3494 h 6352"/>
                <a:gd name="T94" fmla="*/ 3307 w 7775"/>
                <a:gd name="T95" fmla="*/ 3510 h 6352"/>
                <a:gd name="T96" fmla="*/ 2932 w 7775"/>
                <a:gd name="T97" fmla="*/ 3614 h 6352"/>
                <a:gd name="T98" fmla="*/ 2594 w 7775"/>
                <a:gd name="T99" fmla="*/ 3802 h 6352"/>
                <a:gd name="T100" fmla="*/ 2303 w 7775"/>
                <a:gd name="T101" fmla="*/ 4063 h 6352"/>
                <a:gd name="T102" fmla="*/ 2070 w 7775"/>
                <a:gd name="T103" fmla="*/ 4386 h 6352"/>
                <a:gd name="T104" fmla="*/ 1902 w 7775"/>
                <a:gd name="T105" fmla="*/ 4760 h 6352"/>
                <a:gd name="T106" fmla="*/ 1809 w 7775"/>
                <a:gd name="T107" fmla="*/ 5087 h 6352"/>
                <a:gd name="T108" fmla="*/ 1593 w 7775"/>
                <a:gd name="T109" fmla="*/ 5110 h 6352"/>
                <a:gd name="T110" fmla="*/ 1361 w 7775"/>
                <a:gd name="T111" fmla="*/ 5198 h 6352"/>
                <a:gd name="T112" fmla="*/ 1159 w 7775"/>
                <a:gd name="T113" fmla="*/ 5344 h 6352"/>
                <a:gd name="T114" fmla="*/ 994 w 7775"/>
                <a:gd name="T115" fmla="*/ 5538 h 6352"/>
                <a:gd name="T116" fmla="*/ 873 w 7775"/>
                <a:gd name="T117" fmla="*/ 5772 h 6352"/>
                <a:gd name="T118" fmla="*/ 806 w 7775"/>
                <a:gd name="T119" fmla="*/ 6034 h 6352"/>
                <a:gd name="T120" fmla="*/ 797 w 7775"/>
                <a:gd name="T121" fmla="*/ 6277 h 6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775" h="6352">
                  <a:moveTo>
                    <a:pt x="804" y="6352"/>
                  </a:moveTo>
                  <a:lnTo>
                    <a:pt x="759" y="6316"/>
                  </a:lnTo>
                  <a:lnTo>
                    <a:pt x="715" y="6279"/>
                  </a:lnTo>
                  <a:lnTo>
                    <a:pt x="672" y="6240"/>
                  </a:lnTo>
                  <a:lnTo>
                    <a:pt x="631" y="6200"/>
                  </a:lnTo>
                  <a:lnTo>
                    <a:pt x="590" y="6158"/>
                  </a:lnTo>
                  <a:lnTo>
                    <a:pt x="550" y="6116"/>
                  </a:lnTo>
                  <a:lnTo>
                    <a:pt x="511" y="6071"/>
                  </a:lnTo>
                  <a:lnTo>
                    <a:pt x="474" y="6026"/>
                  </a:lnTo>
                  <a:lnTo>
                    <a:pt x="439" y="5979"/>
                  </a:lnTo>
                  <a:lnTo>
                    <a:pt x="403" y="5931"/>
                  </a:lnTo>
                  <a:lnTo>
                    <a:pt x="369" y="5882"/>
                  </a:lnTo>
                  <a:lnTo>
                    <a:pt x="337" y="5832"/>
                  </a:lnTo>
                  <a:lnTo>
                    <a:pt x="306" y="5781"/>
                  </a:lnTo>
                  <a:lnTo>
                    <a:pt x="277" y="5729"/>
                  </a:lnTo>
                  <a:lnTo>
                    <a:pt x="248" y="5676"/>
                  </a:lnTo>
                  <a:lnTo>
                    <a:pt x="221" y="5622"/>
                  </a:lnTo>
                  <a:lnTo>
                    <a:pt x="195" y="5566"/>
                  </a:lnTo>
                  <a:lnTo>
                    <a:pt x="171" y="5510"/>
                  </a:lnTo>
                  <a:lnTo>
                    <a:pt x="148" y="5454"/>
                  </a:lnTo>
                  <a:lnTo>
                    <a:pt x="128" y="5396"/>
                  </a:lnTo>
                  <a:lnTo>
                    <a:pt x="108" y="5338"/>
                  </a:lnTo>
                  <a:lnTo>
                    <a:pt x="89" y="5280"/>
                  </a:lnTo>
                  <a:lnTo>
                    <a:pt x="73" y="5221"/>
                  </a:lnTo>
                  <a:lnTo>
                    <a:pt x="58" y="5160"/>
                  </a:lnTo>
                  <a:lnTo>
                    <a:pt x="45" y="5100"/>
                  </a:lnTo>
                  <a:lnTo>
                    <a:pt x="33" y="5038"/>
                  </a:lnTo>
                  <a:lnTo>
                    <a:pt x="23" y="4977"/>
                  </a:lnTo>
                  <a:lnTo>
                    <a:pt x="15" y="4915"/>
                  </a:lnTo>
                  <a:lnTo>
                    <a:pt x="8" y="4853"/>
                  </a:lnTo>
                  <a:lnTo>
                    <a:pt x="4" y="4791"/>
                  </a:lnTo>
                  <a:lnTo>
                    <a:pt x="1" y="4727"/>
                  </a:lnTo>
                  <a:lnTo>
                    <a:pt x="0" y="4664"/>
                  </a:lnTo>
                  <a:lnTo>
                    <a:pt x="3" y="4567"/>
                  </a:lnTo>
                  <a:lnTo>
                    <a:pt x="9" y="4470"/>
                  </a:lnTo>
                  <a:lnTo>
                    <a:pt x="21" y="4376"/>
                  </a:lnTo>
                  <a:lnTo>
                    <a:pt x="35" y="4282"/>
                  </a:lnTo>
                  <a:lnTo>
                    <a:pt x="55" y="4190"/>
                  </a:lnTo>
                  <a:lnTo>
                    <a:pt x="78" y="4099"/>
                  </a:lnTo>
                  <a:lnTo>
                    <a:pt x="105" y="4011"/>
                  </a:lnTo>
                  <a:lnTo>
                    <a:pt x="136" y="3923"/>
                  </a:lnTo>
                  <a:lnTo>
                    <a:pt x="170" y="3839"/>
                  </a:lnTo>
                  <a:lnTo>
                    <a:pt x="208" y="3756"/>
                  </a:lnTo>
                  <a:lnTo>
                    <a:pt x="250" y="3675"/>
                  </a:lnTo>
                  <a:lnTo>
                    <a:pt x="295" y="3598"/>
                  </a:lnTo>
                  <a:lnTo>
                    <a:pt x="342" y="3523"/>
                  </a:lnTo>
                  <a:lnTo>
                    <a:pt x="394" y="3450"/>
                  </a:lnTo>
                  <a:lnTo>
                    <a:pt x="448" y="3380"/>
                  </a:lnTo>
                  <a:lnTo>
                    <a:pt x="505" y="3313"/>
                  </a:lnTo>
                  <a:lnTo>
                    <a:pt x="564" y="3249"/>
                  </a:lnTo>
                  <a:lnTo>
                    <a:pt x="628" y="3188"/>
                  </a:lnTo>
                  <a:lnTo>
                    <a:pt x="692" y="3130"/>
                  </a:lnTo>
                  <a:lnTo>
                    <a:pt x="759" y="3077"/>
                  </a:lnTo>
                  <a:lnTo>
                    <a:pt x="830" y="3027"/>
                  </a:lnTo>
                  <a:lnTo>
                    <a:pt x="901" y="2980"/>
                  </a:lnTo>
                  <a:lnTo>
                    <a:pt x="976" y="2938"/>
                  </a:lnTo>
                  <a:lnTo>
                    <a:pt x="1052" y="2899"/>
                  </a:lnTo>
                  <a:lnTo>
                    <a:pt x="1131" y="2863"/>
                  </a:lnTo>
                  <a:lnTo>
                    <a:pt x="1211" y="2833"/>
                  </a:lnTo>
                  <a:lnTo>
                    <a:pt x="1293" y="2806"/>
                  </a:lnTo>
                  <a:lnTo>
                    <a:pt x="1376" y="2785"/>
                  </a:lnTo>
                  <a:lnTo>
                    <a:pt x="1461" y="2768"/>
                  </a:lnTo>
                  <a:lnTo>
                    <a:pt x="1547" y="2755"/>
                  </a:lnTo>
                  <a:lnTo>
                    <a:pt x="1634" y="2748"/>
                  </a:lnTo>
                  <a:lnTo>
                    <a:pt x="1723" y="2746"/>
                  </a:lnTo>
                  <a:lnTo>
                    <a:pt x="1735" y="2746"/>
                  </a:lnTo>
                  <a:lnTo>
                    <a:pt x="1746" y="2747"/>
                  </a:lnTo>
                  <a:lnTo>
                    <a:pt x="1758" y="2747"/>
                  </a:lnTo>
                  <a:lnTo>
                    <a:pt x="1770" y="2748"/>
                  </a:lnTo>
                  <a:lnTo>
                    <a:pt x="1796" y="2602"/>
                  </a:lnTo>
                  <a:lnTo>
                    <a:pt x="1827" y="2460"/>
                  </a:lnTo>
                  <a:lnTo>
                    <a:pt x="1864" y="2319"/>
                  </a:lnTo>
                  <a:lnTo>
                    <a:pt x="1907" y="2182"/>
                  </a:lnTo>
                  <a:lnTo>
                    <a:pt x="1955" y="2047"/>
                  </a:lnTo>
                  <a:lnTo>
                    <a:pt x="2007" y="1915"/>
                  </a:lnTo>
                  <a:lnTo>
                    <a:pt x="2065" y="1786"/>
                  </a:lnTo>
                  <a:lnTo>
                    <a:pt x="2128" y="1660"/>
                  </a:lnTo>
                  <a:lnTo>
                    <a:pt x="2195" y="1538"/>
                  </a:lnTo>
                  <a:lnTo>
                    <a:pt x="2267" y="1420"/>
                  </a:lnTo>
                  <a:lnTo>
                    <a:pt x="2343" y="1305"/>
                  </a:lnTo>
                  <a:lnTo>
                    <a:pt x="2423" y="1193"/>
                  </a:lnTo>
                  <a:lnTo>
                    <a:pt x="2509" y="1086"/>
                  </a:lnTo>
                  <a:lnTo>
                    <a:pt x="2598" y="983"/>
                  </a:lnTo>
                  <a:lnTo>
                    <a:pt x="2690" y="884"/>
                  </a:lnTo>
                  <a:lnTo>
                    <a:pt x="2787" y="789"/>
                  </a:lnTo>
                  <a:lnTo>
                    <a:pt x="2887" y="699"/>
                  </a:lnTo>
                  <a:lnTo>
                    <a:pt x="2991" y="613"/>
                  </a:lnTo>
                  <a:lnTo>
                    <a:pt x="3098" y="534"/>
                  </a:lnTo>
                  <a:lnTo>
                    <a:pt x="3209" y="458"/>
                  </a:lnTo>
                  <a:lnTo>
                    <a:pt x="3322" y="388"/>
                  </a:lnTo>
                  <a:lnTo>
                    <a:pt x="3438" y="323"/>
                  </a:lnTo>
                  <a:lnTo>
                    <a:pt x="3559" y="263"/>
                  </a:lnTo>
                  <a:lnTo>
                    <a:pt x="3680" y="210"/>
                  </a:lnTo>
                  <a:lnTo>
                    <a:pt x="3804" y="162"/>
                  </a:lnTo>
                  <a:lnTo>
                    <a:pt x="3932" y="120"/>
                  </a:lnTo>
                  <a:lnTo>
                    <a:pt x="4061" y="84"/>
                  </a:lnTo>
                  <a:lnTo>
                    <a:pt x="4192" y="55"/>
                  </a:lnTo>
                  <a:lnTo>
                    <a:pt x="4326" y="31"/>
                  </a:lnTo>
                  <a:lnTo>
                    <a:pt x="4462" y="14"/>
                  </a:lnTo>
                  <a:lnTo>
                    <a:pt x="4599" y="3"/>
                  </a:lnTo>
                  <a:lnTo>
                    <a:pt x="4738" y="0"/>
                  </a:lnTo>
                  <a:lnTo>
                    <a:pt x="4850" y="2"/>
                  </a:lnTo>
                  <a:lnTo>
                    <a:pt x="4961" y="9"/>
                  </a:lnTo>
                  <a:lnTo>
                    <a:pt x="5072" y="20"/>
                  </a:lnTo>
                  <a:lnTo>
                    <a:pt x="5181" y="35"/>
                  </a:lnTo>
                  <a:lnTo>
                    <a:pt x="5289" y="56"/>
                  </a:lnTo>
                  <a:lnTo>
                    <a:pt x="5395" y="80"/>
                  </a:lnTo>
                  <a:lnTo>
                    <a:pt x="5501" y="107"/>
                  </a:lnTo>
                  <a:lnTo>
                    <a:pt x="5603" y="139"/>
                  </a:lnTo>
                  <a:lnTo>
                    <a:pt x="5706" y="176"/>
                  </a:lnTo>
                  <a:lnTo>
                    <a:pt x="5807" y="215"/>
                  </a:lnTo>
                  <a:lnTo>
                    <a:pt x="5905" y="259"/>
                  </a:lnTo>
                  <a:lnTo>
                    <a:pt x="6002" y="306"/>
                  </a:lnTo>
                  <a:lnTo>
                    <a:pt x="6097" y="357"/>
                  </a:lnTo>
                  <a:lnTo>
                    <a:pt x="6191" y="410"/>
                  </a:lnTo>
                  <a:lnTo>
                    <a:pt x="6282" y="469"/>
                  </a:lnTo>
                  <a:lnTo>
                    <a:pt x="6371" y="530"/>
                  </a:lnTo>
                  <a:lnTo>
                    <a:pt x="6458" y="594"/>
                  </a:lnTo>
                  <a:lnTo>
                    <a:pt x="6542" y="661"/>
                  </a:lnTo>
                  <a:lnTo>
                    <a:pt x="6625" y="732"/>
                  </a:lnTo>
                  <a:lnTo>
                    <a:pt x="6705" y="806"/>
                  </a:lnTo>
                  <a:lnTo>
                    <a:pt x="6783" y="883"/>
                  </a:lnTo>
                  <a:lnTo>
                    <a:pt x="6859" y="962"/>
                  </a:lnTo>
                  <a:lnTo>
                    <a:pt x="6931" y="1046"/>
                  </a:lnTo>
                  <a:lnTo>
                    <a:pt x="7002" y="1130"/>
                  </a:lnTo>
                  <a:lnTo>
                    <a:pt x="7069" y="1218"/>
                  </a:lnTo>
                  <a:lnTo>
                    <a:pt x="7135" y="1309"/>
                  </a:lnTo>
                  <a:lnTo>
                    <a:pt x="7197" y="1401"/>
                  </a:lnTo>
                  <a:lnTo>
                    <a:pt x="7256" y="1497"/>
                  </a:lnTo>
                  <a:lnTo>
                    <a:pt x="7312" y="1595"/>
                  </a:lnTo>
                  <a:lnTo>
                    <a:pt x="7365" y="1695"/>
                  </a:lnTo>
                  <a:lnTo>
                    <a:pt x="7415" y="1797"/>
                  </a:lnTo>
                  <a:lnTo>
                    <a:pt x="7462" y="1901"/>
                  </a:lnTo>
                  <a:lnTo>
                    <a:pt x="7502" y="1904"/>
                  </a:lnTo>
                  <a:lnTo>
                    <a:pt x="7541" y="1909"/>
                  </a:lnTo>
                  <a:lnTo>
                    <a:pt x="7581" y="1914"/>
                  </a:lnTo>
                  <a:lnTo>
                    <a:pt x="7620" y="1919"/>
                  </a:lnTo>
                  <a:lnTo>
                    <a:pt x="7660" y="1926"/>
                  </a:lnTo>
                  <a:lnTo>
                    <a:pt x="7698" y="1933"/>
                  </a:lnTo>
                  <a:lnTo>
                    <a:pt x="7737" y="1941"/>
                  </a:lnTo>
                  <a:lnTo>
                    <a:pt x="7775" y="1950"/>
                  </a:lnTo>
                  <a:lnTo>
                    <a:pt x="7746" y="1973"/>
                  </a:lnTo>
                  <a:lnTo>
                    <a:pt x="7716" y="1998"/>
                  </a:lnTo>
                  <a:lnTo>
                    <a:pt x="7688" y="2023"/>
                  </a:lnTo>
                  <a:lnTo>
                    <a:pt x="7660" y="2048"/>
                  </a:lnTo>
                  <a:lnTo>
                    <a:pt x="7632" y="2075"/>
                  </a:lnTo>
                  <a:lnTo>
                    <a:pt x="7605" y="2102"/>
                  </a:lnTo>
                  <a:lnTo>
                    <a:pt x="7578" y="2130"/>
                  </a:lnTo>
                  <a:lnTo>
                    <a:pt x="7552" y="2159"/>
                  </a:lnTo>
                  <a:lnTo>
                    <a:pt x="7527" y="2187"/>
                  </a:lnTo>
                  <a:lnTo>
                    <a:pt x="7502" y="2217"/>
                  </a:lnTo>
                  <a:lnTo>
                    <a:pt x="7478" y="2248"/>
                  </a:lnTo>
                  <a:lnTo>
                    <a:pt x="7454" y="2278"/>
                  </a:lnTo>
                  <a:lnTo>
                    <a:pt x="7432" y="2310"/>
                  </a:lnTo>
                  <a:lnTo>
                    <a:pt x="7410" y="2342"/>
                  </a:lnTo>
                  <a:lnTo>
                    <a:pt x="7388" y="2375"/>
                  </a:lnTo>
                  <a:lnTo>
                    <a:pt x="7367" y="2408"/>
                  </a:lnTo>
                  <a:lnTo>
                    <a:pt x="7346" y="2443"/>
                  </a:lnTo>
                  <a:lnTo>
                    <a:pt x="7327" y="2477"/>
                  </a:lnTo>
                  <a:lnTo>
                    <a:pt x="7308" y="2511"/>
                  </a:lnTo>
                  <a:lnTo>
                    <a:pt x="7290" y="2546"/>
                  </a:lnTo>
                  <a:lnTo>
                    <a:pt x="7273" y="2583"/>
                  </a:lnTo>
                  <a:lnTo>
                    <a:pt x="7256" y="2619"/>
                  </a:lnTo>
                  <a:lnTo>
                    <a:pt x="7240" y="2656"/>
                  </a:lnTo>
                  <a:lnTo>
                    <a:pt x="7225" y="2694"/>
                  </a:lnTo>
                  <a:lnTo>
                    <a:pt x="7211" y="2731"/>
                  </a:lnTo>
                  <a:lnTo>
                    <a:pt x="7197" y="2769"/>
                  </a:lnTo>
                  <a:lnTo>
                    <a:pt x="7184" y="2808"/>
                  </a:lnTo>
                  <a:lnTo>
                    <a:pt x="7172" y="2846"/>
                  </a:lnTo>
                  <a:lnTo>
                    <a:pt x="7161" y="2886"/>
                  </a:lnTo>
                  <a:lnTo>
                    <a:pt x="7150" y="2925"/>
                  </a:lnTo>
                  <a:lnTo>
                    <a:pt x="7140" y="2966"/>
                  </a:lnTo>
                  <a:lnTo>
                    <a:pt x="7132" y="3006"/>
                  </a:lnTo>
                  <a:lnTo>
                    <a:pt x="7012" y="3008"/>
                  </a:lnTo>
                  <a:lnTo>
                    <a:pt x="6896" y="3013"/>
                  </a:lnTo>
                  <a:lnTo>
                    <a:pt x="6783" y="3019"/>
                  </a:lnTo>
                  <a:lnTo>
                    <a:pt x="6673" y="3028"/>
                  </a:lnTo>
                  <a:lnTo>
                    <a:pt x="6565" y="3037"/>
                  </a:lnTo>
                  <a:lnTo>
                    <a:pt x="6460" y="3049"/>
                  </a:lnTo>
                  <a:lnTo>
                    <a:pt x="6359" y="3062"/>
                  </a:lnTo>
                  <a:lnTo>
                    <a:pt x="6260" y="3078"/>
                  </a:lnTo>
                  <a:lnTo>
                    <a:pt x="6164" y="3095"/>
                  </a:lnTo>
                  <a:lnTo>
                    <a:pt x="6069" y="3113"/>
                  </a:lnTo>
                  <a:lnTo>
                    <a:pt x="5978" y="3134"/>
                  </a:lnTo>
                  <a:lnTo>
                    <a:pt x="5890" y="3155"/>
                  </a:lnTo>
                  <a:lnTo>
                    <a:pt x="5804" y="3179"/>
                  </a:lnTo>
                  <a:lnTo>
                    <a:pt x="5721" y="3204"/>
                  </a:lnTo>
                  <a:lnTo>
                    <a:pt x="5640" y="3232"/>
                  </a:lnTo>
                  <a:lnTo>
                    <a:pt x="5562" y="3260"/>
                  </a:lnTo>
                  <a:lnTo>
                    <a:pt x="5486" y="3290"/>
                  </a:lnTo>
                  <a:lnTo>
                    <a:pt x="5413" y="3322"/>
                  </a:lnTo>
                  <a:lnTo>
                    <a:pt x="5342" y="3355"/>
                  </a:lnTo>
                  <a:lnTo>
                    <a:pt x="5274" y="3389"/>
                  </a:lnTo>
                  <a:lnTo>
                    <a:pt x="5207" y="3425"/>
                  </a:lnTo>
                  <a:lnTo>
                    <a:pt x="5144" y="3462"/>
                  </a:lnTo>
                  <a:lnTo>
                    <a:pt x="5082" y="3501"/>
                  </a:lnTo>
                  <a:lnTo>
                    <a:pt x="5022" y="3541"/>
                  </a:lnTo>
                  <a:lnTo>
                    <a:pt x="4966" y="3582"/>
                  </a:lnTo>
                  <a:lnTo>
                    <a:pt x="4911" y="3624"/>
                  </a:lnTo>
                  <a:lnTo>
                    <a:pt x="4860" y="3669"/>
                  </a:lnTo>
                  <a:lnTo>
                    <a:pt x="4809" y="3713"/>
                  </a:lnTo>
                  <a:lnTo>
                    <a:pt x="4761" y="3760"/>
                  </a:lnTo>
                  <a:lnTo>
                    <a:pt x="4715" y="3808"/>
                  </a:lnTo>
                  <a:lnTo>
                    <a:pt x="4671" y="3856"/>
                  </a:lnTo>
                  <a:lnTo>
                    <a:pt x="4629" y="3906"/>
                  </a:lnTo>
                  <a:lnTo>
                    <a:pt x="4601" y="3882"/>
                  </a:lnTo>
                  <a:lnTo>
                    <a:pt x="4573" y="3859"/>
                  </a:lnTo>
                  <a:lnTo>
                    <a:pt x="4544" y="3836"/>
                  </a:lnTo>
                  <a:lnTo>
                    <a:pt x="4514" y="3813"/>
                  </a:lnTo>
                  <a:lnTo>
                    <a:pt x="4484" y="3793"/>
                  </a:lnTo>
                  <a:lnTo>
                    <a:pt x="4454" y="3771"/>
                  </a:lnTo>
                  <a:lnTo>
                    <a:pt x="4424" y="3752"/>
                  </a:lnTo>
                  <a:lnTo>
                    <a:pt x="4393" y="3732"/>
                  </a:lnTo>
                  <a:lnTo>
                    <a:pt x="4361" y="3713"/>
                  </a:lnTo>
                  <a:lnTo>
                    <a:pt x="4328" y="3695"/>
                  </a:lnTo>
                  <a:lnTo>
                    <a:pt x="4296" y="3678"/>
                  </a:lnTo>
                  <a:lnTo>
                    <a:pt x="4264" y="3662"/>
                  </a:lnTo>
                  <a:lnTo>
                    <a:pt x="4231" y="3646"/>
                  </a:lnTo>
                  <a:lnTo>
                    <a:pt x="4198" y="3630"/>
                  </a:lnTo>
                  <a:lnTo>
                    <a:pt x="4163" y="3616"/>
                  </a:lnTo>
                  <a:lnTo>
                    <a:pt x="4130" y="3602"/>
                  </a:lnTo>
                  <a:lnTo>
                    <a:pt x="4095" y="3589"/>
                  </a:lnTo>
                  <a:lnTo>
                    <a:pt x="4061" y="3577"/>
                  </a:lnTo>
                  <a:lnTo>
                    <a:pt x="4025" y="3566"/>
                  </a:lnTo>
                  <a:lnTo>
                    <a:pt x="3990" y="3555"/>
                  </a:lnTo>
                  <a:lnTo>
                    <a:pt x="3955" y="3545"/>
                  </a:lnTo>
                  <a:lnTo>
                    <a:pt x="3919" y="3536"/>
                  </a:lnTo>
                  <a:lnTo>
                    <a:pt x="3883" y="3528"/>
                  </a:lnTo>
                  <a:lnTo>
                    <a:pt x="3846" y="3520"/>
                  </a:lnTo>
                  <a:lnTo>
                    <a:pt x="3810" y="3514"/>
                  </a:lnTo>
                  <a:lnTo>
                    <a:pt x="3773" y="3508"/>
                  </a:lnTo>
                  <a:lnTo>
                    <a:pt x="3736" y="3503"/>
                  </a:lnTo>
                  <a:lnTo>
                    <a:pt x="3699" y="3500"/>
                  </a:lnTo>
                  <a:lnTo>
                    <a:pt x="3660" y="3496"/>
                  </a:lnTo>
                  <a:lnTo>
                    <a:pt x="3623" y="3494"/>
                  </a:lnTo>
                  <a:lnTo>
                    <a:pt x="3584" y="3493"/>
                  </a:lnTo>
                  <a:lnTo>
                    <a:pt x="3546" y="3492"/>
                  </a:lnTo>
                  <a:lnTo>
                    <a:pt x="3465" y="3494"/>
                  </a:lnTo>
                  <a:lnTo>
                    <a:pt x="3386" y="3500"/>
                  </a:lnTo>
                  <a:lnTo>
                    <a:pt x="3307" y="3510"/>
                  </a:lnTo>
                  <a:lnTo>
                    <a:pt x="3230" y="3524"/>
                  </a:lnTo>
                  <a:lnTo>
                    <a:pt x="3153" y="3541"/>
                  </a:lnTo>
                  <a:lnTo>
                    <a:pt x="3078" y="3563"/>
                  </a:lnTo>
                  <a:lnTo>
                    <a:pt x="3004" y="3586"/>
                  </a:lnTo>
                  <a:lnTo>
                    <a:pt x="2932" y="3614"/>
                  </a:lnTo>
                  <a:lnTo>
                    <a:pt x="2861" y="3646"/>
                  </a:lnTo>
                  <a:lnTo>
                    <a:pt x="2792" y="3680"/>
                  </a:lnTo>
                  <a:lnTo>
                    <a:pt x="2724" y="3718"/>
                  </a:lnTo>
                  <a:lnTo>
                    <a:pt x="2658" y="3759"/>
                  </a:lnTo>
                  <a:lnTo>
                    <a:pt x="2594" y="3802"/>
                  </a:lnTo>
                  <a:lnTo>
                    <a:pt x="2531" y="3849"/>
                  </a:lnTo>
                  <a:lnTo>
                    <a:pt x="2471" y="3898"/>
                  </a:lnTo>
                  <a:lnTo>
                    <a:pt x="2413" y="3950"/>
                  </a:lnTo>
                  <a:lnTo>
                    <a:pt x="2357" y="4005"/>
                  </a:lnTo>
                  <a:lnTo>
                    <a:pt x="2303" y="4063"/>
                  </a:lnTo>
                  <a:lnTo>
                    <a:pt x="2251" y="4122"/>
                  </a:lnTo>
                  <a:lnTo>
                    <a:pt x="2203" y="4185"/>
                  </a:lnTo>
                  <a:lnTo>
                    <a:pt x="2156" y="4250"/>
                  </a:lnTo>
                  <a:lnTo>
                    <a:pt x="2111" y="4316"/>
                  </a:lnTo>
                  <a:lnTo>
                    <a:pt x="2070" y="4386"/>
                  </a:lnTo>
                  <a:lnTo>
                    <a:pt x="2030" y="4457"/>
                  </a:lnTo>
                  <a:lnTo>
                    <a:pt x="1994" y="4530"/>
                  </a:lnTo>
                  <a:lnTo>
                    <a:pt x="1960" y="4605"/>
                  </a:lnTo>
                  <a:lnTo>
                    <a:pt x="1930" y="4681"/>
                  </a:lnTo>
                  <a:lnTo>
                    <a:pt x="1902" y="4760"/>
                  </a:lnTo>
                  <a:lnTo>
                    <a:pt x="1878" y="4840"/>
                  </a:lnTo>
                  <a:lnTo>
                    <a:pt x="1856" y="4921"/>
                  </a:lnTo>
                  <a:lnTo>
                    <a:pt x="1837" y="5004"/>
                  </a:lnTo>
                  <a:lnTo>
                    <a:pt x="1823" y="5088"/>
                  </a:lnTo>
                  <a:lnTo>
                    <a:pt x="1809" y="5087"/>
                  </a:lnTo>
                  <a:lnTo>
                    <a:pt x="1795" y="5087"/>
                  </a:lnTo>
                  <a:lnTo>
                    <a:pt x="1744" y="5088"/>
                  </a:lnTo>
                  <a:lnTo>
                    <a:pt x="1693" y="5093"/>
                  </a:lnTo>
                  <a:lnTo>
                    <a:pt x="1643" y="5100"/>
                  </a:lnTo>
                  <a:lnTo>
                    <a:pt x="1593" y="5110"/>
                  </a:lnTo>
                  <a:lnTo>
                    <a:pt x="1545" y="5123"/>
                  </a:lnTo>
                  <a:lnTo>
                    <a:pt x="1498" y="5137"/>
                  </a:lnTo>
                  <a:lnTo>
                    <a:pt x="1451" y="5156"/>
                  </a:lnTo>
                  <a:lnTo>
                    <a:pt x="1406" y="5176"/>
                  </a:lnTo>
                  <a:lnTo>
                    <a:pt x="1361" y="5198"/>
                  </a:lnTo>
                  <a:lnTo>
                    <a:pt x="1319" y="5223"/>
                  </a:lnTo>
                  <a:lnTo>
                    <a:pt x="1276" y="5250"/>
                  </a:lnTo>
                  <a:lnTo>
                    <a:pt x="1236" y="5280"/>
                  </a:lnTo>
                  <a:lnTo>
                    <a:pt x="1196" y="5311"/>
                  </a:lnTo>
                  <a:lnTo>
                    <a:pt x="1159" y="5344"/>
                  </a:lnTo>
                  <a:lnTo>
                    <a:pt x="1122" y="5379"/>
                  </a:lnTo>
                  <a:lnTo>
                    <a:pt x="1087" y="5417"/>
                  </a:lnTo>
                  <a:lnTo>
                    <a:pt x="1054" y="5456"/>
                  </a:lnTo>
                  <a:lnTo>
                    <a:pt x="1023" y="5496"/>
                  </a:lnTo>
                  <a:lnTo>
                    <a:pt x="994" y="5538"/>
                  </a:lnTo>
                  <a:lnTo>
                    <a:pt x="966" y="5582"/>
                  </a:lnTo>
                  <a:lnTo>
                    <a:pt x="940" y="5628"/>
                  </a:lnTo>
                  <a:lnTo>
                    <a:pt x="915" y="5673"/>
                  </a:lnTo>
                  <a:lnTo>
                    <a:pt x="893" y="5722"/>
                  </a:lnTo>
                  <a:lnTo>
                    <a:pt x="873" y="5772"/>
                  </a:lnTo>
                  <a:lnTo>
                    <a:pt x="855" y="5822"/>
                  </a:lnTo>
                  <a:lnTo>
                    <a:pt x="839" y="5873"/>
                  </a:lnTo>
                  <a:lnTo>
                    <a:pt x="826" y="5925"/>
                  </a:lnTo>
                  <a:lnTo>
                    <a:pt x="815" y="5979"/>
                  </a:lnTo>
                  <a:lnTo>
                    <a:pt x="806" y="6034"/>
                  </a:lnTo>
                  <a:lnTo>
                    <a:pt x="800" y="6089"/>
                  </a:lnTo>
                  <a:lnTo>
                    <a:pt x="796" y="6144"/>
                  </a:lnTo>
                  <a:lnTo>
                    <a:pt x="795" y="6201"/>
                  </a:lnTo>
                  <a:lnTo>
                    <a:pt x="796" y="6239"/>
                  </a:lnTo>
                  <a:lnTo>
                    <a:pt x="797" y="6277"/>
                  </a:lnTo>
                  <a:lnTo>
                    <a:pt x="800" y="6314"/>
                  </a:lnTo>
                  <a:lnTo>
                    <a:pt x="804" y="6352"/>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5" name="Freeform 6">
              <a:extLst>
                <a:ext uri="{FF2B5EF4-FFF2-40B4-BE49-F238E27FC236}">
                  <a16:creationId xmlns:a16="http://schemas.microsoft.com/office/drawing/2014/main" id="{9736A237-42FB-4A5D-7563-1E94D324FDEB}"/>
                </a:ext>
              </a:extLst>
            </p:cNvPr>
            <p:cNvSpPr>
              <a:spLocks/>
            </p:cNvSpPr>
            <p:nvPr/>
          </p:nvSpPr>
          <p:spPr bwMode="auto">
            <a:xfrm>
              <a:off x="2468562" y="1216478"/>
              <a:ext cx="2540000" cy="1612900"/>
            </a:xfrm>
            <a:custGeom>
              <a:avLst/>
              <a:gdLst>
                <a:gd name="T0" fmla="*/ 6053 w 7998"/>
                <a:gd name="T1" fmla="*/ 5836 h 6096"/>
                <a:gd name="T2" fmla="*/ 6043 w 7998"/>
                <a:gd name="T3" fmla="*/ 5428 h 6096"/>
                <a:gd name="T4" fmla="*/ 5920 w 7998"/>
                <a:gd name="T5" fmla="*/ 4968 h 6096"/>
                <a:gd name="T6" fmla="*/ 5691 w 7998"/>
                <a:gd name="T7" fmla="*/ 4572 h 6096"/>
                <a:gd name="T8" fmla="*/ 5373 w 7998"/>
                <a:gd name="T9" fmla="*/ 4259 h 6096"/>
                <a:gd name="T10" fmla="*/ 4988 w 7998"/>
                <a:gd name="T11" fmla="*/ 4053 h 6096"/>
                <a:gd name="T12" fmla="*/ 4594 w 7998"/>
                <a:gd name="T13" fmla="*/ 3903 h 6096"/>
                <a:gd name="T14" fmla="*/ 4348 w 7998"/>
                <a:gd name="T15" fmla="*/ 3492 h 6096"/>
                <a:gd name="T16" fmla="*/ 4032 w 7998"/>
                <a:gd name="T17" fmla="*/ 3146 h 6096"/>
                <a:gd name="T18" fmla="*/ 3656 w 7998"/>
                <a:gd name="T19" fmla="*/ 2879 h 6096"/>
                <a:gd name="T20" fmla="*/ 3231 w 7998"/>
                <a:gd name="T21" fmla="*/ 2701 h 6096"/>
                <a:gd name="T22" fmla="*/ 2768 w 7998"/>
                <a:gd name="T23" fmla="*/ 2627 h 6096"/>
                <a:gd name="T24" fmla="*/ 2519 w 7998"/>
                <a:gd name="T25" fmla="*/ 2633 h 6096"/>
                <a:gd name="T26" fmla="*/ 2224 w 7998"/>
                <a:gd name="T27" fmla="*/ 2681 h 6096"/>
                <a:gd name="T28" fmla="*/ 1855 w 7998"/>
                <a:gd name="T29" fmla="*/ 2811 h 6096"/>
                <a:gd name="T30" fmla="*/ 1645 w 7998"/>
                <a:gd name="T31" fmla="*/ 2923 h 6096"/>
                <a:gd name="T32" fmla="*/ 1403 w 7998"/>
                <a:gd name="T33" fmla="*/ 3097 h 6096"/>
                <a:gd name="T34" fmla="*/ 1184 w 7998"/>
                <a:gd name="T35" fmla="*/ 3305 h 6096"/>
                <a:gd name="T36" fmla="*/ 998 w 7998"/>
                <a:gd name="T37" fmla="*/ 3403 h 6096"/>
                <a:gd name="T38" fmla="*/ 825 w 7998"/>
                <a:gd name="T39" fmla="*/ 3244 h 6096"/>
                <a:gd name="T40" fmla="*/ 637 w 7998"/>
                <a:gd name="T41" fmla="*/ 3105 h 6096"/>
                <a:gd name="T42" fmla="*/ 436 w 7998"/>
                <a:gd name="T43" fmla="*/ 2989 h 6096"/>
                <a:gd name="T44" fmla="*/ 223 w 7998"/>
                <a:gd name="T45" fmla="*/ 2896 h 6096"/>
                <a:gd name="T46" fmla="*/ 0 w 7998"/>
                <a:gd name="T47" fmla="*/ 2829 h 6096"/>
                <a:gd name="T48" fmla="*/ 148 w 7998"/>
                <a:gd name="T49" fmla="*/ 2726 h 6096"/>
                <a:gd name="T50" fmla="*/ 308 w 7998"/>
                <a:gd name="T51" fmla="*/ 2643 h 6096"/>
                <a:gd name="T52" fmla="*/ 475 w 7998"/>
                <a:gd name="T53" fmla="*/ 2579 h 6096"/>
                <a:gd name="T54" fmla="*/ 651 w 7998"/>
                <a:gd name="T55" fmla="*/ 2536 h 6096"/>
                <a:gd name="T56" fmla="*/ 834 w 7998"/>
                <a:gd name="T57" fmla="*/ 2517 h 6096"/>
                <a:gd name="T58" fmla="*/ 939 w 7998"/>
                <a:gd name="T59" fmla="*/ 2517 h 6096"/>
                <a:gd name="T60" fmla="*/ 1022 w 7998"/>
                <a:gd name="T61" fmla="*/ 2520 h 6096"/>
                <a:gd name="T62" fmla="*/ 1246 w 7998"/>
                <a:gd name="T63" fmla="*/ 2652 h 6096"/>
                <a:gd name="T64" fmla="*/ 1085 w 7998"/>
                <a:gd name="T65" fmla="*/ 2457 h 6096"/>
                <a:gd name="T66" fmla="*/ 1057 w 7998"/>
                <a:gd name="T67" fmla="*/ 2018 h 6096"/>
                <a:gd name="T68" fmla="*/ 1371 w 7998"/>
                <a:gd name="T69" fmla="*/ 1336 h 6096"/>
                <a:gd name="T70" fmla="*/ 1825 w 7998"/>
                <a:gd name="T71" fmla="*/ 766 h 6096"/>
                <a:gd name="T72" fmla="*/ 2394 w 7998"/>
                <a:gd name="T73" fmla="*/ 335 h 6096"/>
                <a:gd name="T74" fmla="*/ 3055 w 7998"/>
                <a:gd name="T75" fmla="*/ 71 h 6096"/>
                <a:gd name="T76" fmla="*/ 3761 w 7998"/>
                <a:gd name="T77" fmla="*/ 2 h 6096"/>
                <a:gd name="T78" fmla="*/ 4356 w 7998"/>
                <a:gd name="T79" fmla="*/ 98 h 6096"/>
                <a:gd name="T80" fmla="*/ 4903 w 7998"/>
                <a:gd name="T81" fmla="*/ 326 h 6096"/>
                <a:gd name="T82" fmla="*/ 5387 w 7998"/>
                <a:gd name="T83" fmla="*/ 670 h 6096"/>
                <a:gd name="T84" fmla="*/ 5794 w 7998"/>
                <a:gd name="T85" fmla="*/ 1116 h 6096"/>
                <a:gd name="T86" fmla="*/ 6111 w 7998"/>
                <a:gd name="T87" fmla="*/ 1645 h 6096"/>
                <a:gd name="T88" fmla="*/ 6618 w 7998"/>
                <a:gd name="T89" fmla="*/ 1838 h 6096"/>
                <a:gd name="T90" fmla="*/ 7115 w 7998"/>
                <a:gd name="T91" fmla="*/ 2103 h 6096"/>
                <a:gd name="T92" fmla="*/ 7523 w 7998"/>
                <a:gd name="T93" fmla="*/ 2505 h 6096"/>
                <a:gd name="T94" fmla="*/ 7817 w 7998"/>
                <a:gd name="T95" fmla="*/ 3016 h 6096"/>
                <a:gd name="T96" fmla="*/ 7977 w 7998"/>
                <a:gd name="T97" fmla="*/ 3608 h 6096"/>
                <a:gd name="T98" fmla="*/ 7980 w 7998"/>
                <a:gd name="T99" fmla="*/ 4229 h 6096"/>
                <a:gd name="T100" fmla="*/ 7841 w 7998"/>
                <a:gd name="T101" fmla="*/ 4796 h 6096"/>
                <a:gd name="T102" fmla="*/ 7562 w 7998"/>
                <a:gd name="T103" fmla="*/ 5292 h 6096"/>
                <a:gd name="T104" fmla="*/ 7144 w 7998"/>
                <a:gd name="T105" fmla="*/ 5693 h 6096"/>
                <a:gd name="T106" fmla="*/ 6586 w 7998"/>
                <a:gd name="T107" fmla="*/ 5972 h 6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98" h="6096">
                  <a:moveTo>
                    <a:pt x="6014" y="6096"/>
                  </a:moveTo>
                  <a:lnTo>
                    <a:pt x="6025" y="6046"/>
                  </a:lnTo>
                  <a:lnTo>
                    <a:pt x="6034" y="5994"/>
                  </a:lnTo>
                  <a:lnTo>
                    <a:pt x="6042" y="5942"/>
                  </a:lnTo>
                  <a:lnTo>
                    <a:pt x="6049" y="5890"/>
                  </a:lnTo>
                  <a:lnTo>
                    <a:pt x="6053" y="5836"/>
                  </a:lnTo>
                  <a:lnTo>
                    <a:pt x="6057" y="5783"/>
                  </a:lnTo>
                  <a:lnTo>
                    <a:pt x="6059" y="5729"/>
                  </a:lnTo>
                  <a:lnTo>
                    <a:pt x="6060" y="5674"/>
                  </a:lnTo>
                  <a:lnTo>
                    <a:pt x="6058" y="5591"/>
                  </a:lnTo>
                  <a:lnTo>
                    <a:pt x="6053" y="5509"/>
                  </a:lnTo>
                  <a:lnTo>
                    <a:pt x="6043" y="5428"/>
                  </a:lnTo>
                  <a:lnTo>
                    <a:pt x="6031" y="5348"/>
                  </a:lnTo>
                  <a:lnTo>
                    <a:pt x="6015" y="5268"/>
                  </a:lnTo>
                  <a:lnTo>
                    <a:pt x="5996" y="5192"/>
                  </a:lnTo>
                  <a:lnTo>
                    <a:pt x="5974" y="5116"/>
                  </a:lnTo>
                  <a:lnTo>
                    <a:pt x="5948" y="5040"/>
                  </a:lnTo>
                  <a:lnTo>
                    <a:pt x="5920" y="4968"/>
                  </a:lnTo>
                  <a:lnTo>
                    <a:pt x="5889" y="4897"/>
                  </a:lnTo>
                  <a:lnTo>
                    <a:pt x="5855" y="4828"/>
                  </a:lnTo>
                  <a:lnTo>
                    <a:pt x="5817" y="4761"/>
                  </a:lnTo>
                  <a:lnTo>
                    <a:pt x="5778" y="4695"/>
                  </a:lnTo>
                  <a:lnTo>
                    <a:pt x="5735" y="4632"/>
                  </a:lnTo>
                  <a:lnTo>
                    <a:pt x="5691" y="4572"/>
                  </a:lnTo>
                  <a:lnTo>
                    <a:pt x="5643" y="4512"/>
                  </a:lnTo>
                  <a:lnTo>
                    <a:pt x="5593" y="4456"/>
                  </a:lnTo>
                  <a:lnTo>
                    <a:pt x="5541" y="4403"/>
                  </a:lnTo>
                  <a:lnTo>
                    <a:pt x="5487" y="4353"/>
                  </a:lnTo>
                  <a:lnTo>
                    <a:pt x="5431" y="4305"/>
                  </a:lnTo>
                  <a:lnTo>
                    <a:pt x="5373" y="4259"/>
                  </a:lnTo>
                  <a:lnTo>
                    <a:pt x="5314" y="4217"/>
                  </a:lnTo>
                  <a:lnTo>
                    <a:pt x="5252" y="4177"/>
                  </a:lnTo>
                  <a:lnTo>
                    <a:pt x="5188" y="4142"/>
                  </a:lnTo>
                  <a:lnTo>
                    <a:pt x="5123" y="4109"/>
                  </a:lnTo>
                  <a:lnTo>
                    <a:pt x="5056" y="4079"/>
                  </a:lnTo>
                  <a:lnTo>
                    <a:pt x="4988" y="4053"/>
                  </a:lnTo>
                  <a:lnTo>
                    <a:pt x="4918" y="4031"/>
                  </a:lnTo>
                  <a:lnTo>
                    <a:pt x="4847" y="4012"/>
                  </a:lnTo>
                  <a:lnTo>
                    <a:pt x="4774" y="3997"/>
                  </a:lnTo>
                  <a:lnTo>
                    <a:pt x="4702" y="3985"/>
                  </a:lnTo>
                  <a:lnTo>
                    <a:pt x="4627" y="3977"/>
                  </a:lnTo>
                  <a:lnTo>
                    <a:pt x="4594" y="3903"/>
                  </a:lnTo>
                  <a:lnTo>
                    <a:pt x="4558" y="3831"/>
                  </a:lnTo>
                  <a:lnTo>
                    <a:pt x="4520" y="3760"/>
                  </a:lnTo>
                  <a:lnTo>
                    <a:pt x="4480" y="3690"/>
                  </a:lnTo>
                  <a:lnTo>
                    <a:pt x="4438" y="3623"/>
                  </a:lnTo>
                  <a:lnTo>
                    <a:pt x="4394" y="3557"/>
                  </a:lnTo>
                  <a:lnTo>
                    <a:pt x="4348" y="3492"/>
                  </a:lnTo>
                  <a:lnTo>
                    <a:pt x="4299" y="3430"/>
                  </a:lnTo>
                  <a:lnTo>
                    <a:pt x="4250" y="3368"/>
                  </a:lnTo>
                  <a:lnTo>
                    <a:pt x="4198" y="3310"/>
                  </a:lnTo>
                  <a:lnTo>
                    <a:pt x="4144" y="3253"/>
                  </a:lnTo>
                  <a:lnTo>
                    <a:pt x="4089" y="3198"/>
                  </a:lnTo>
                  <a:lnTo>
                    <a:pt x="4032" y="3146"/>
                  </a:lnTo>
                  <a:lnTo>
                    <a:pt x="3973" y="3096"/>
                  </a:lnTo>
                  <a:lnTo>
                    <a:pt x="3912" y="3048"/>
                  </a:lnTo>
                  <a:lnTo>
                    <a:pt x="3850" y="3002"/>
                  </a:lnTo>
                  <a:lnTo>
                    <a:pt x="3787" y="2959"/>
                  </a:lnTo>
                  <a:lnTo>
                    <a:pt x="3722" y="2917"/>
                  </a:lnTo>
                  <a:lnTo>
                    <a:pt x="3656" y="2879"/>
                  </a:lnTo>
                  <a:lnTo>
                    <a:pt x="3588" y="2843"/>
                  </a:lnTo>
                  <a:lnTo>
                    <a:pt x="3519" y="2808"/>
                  </a:lnTo>
                  <a:lnTo>
                    <a:pt x="3449" y="2778"/>
                  </a:lnTo>
                  <a:lnTo>
                    <a:pt x="3377" y="2750"/>
                  </a:lnTo>
                  <a:lnTo>
                    <a:pt x="3304" y="2724"/>
                  </a:lnTo>
                  <a:lnTo>
                    <a:pt x="3231" y="2701"/>
                  </a:lnTo>
                  <a:lnTo>
                    <a:pt x="3156" y="2682"/>
                  </a:lnTo>
                  <a:lnTo>
                    <a:pt x="3080" y="2665"/>
                  </a:lnTo>
                  <a:lnTo>
                    <a:pt x="3003" y="2651"/>
                  </a:lnTo>
                  <a:lnTo>
                    <a:pt x="2926" y="2640"/>
                  </a:lnTo>
                  <a:lnTo>
                    <a:pt x="2848" y="2632"/>
                  </a:lnTo>
                  <a:lnTo>
                    <a:pt x="2768" y="2627"/>
                  </a:lnTo>
                  <a:lnTo>
                    <a:pt x="2688" y="2625"/>
                  </a:lnTo>
                  <a:lnTo>
                    <a:pt x="2654" y="2626"/>
                  </a:lnTo>
                  <a:lnTo>
                    <a:pt x="2621" y="2626"/>
                  </a:lnTo>
                  <a:lnTo>
                    <a:pt x="2586" y="2628"/>
                  </a:lnTo>
                  <a:lnTo>
                    <a:pt x="2553" y="2629"/>
                  </a:lnTo>
                  <a:lnTo>
                    <a:pt x="2519" y="2633"/>
                  </a:lnTo>
                  <a:lnTo>
                    <a:pt x="2486" y="2635"/>
                  </a:lnTo>
                  <a:lnTo>
                    <a:pt x="2453" y="2640"/>
                  </a:lnTo>
                  <a:lnTo>
                    <a:pt x="2419" y="2643"/>
                  </a:lnTo>
                  <a:lnTo>
                    <a:pt x="2354" y="2653"/>
                  </a:lnTo>
                  <a:lnTo>
                    <a:pt x="2289" y="2666"/>
                  </a:lnTo>
                  <a:lnTo>
                    <a:pt x="2224" y="2681"/>
                  </a:lnTo>
                  <a:lnTo>
                    <a:pt x="2161" y="2697"/>
                  </a:lnTo>
                  <a:lnTo>
                    <a:pt x="2098" y="2716"/>
                  </a:lnTo>
                  <a:lnTo>
                    <a:pt x="2035" y="2737"/>
                  </a:lnTo>
                  <a:lnTo>
                    <a:pt x="1974" y="2759"/>
                  </a:lnTo>
                  <a:lnTo>
                    <a:pt x="1914" y="2783"/>
                  </a:lnTo>
                  <a:lnTo>
                    <a:pt x="1855" y="2811"/>
                  </a:lnTo>
                  <a:lnTo>
                    <a:pt x="1796" y="2838"/>
                  </a:lnTo>
                  <a:lnTo>
                    <a:pt x="1738" y="2869"/>
                  </a:lnTo>
                  <a:lnTo>
                    <a:pt x="1682" y="2901"/>
                  </a:lnTo>
                  <a:lnTo>
                    <a:pt x="1677" y="2896"/>
                  </a:lnTo>
                  <a:lnTo>
                    <a:pt x="1671" y="2891"/>
                  </a:lnTo>
                  <a:lnTo>
                    <a:pt x="1645" y="2923"/>
                  </a:lnTo>
                  <a:lnTo>
                    <a:pt x="1604" y="2949"/>
                  </a:lnTo>
                  <a:lnTo>
                    <a:pt x="1562" y="2976"/>
                  </a:lnTo>
                  <a:lnTo>
                    <a:pt x="1521" y="3005"/>
                  </a:lnTo>
                  <a:lnTo>
                    <a:pt x="1480" y="3034"/>
                  </a:lnTo>
                  <a:lnTo>
                    <a:pt x="1441" y="3065"/>
                  </a:lnTo>
                  <a:lnTo>
                    <a:pt x="1403" y="3097"/>
                  </a:lnTo>
                  <a:lnTo>
                    <a:pt x="1364" y="3129"/>
                  </a:lnTo>
                  <a:lnTo>
                    <a:pt x="1327" y="3162"/>
                  </a:lnTo>
                  <a:lnTo>
                    <a:pt x="1290" y="3196"/>
                  </a:lnTo>
                  <a:lnTo>
                    <a:pt x="1253" y="3232"/>
                  </a:lnTo>
                  <a:lnTo>
                    <a:pt x="1218" y="3268"/>
                  </a:lnTo>
                  <a:lnTo>
                    <a:pt x="1184" y="3305"/>
                  </a:lnTo>
                  <a:lnTo>
                    <a:pt x="1149" y="3342"/>
                  </a:lnTo>
                  <a:lnTo>
                    <a:pt x="1116" y="3381"/>
                  </a:lnTo>
                  <a:lnTo>
                    <a:pt x="1084" y="3420"/>
                  </a:lnTo>
                  <a:lnTo>
                    <a:pt x="1052" y="3461"/>
                  </a:lnTo>
                  <a:lnTo>
                    <a:pt x="1025" y="3431"/>
                  </a:lnTo>
                  <a:lnTo>
                    <a:pt x="998" y="3403"/>
                  </a:lnTo>
                  <a:lnTo>
                    <a:pt x="970" y="3375"/>
                  </a:lnTo>
                  <a:lnTo>
                    <a:pt x="942" y="3348"/>
                  </a:lnTo>
                  <a:lnTo>
                    <a:pt x="913" y="3321"/>
                  </a:lnTo>
                  <a:lnTo>
                    <a:pt x="884" y="3294"/>
                  </a:lnTo>
                  <a:lnTo>
                    <a:pt x="855" y="3269"/>
                  </a:lnTo>
                  <a:lnTo>
                    <a:pt x="825" y="3244"/>
                  </a:lnTo>
                  <a:lnTo>
                    <a:pt x="794" y="3219"/>
                  </a:lnTo>
                  <a:lnTo>
                    <a:pt x="764" y="3195"/>
                  </a:lnTo>
                  <a:lnTo>
                    <a:pt x="732" y="3172"/>
                  </a:lnTo>
                  <a:lnTo>
                    <a:pt x="700" y="3149"/>
                  </a:lnTo>
                  <a:lnTo>
                    <a:pt x="669" y="3127"/>
                  </a:lnTo>
                  <a:lnTo>
                    <a:pt x="637" y="3105"/>
                  </a:lnTo>
                  <a:lnTo>
                    <a:pt x="604" y="3084"/>
                  </a:lnTo>
                  <a:lnTo>
                    <a:pt x="571" y="3064"/>
                  </a:lnTo>
                  <a:lnTo>
                    <a:pt x="537" y="3045"/>
                  </a:lnTo>
                  <a:lnTo>
                    <a:pt x="504" y="3025"/>
                  </a:lnTo>
                  <a:lnTo>
                    <a:pt x="470" y="3007"/>
                  </a:lnTo>
                  <a:lnTo>
                    <a:pt x="436" y="2989"/>
                  </a:lnTo>
                  <a:lnTo>
                    <a:pt x="401" y="2972"/>
                  </a:lnTo>
                  <a:lnTo>
                    <a:pt x="366" y="2956"/>
                  </a:lnTo>
                  <a:lnTo>
                    <a:pt x="331" y="2940"/>
                  </a:lnTo>
                  <a:lnTo>
                    <a:pt x="295" y="2925"/>
                  </a:lnTo>
                  <a:lnTo>
                    <a:pt x="259" y="2910"/>
                  </a:lnTo>
                  <a:lnTo>
                    <a:pt x="223" y="2896"/>
                  </a:lnTo>
                  <a:lnTo>
                    <a:pt x="187" y="2883"/>
                  </a:lnTo>
                  <a:lnTo>
                    <a:pt x="149" y="2871"/>
                  </a:lnTo>
                  <a:lnTo>
                    <a:pt x="113" y="2859"/>
                  </a:lnTo>
                  <a:lnTo>
                    <a:pt x="76" y="2848"/>
                  </a:lnTo>
                  <a:lnTo>
                    <a:pt x="38" y="2838"/>
                  </a:lnTo>
                  <a:lnTo>
                    <a:pt x="0" y="2829"/>
                  </a:lnTo>
                  <a:lnTo>
                    <a:pt x="24" y="2811"/>
                  </a:lnTo>
                  <a:lnTo>
                    <a:pt x="49" y="2793"/>
                  </a:lnTo>
                  <a:lnTo>
                    <a:pt x="74" y="2775"/>
                  </a:lnTo>
                  <a:lnTo>
                    <a:pt x="98" y="2758"/>
                  </a:lnTo>
                  <a:lnTo>
                    <a:pt x="123" y="2742"/>
                  </a:lnTo>
                  <a:lnTo>
                    <a:pt x="148" y="2726"/>
                  </a:lnTo>
                  <a:lnTo>
                    <a:pt x="174" y="2712"/>
                  </a:lnTo>
                  <a:lnTo>
                    <a:pt x="200" y="2697"/>
                  </a:lnTo>
                  <a:lnTo>
                    <a:pt x="227" y="2682"/>
                  </a:lnTo>
                  <a:lnTo>
                    <a:pt x="254" y="2668"/>
                  </a:lnTo>
                  <a:lnTo>
                    <a:pt x="280" y="2656"/>
                  </a:lnTo>
                  <a:lnTo>
                    <a:pt x="308" y="2643"/>
                  </a:lnTo>
                  <a:lnTo>
                    <a:pt x="335" y="2631"/>
                  </a:lnTo>
                  <a:lnTo>
                    <a:pt x="363" y="2619"/>
                  </a:lnTo>
                  <a:lnTo>
                    <a:pt x="390" y="2608"/>
                  </a:lnTo>
                  <a:lnTo>
                    <a:pt x="419" y="2597"/>
                  </a:lnTo>
                  <a:lnTo>
                    <a:pt x="447" y="2588"/>
                  </a:lnTo>
                  <a:lnTo>
                    <a:pt x="475" y="2579"/>
                  </a:lnTo>
                  <a:lnTo>
                    <a:pt x="504" y="2570"/>
                  </a:lnTo>
                  <a:lnTo>
                    <a:pt x="533" y="2562"/>
                  </a:lnTo>
                  <a:lnTo>
                    <a:pt x="562" y="2554"/>
                  </a:lnTo>
                  <a:lnTo>
                    <a:pt x="592" y="2548"/>
                  </a:lnTo>
                  <a:lnTo>
                    <a:pt x="621" y="2542"/>
                  </a:lnTo>
                  <a:lnTo>
                    <a:pt x="651" y="2536"/>
                  </a:lnTo>
                  <a:lnTo>
                    <a:pt x="682" y="2531"/>
                  </a:lnTo>
                  <a:lnTo>
                    <a:pt x="712" y="2527"/>
                  </a:lnTo>
                  <a:lnTo>
                    <a:pt x="742" y="2523"/>
                  </a:lnTo>
                  <a:lnTo>
                    <a:pt x="772" y="2520"/>
                  </a:lnTo>
                  <a:lnTo>
                    <a:pt x="803" y="2518"/>
                  </a:lnTo>
                  <a:lnTo>
                    <a:pt x="834" y="2517"/>
                  </a:lnTo>
                  <a:lnTo>
                    <a:pt x="864" y="2515"/>
                  </a:lnTo>
                  <a:lnTo>
                    <a:pt x="895" y="2515"/>
                  </a:lnTo>
                  <a:lnTo>
                    <a:pt x="907" y="2515"/>
                  </a:lnTo>
                  <a:lnTo>
                    <a:pt x="917" y="2515"/>
                  </a:lnTo>
                  <a:lnTo>
                    <a:pt x="927" y="2517"/>
                  </a:lnTo>
                  <a:lnTo>
                    <a:pt x="939" y="2517"/>
                  </a:lnTo>
                  <a:lnTo>
                    <a:pt x="940" y="2509"/>
                  </a:lnTo>
                  <a:lnTo>
                    <a:pt x="942" y="2499"/>
                  </a:lnTo>
                  <a:lnTo>
                    <a:pt x="943" y="2490"/>
                  </a:lnTo>
                  <a:lnTo>
                    <a:pt x="944" y="2481"/>
                  </a:lnTo>
                  <a:lnTo>
                    <a:pt x="983" y="2501"/>
                  </a:lnTo>
                  <a:lnTo>
                    <a:pt x="1022" y="2520"/>
                  </a:lnTo>
                  <a:lnTo>
                    <a:pt x="1060" y="2540"/>
                  </a:lnTo>
                  <a:lnTo>
                    <a:pt x="1098" y="2561"/>
                  </a:lnTo>
                  <a:lnTo>
                    <a:pt x="1135" y="2583"/>
                  </a:lnTo>
                  <a:lnTo>
                    <a:pt x="1172" y="2605"/>
                  </a:lnTo>
                  <a:lnTo>
                    <a:pt x="1210" y="2628"/>
                  </a:lnTo>
                  <a:lnTo>
                    <a:pt x="1246" y="2652"/>
                  </a:lnTo>
                  <a:lnTo>
                    <a:pt x="1287" y="2578"/>
                  </a:lnTo>
                  <a:lnTo>
                    <a:pt x="1248" y="2552"/>
                  </a:lnTo>
                  <a:lnTo>
                    <a:pt x="1208" y="2527"/>
                  </a:lnTo>
                  <a:lnTo>
                    <a:pt x="1167" y="2503"/>
                  </a:lnTo>
                  <a:lnTo>
                    <a:pt x="1127" y="2479"/>
                  </a:lnTo>
                  <a:lnTo>
                    <a:pt x="1085" y="2457"/>
                  </a:lnTo>
                  <a:lnTo>
                    <a:pt x="1045" y="2434"/>
                  </a:lnTo>
                  <a:lnTo>
                    <a:pt x="1002" y="2414"/>
                  </a:lnTo>
                  <a:lnTo>
                    <a:pt x="961" y="2393"/>
                  </a:lnTo>
                  <a:lnTo>
                    <a:pt x="988" y="2267"/>
                  </a:lnTo>
                  <a:lnTo>
                    <a:pt x="1020" y="2141"/>
                  </a:lnTo>
                  <a:lnTo>
                    <a:pt x="1057" y="2018"/>
                  </a:lnTo>
                  <a:lnTo>
                    <a:pt x="1099" y="1898"/>
                  </a:lnTo>
                  <a:lnTo>
                    <a:pt x="1145" y="1780"/>
                  </a:lnTo>
                  <a:lnTo>
                    <a:pt x="1195" y="1665"/>
                  </a:lnTo>
                  <a:lnTo>
                    <a:pt x="1250" y="1553"/>
                  </a:lnTo>
                  <a:lnTo>
                    <a:pt x="1308" y="1442"/>
                  </a:lnTo>
                  <a:lnTo>
                    <a:pt x="1371" y="1336"/>
                  </a:lnTo>
                  <a:lnTo>
                    <a:pt x="1438" y="1232"/>
                  </a:lnTo>
                  <a:lnTo>
                    <a:pt x="1508" y="1132"/>
                  </a:lnTo>
                  <a:lnTo>
                    <a:pt x="1582" y="1035"/>
                  </a:lnTo>
                  <a:lnTo>
                    <a:pt x="1660" y="942"/>
                  </a:lnTo>
                  <a:lnTo>
                    <a:pt x="1741" y="852"/>
                  </a:lnTo>
                  <a:lnTo>
                    <a:pt x="1825" y="766"/>
                  </a:lnTo>
                  <a:lnTo>
                    <a:pt x="1912" y="684"/>
                  </a:lnTo>
                  <a:lnTo>
                    <a:pt x="2003" y="605"/>
                  </a:lnTo>
                  <a:lnTo>
                    <a:pt x="2097" y="531"/>
                  </a:lnTo>
                  <a:lnTo>
                    <a:pt x="2193" y="462"/>
                  </a:lnTo>
                  <a:lnTo>
                    <a:pt x="2293" y="396"/>
                  </a:lnTo>
                  <a:lnTo>
                    <a:pt x="2394" y="335"/>
                  </a:lnTo>
                  <a:lnTo>
                    <a:pt x="2499" y="279"/>
                  </a:lnTo>
                  <a:lnTo>
                    <a:pt x="2606" y="228"/>
                  </a:lnTo>
                  <a:lnTo>
                    <a:pt x="2715" y="181"/>
                  </a:lnTo>
                  <a:lnTo>
                    <a:pt x="2826" y="140"/>
                  </a:lnTo>
                  <a:lnTo>
                    <a:pt x="2939" y="103"/>
                  </a:lnTo>
                  <a:lnTo>
                    <a:pt x="3055" y="71"/>
                  </a:lnTo>
                  <a:lnTo>
                    <a:pt x="3173" y="46"/>
                  </a:lnTo>
                  <a:lnTo>
                    <a:pt x="3291" y="26"/>
                  </a:lnTo>
                  <a:lnTo>
                    <a:pt x="3412" y="11"/>
                  </a:lnTo>
                  <a:lnTo>
                    <a:pt x="3534" y="2"/>
                  </a:lnTo>
                  <a:lnTo>
                    <a:pt x="3658" y="0"/>
                  </a:lnTo>
                  <a:lnTo>
                    <a:pt x="3761" y="2"/>
                  </a:lnTo>
                  <a:lnTo>
                    <a:pt x="3863" y="8"/>
                  </a:lnTo>
                  <a:lnTo>
                    <a:pt x="3964" y="18"/>
                  </a:lnTo>
                  <a:lnTo>
                    <a:pt x="4064" y="32"/>
                  </a:lnTo>
                  <a:lnTo>
                    <a:pt x="4162" y="50"/>
                  </a:lnTo>
                  <a:lnTo>
                    <a:pt x="4260" y="71"/>
                  </a:lnTo>
                  <a:lnTo>
                    <a:pt x="4356" y="98"/>
                  </a:lnTo>
                  <a:lnTo>
                    <a:pt x="4451" y="127"/>
                  </a:lnTo>
                  <a:lnTo>
                    <a:pt x="4544" y="159"/>
                  </a:lnTo>
                  <a:lnTo>
                    <a:pt x="4637" y="196"/>
                  </a:lnTo>
                  <a:lnTo>
                    <a:pt x="4727" y="236"/>
                  </a:lnTo>
                  <a:lnTo>
                    <a:pt x="4816" y="279"/>
                  </a:lnTo>
                  <a:lnTo>
                    <a:pt x="4903" y="326"/>
                  </a:lnTo>
                  <a:lnTo>
                    <a:pt x="4988" y="376"/>
                  </a:lnTo>
                  <a:lnTo>
                    <a:pt x="5072" y="428"/>
                  </a:lnTo>
                  <a:lnTo>
                    <a:pt x="5154" y="484"/>
                  </a:lnTo>
                  <a:lnTo>
                    <a:pt x="5233" y="544"/>
                  </a:lnTo>
                  <a:lnTo>
                    <a:pt x="5311" y="605"/>
                  </a:lnTo>
                  <a:lnTo>
                    <a:pt x="5387" y="670"/>
                  </a:lnTo>
                  <a:lnTo>
                    <a:pt x="5460" y="739"/>
                  </a:lnTo>
                  <a:lnTo>
                    <a:pt x="5532" y="808"/>
                  </a:lnTo>
                  <a:lnTo>
                    <a:pt x="5601" y="881"/>
                  </a:lnTo>
                  <a:lnTo>
                    <a:pt x="5668" y="958"/>
                  </a:lnTo>
                  <a:lnTo>
                    <a:pt x="5732" y="1035"/>
                  </a:lnTo>
                  <a:lnTo>
                    <a:pt x="5794" y="1116"/>
                  </a:lnTo>
                  <a:lnTo>
                    <a:pt x="5853" y="1198"/>
                  </a:lnTo>
                  <a:lnTo>
                    <a:pt x="5911" y="1284"/>
                  </a:lnTo>
                  <a:lnTo>
                    <a:pt x="5965" y="1372"/>
                  </a:lnTo>
                  <a:lnTo>
                    <a:pt x="6016" y="1461"/>
                  </a:lnTo>
                  <a:lnTo>
                    <a:pt x="6065" y="1552"/>
                  </a:lnTo>
                  <a:lnTo>
                    <a:pt x="6111" y="1645"/>
                  </a:lnTo>
                  <a:lnTo>
                    <a:pt x="6153" y="1741"/>
                  </a:lnTo>
                  <a:lnTo>
                    <a:pt x="6250" y="1750"/>
                  </a:lnTo>
                  <a:lnTo>
                    <a:pt x="6344" y="1765"/>
                  </a:lnTo>
                  <a:lnTo>
                    <a:pt x="6437" y="1784"/>
                  </a:lnTo>
                  <a:lnTo>
                    <a:pt x="6528" y="1809"/>
                  </a:lnTo>
                  <a:lnTo>
                    <a:pt x="6618" y="1838"/>
                  </a:lnTo>
                  <a:lnTo>
                    <a:pt x="6706" y="1871"/>
                  </a:lnTo>
                  <a:lnTo>
                    <a:pt x="6792" y="1910"/>
                  </a:lnTo>
                  <a:lnTo>
                    <a:pt x="6876" y="1952"/>
                  </a:lnTo>
                  <a:lnTo>
                    <a:pt x="6958" y="1998"/>
                  </a:lnTo>
                  <a:lnTo>
                    <a:pt x="7037" y="2049"/>
                  </a:lnTo>
                  <a:lnTo>
                    <a:pt x="7115" y="2103"/>
                  </a:lnTo>
                  <a:lnTo>
                    <a:pt x="7190" y="2162"/>
                  </a:lnTo>
                  <a:lnTo>
                    <a:pt x="7261" y="2223"/>
                  </a:lnTo>
                  <a:lnTo>
                    <a:pt x="7331" y="2288"/>
                  </a:lnTo>
                  <a:lnTo>
                    <a:pt x="7398" y="2358"/>
                  </a:lnTo>
                  <a:lnTo>
                    <a:pt x="7462" y="2430"/>
                  </a:lnTo>
                  <a:lnTo>
                    <a:pt x="7523" y="2505"/>
                  </a:lnTo>
                  <a:lnTo>
                    <a:pt x="7580" y="2584"/>
                  </a:lnTo>
                  <a:lnTo>
                    <a:pt x="7635" y="2665"/>
                  </a:lnTo>
                  <a:lnTo>
                    <a:pt x="7686" y="2748"/>
                  </a:lnTo>
                  <a:lnTo>
                    <a:pt x="7733" y="2835"/>
                  </a:lnTo>
                  <a:lnTo>
                    <a:pt x="7778" y="2925"/>
                  </a:lnTo>
                  <a:lnTo>
                    <a:pt x="7817" y="3016"/>
                  </a:lnTo>
                  <a:lnTo>
                    <a:pt x="7855" y="3110"/>
                  </a:lnTo>
                  <a:lnTo>
                    <a:pt x="7887" y="3205"/>
                  </a:lnTo>
                  <a:lnTo>
                    <a:pt x="7916" y="3303"/>
                  </a:lnTo>
                  <a:lnTo>
                    <a:pt x="7941" y="3404"/>
                  </a:lnTo>
                  <a:lnTo>
                    <a:pt x="7961" y="3505"/>
                  </a:lnTo>
                  <a:lnTo>
                    <a:pt x="7977" y="3608"/>
                  </a:lnTo>
                  <a:lnTo>
                    <a:pt x="7989" y="3713"/>
                  </a:lnTo>
                  <a:lnTo>
                    <a:pt x="7996" y="3819"/>
                  </a:lnTo>
                  <a:lnTo>
                    <a:pt x="7998" y="3926"/>
                  </a:lnTo>
                  <a:lnTo>
                    <a:pt x="7996" y="4028"/>
                  </a:lnTo>
                  <a:lnTo>
                    <a:pt x="7991" y="4129"/>
                  </a:lnTo>
                  <a:lnTo>
                    <a:pt x="7980" y="4229"/>
                  </a:lnTo>
                  <a:lnTo>
                    <a:pt x="7967" y="4328"/>
                  </a:lnTo>
                  <a:lnTo>
                    <a:pt x="7949" y="4424"/>
                  </a:lnTo>
                  <a:lnTo>
                    <a:pt x="7928" y="4520"/>
                  </a:lnTo>
                  <a:lnTo>
                    <a:pt x="7904" y="4615"/>
                  </a:lnTo>
                  <a:lnTo>
                    <a:pt x="7875" y="4706"/>
                  </a:lnTo>
                  <a:lnTo>
                    <a:pt x="7841" y="4796"/>
                  </a:lnTo>
                  <a:lnTo>
                    <a:pt x="7804" y="4885"/>
                  </a:lnTo>
                  <a:lnTo>
                    <a:pt x="7764" y="4971"/>
                  </a:lnTo>
                  <a:lnTo>
                    <a:pt x="7719" y="5055"/>
                  </a:lnTo>
                  <a:lnTo>
                    <a:pt x="7670" y="5137"/>
                  </a:lnTo>
                  <a:lnTo>
                    <a:pt x="7618" y="5216"/>
                  </a:lnTo>
                  <a:lnTo>
                    <a:pt x="7562" y="5292"/>
                  </a:lnTo>
                  <a:lnTo>
                    <a:pt x="7502" y="5366"/>
                  </a:lnTo>
                  <a:lnTo>
                    <a:pt x="7438" y="5437"/>
                  </a:lnTo>
                  <a:lnTo>
                    <a:pt x="7370" y="5506"/>
                  </a:lnTo>
                  <a:lnTo>
                    <a:pt x="7299" y="5571"/>
                  </a:lnTo>
                  <a:lnTo>
                    <a:pt x="7223" y="5633"/>
                  </a:lnTo>
                  <a:lnTo>
                    <a:pt x="7144" y="5693"/>
                  </a:lnTo>
                  <a:lnTo>
                    <a:pt x="7060" y="5747"/>
                  </a:lnTo>
                  <a:lnTo>
                    <a:pt x="6973" y="5800"/>
                  </a:lnTo>
                  <a:lnTo>
                    <a:pt x="6883" y="5849"/>
                  </a:lnTo>
                  <a:lnTo>
                    <a:pt x="6787" y="5893"/>
                  </a:lnTo>
                  <a:lnTo>
                    <a:pt x="6689" y="5934"/>
                  </a:lnTo>
                  <a:lnTo>
                    <a:pt x="6586" y="5972"/>
                  </a:lnTo>
                  <a:lnTo>
                    <a:pt x="6479" y="6005"/>
                  </a:lnTo>
                  <a:lnTo>
                    <a:pt x="6369" y="6035"/>
                  </a:lnTo>
                  <a:lnTo>
                    <a:pt x="6255" y="6060"/>
                  </a:lnTo>
                  <a:lnTo>
                    <a:pt x="6137" y="6080"/>
                  </a:lnTo>
                  <a:lnTo>
                    <a:pt x="6014" y="6096"/>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6" name="Freeform 8">
              <a:extLst>
                <a:ext uri="{FF2B5EF4-FFF2-40B4-BE49-F238E27FC236}">
                  <a16:creationId xmlns:a16="http://schemas.microsoft.com/office/drawing/2014/main" id="{E10FF6B6-0C39-93AB-C663-B8764AD8AD32}"/>
                </a:ext>
              </a:extLst>
            </p:cNvPr>
            <p:cNvSpPr>
              <a:spLocks/>
            </p:cNvSpPr>
            <p:nvPr/>
          </p:nvSpPr>
          <p:spPr bwMode="auto">
            <a:xfrm>
              <a:off x="252412" y="2373766"/>
              <a:ext cx="1747838" cy="1025525"/>
            </a:xfrm>
            <a:custGeom>
              <a:avLst/>
              <a:gdLst>
                <a:gd name="T0" fmla="*/ 4246 w 5503"/>
                <a:gd name="T1" fmla="*/ 927 h 3880"/>
                <a:gd name="T2" fmla="*/ 4106 w 5503"/>
                <a:gd name="T3" fmla="*/ 708 h 3880"/>
                <a:gd name="T4" fmla="*/ 3939 w 5503"/>
                <a:gd name="T5" fmla="*/ 513 h 3880"/>
                <a:gd name="T6" fmla="*/ 3750 w 5503"/>
                <a:gd name="T7" fmla="*/ 345 h 3880"/>
                <a:gd name="T8" fmla="*/ 3541 w 5503"/>
                <a:gd name="T9" fmla="*/ 207 h 3880"/>
                <a:gd name="T10" fmla="*/ 3313 w 5503"/>
                <a:gd name="T11" fmla="*/ 102 h 3880"/>
                <a:gd name="T12" fmla="*/ 3072 w 5503"/>
                <a:gd name="T13" fmla="*/ 33 h 3880"/>
                <a:gd name="T14" fmla="*/ 2816 w 5503"/>
                <a:gd name="T15" fmla="*/ 2 h 3880"/>
                <a:gd name="T16" fmla="*/ 2512 w 5503"/>
                <a:gd name="T17" fmla="*/ 18 h 3880"/>
                <a:gd name="T18" fmla="*/ 2209 w 5503"/>
                <a:gd name="T19" fmla="*/ 94 h 3880"/>
                <a:gd name="T20" fmla="*/ 1929 w 5503"/>
                <a:gd name="T21" fmla="*/ 226 h 3880"/>
                <a:gd name="T22" fmla="*/ 1676 w 5503"/>
                <a:gd name="T23" fmla="*/ 406 h 3880"/>
                <a:gd name="T24" fmla="*/ 1456 w 5503"/>
                <a:gd name="T25" fmla="*/ 630 h 3880"/>
                <a:gd name="T26" fmla="*/ 1275 w 5503"/>
                <a:gd name="T27" fmla="*/ 894 h 3880"/>
                <a:gd name="T28" fmla="*/ 1135 w 5503"/>
                <a:gd name="T29" fmla="*/ 1189 h 3880"/>
                <a:gd name="T30" fmla="*/ 1042 w 5503"/>
                <a:gd name="T31" fmla="*/ 1512 h 3880"/>
                <a:gd name="T32" fmla="*/ 949 w 5503"/>
                <a:gd name="T33" fmla="*/ 1596 h 3880"/>
                <a:gd name="T34" fmla="*/ 750 w 5503"/>
                <a:gd name="T35" fmla="*/ 1631 h 3880"/>
                <a:gd name="T36" fmla="*/ 566 w 5503"/>
                <a:gd name="T37" fmla="*/ 1706 h 3880"/>
                <a:gd name="T38" fmla="*/ 401 w 5503"/>
                <a:gd name="T39" fmla="*/ 1819 h 3880"/>
                <a:gd name="T40" fmla="*/ 259 w 5503"/>
                <a:gd name="T41" fmla="*/ 1964 h 3880"/>
                <a:gd name="T42" fmla="*/ 145 w 5503"/>
                <a:gd name="T43" fmla="*/ 2136 h 3880"/>
                <a:gd name="T44" fmla="*/ 60 w 5503"/>
                <a:gd name="T45" fmla="*/ 2330 h 3880"/>
                <a:gd name="T46" fmla="*/ 11 w 5503"/>
                <a:gd name="T47" fmla="*/ 2542 h 3880"/>
                <a:gd name="T48" fmla="*/ 1 w 5503"/>
                <a:gd name="T49" fmla="*/ 2766 h 3880"/>
                <a:gd name="T50" fmla="*/ 31 w 5503"/>
                <a:gd name="T51" fmla="*/ 2989 h 3880"/>
                <a:gd name="T52" fmla="*/ 98 w 5503"/>
                <a:gd name="T53" fmla="*/ 3200 h 3880"/>
                <a:gd name="T54" fmla="*/ 199 w 5503"/>
                <a:gd name="T55" fmla="*/ 3393 h 3880"/>
                <a:gd name="T56" fmla="*/ 327 w 5503"/>
                <a:gd name="T57" fmla="*/ 3561 h 3880"/>
                <a:gd name="T58" fmla="*/ 481 w 5503"/>
                <a:gd name="T59" fmla="*/ 3700 h 3880"/>
                <a:gd name="T60" fmla="*/ 656 w 5503"/>
                <a:gd name="T61" fmla="*/ 3804 h 3880"/>
                <a:gd name="T62" fmla="*/ 848 w 5503"/>
                <a:gd name="T63" fmla="*/ 3865 h 3880"/>
                <a:gd name="T64" fmla="*/ 4002 w 5503"/>
                <a:gd name="T65" fmla="*/ 3880 h 3880"/>
                <a:gd name="T66" fmla="*/ 4354 w 5503"/>
                <a:gd name="T67" fmla="*/ 3851 h 3880"/>
                <a:gd name="T68" fmla="*/ 4659 w 5503"/>
                <a:gd name="T69" fmla="*/ 3769 h 3880"/>
                <a:gd name="T70" fmla="*/ 4916 w 5503"/>
                <a:gd name="T71" fmla="*/ 3640 h 3880"/>
                <a:gd name="T72" fmla="*/ 5128 w 5503"/>
                <a:gd name="T73" fmla="*/ 3469 h 3880"/>
                <a:gd name="T74" fmla="*/ 5292 w 5503"/>
                <a:gd name="T75" fmla="*/ 3263 h 3880"/>
                <a:gd name="T76" fmla="*/ 5409 w 5503"/>
                <a:gd name="T77" fmla="*/ 3028 h 3880"/>
                <a:gd name="T78" fmla="*/ 5480 w 5503"/>
                <a:gd name="T79" fmla="*/ 2768 h 3880"/>
                <a:gd name="T80" fmla="*/ 5503 w 5503"/>
                <a:gd name="T81" fmla="*/ 2489 h 3880"/>
                <a:gd name="T82" fmla="*/ 5480 w 5503"/>
                <a:gd name="T83" fmla="*/ 2223 h 3880"/>
                <a:gd name="T84" fmla="*/ 5412 w 5503"/>
                <a:gd name="T85" fmla="*/ 1973 h 3880"/>
                <a:gd name="T86" fmla="*/ 5305 w 5503"/>
                <a:gd name="T87" fmla="*/ 1744 h 3880"/>
                <a:gd name="T88" fmla="*/ 5163 w 5503"/>
                <a:gd name="T89" fmla="*/ 1542 h 3880"/>
                <a:gd name="T90" fmla="*/ 4990 w 5503"/>
                <a:gd name="T91" fmla="*/ 1371 h 3880"/>
                <a:gd name="T92" fmla="*/ 4792 w 5503"/>
                <a:gd name="T93" fmla="*/ 1238 h 3880"/>
                <a:gd name="T94" fmla="*/ 4571 w 5503"/>
                <a:gd name="T95" fmla="*/ 1147 h 3880"/>
                <a:gd name="T96" fmla="*/ 4333 w 5503"/>
                <a:gd name="T97" fmla="*/ 1105 h 3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03" h="3880">
                  <a:moveTo>
                    <a:pt x="4333" y="1105"/>
                  </a:moveTo>
                  <a:lnTo>
                    <a:pt x="4306" y="1044"/>
                  </a:lnTo>
                  <a:lnTo>
                    <a:pt x="4277" y="985"/>
                  </a:lnTo>
                  <a:lnTo>
                    <a:pt x="4246" y="927"/>
                  </a:lnTo>
                  <a:lnTo>
                    <a:pt x="4214" y="870"/>
                  </a:lnTo>
                  <a:lnTo>
                    <a:pt x="4180" y="814"/>
                  </a:lnTo>
                  <a:lnTo>
                    <a:pt x="4143" y="760"/>
                  </a:lnTo>
                  <a:lnTo>
                    <a:pt x="4106" y="708"/>
                  </a:lnTo>
                  <a:lnTo>
                    <a:pt x="4067" y="657"/>
                  </a:lnTo>
                  <a:lnTo>
                    <a:pt x="4026" y="608"/>
                  </a:lnTo>
                  <a:lnTo>
                    <a:pt x="3984" y="560"/>
                  </a:lnTo>
                  <a:lnTo>
                    <a:pt x="3939" y="513"/>
                  </a:lnTo>
                  <a:lnTo>
                    <a:pt x="3894" y="469"/>
                  </a:lnTo>
                  <a:lnTo>
                    <a:pt x="3848" y="425"/>
                  </a:lnTo>
                  <a:lnTo>
                    <a:pt x="3800" y="384"/>
                  </a:lnTo>
                  <a:lnTo>
                    <a:pt x="3750" y="345"/>
                  </a:lnTo>
                  <a:lnTo>
                    <a:pt x="3699" y="308"/>
                  </a:lnTo>
                  <a:lnTo>
                    <a:pt x="3647" y="272"/>
                  </a:lnTo>
                  <a:lnTo>
                    <a:pt x="3595" y="239"/>
                  </a:lnTo>
                  <a:lnTo>
                    <a:pt x="3541" y="207"/>
                  </a:lnTo>
                  <a:lnTo>
                    <a:pt x="3486" y="178"/>
                  </a:lnTo>
                  <a:lnTo>
                    <a:pt x="3430" y="150"/>
                  </a:lnTo>
                  <a:lnTo>
                    <a:pt x="3371" y="125"/>
                  </a:lnTo>
                  <a:lnTo>
                    <a:pt x="3313" y="102"/>
                  </a:lnTo>
                  <a:lnTo>
                    <a:pt x="3254" y="81"/>
                  </a:lnTo>
                  <a:lnTo>
                    <a:pt x="3194" y="63"/>
                  </a:lnTo>
                  <a:lnTo>
                    <a:pt x="3133" y="47"/>
                  </a:lnTo>
                  <a:lnTo>
                    <a:pt x="3072" y="33"/>
                  </a:lnTo>
                  <a:lnTo>
                    <a:pt x="3008" y="22"/>
                  </a:lnTo>
                  <a:lnTo>
                    <a:pt x="2945" y="12"/>
                  </a:lnTo>
                  <a:lnTo>
                    <a:pt x="2882" y="6"/>
                  </a:lnTo>
                  <a:lnTo>
                    <a:pt x="2816" y="2"/>
                  </a:lnTo>
                  <a:lnTo>
                    <a:pt x="2751" y="0"/>
                  </a:lnTo>
                  <a:lnTo>
                    <a:pt x="2670" y="2"/>
                  </a:lnTo>
                  <a:lnTo>
                    <a:pt x="2591" y="8"/>
                  </a:lnTo>
                  <a:lnTo>
                    <a:pt x="2512" y="18"/>
                  </a:lnTo>
                  <a:lnTo>
                    <a:pt x="2435" y="32"/>
                  </a:lnTo>
                  <a:lnTo>
                    <a:pt x="2358" y="49"/>
                  </a:lnTo>
                  <a:lnTo>
                    <a:pt x="2283" y="71"/>
                  </a:lnTo>
                  <a:lnTo>
                    <a:pt x="2209" y="94"/>
                  </a:lnTo>
                  <a:lnTo>
                    <a:pt x="2137" y="122"/>
                  </a:lnTo>
                  <a:lnTo>
                    <a:pt x="2066" y="154"/>
                  </a:lnTo>
                  <a:lnTo>
                    <a:pt x="1997" y="188"/>
                  </a:lnTo>
                  <a:lnTo>
                    <a:pt x="1929" y="226"/>
                  </a:lnTo>
                  <a:lnTo>
                    <a:pt x="1863" y="267"/>
                  </a:lnTo>
                  <a:lnTo>
                    <a:pt x="1799" y="310"/>
                  </a:lnTo>
                  <a:lnTo>
                    <a:pt x="1736" y="357"/>
                  </a:lnTo>
                  <a:lnTo>
                    <a:pt x="1676" y="406"/>
                  </a:lnTo>
                  <a:lnTo>
                    <a:pt x="1618" y="458"/>
                  </a:lnTo>
                  <a:lnTo>
                    <a:pt x="1562" y="513"/>
                  </a:lnTo>
                  <a:lnTo>
                    <a:pt x="1508" y="571"/>
                  </a:lnTo>
                  <a:lnTo>
                    <a:pt x="1456" y="630"/>
                  </a:lnTo>
                  <a:lnTo>
                    <a:pt x="1408" y="693"/>
                  </a:lnTo>
                  <a:lnTo>
                    <a:pt x="1361" y="758"/>
                  </a:lnTo>
                  <a:lnTo>
                    <a:pt x="1316" y="824"/>
                  </a:lnTo>
                  <a:lnTo>
                    <a:pt x="1275" y="894"/>
                  </a:lnTo>
                  <a:lnTo>
                    <a:pt x="1235" y="965"/>
                  </a:lnTo>
                  <a:lnTo>
                    <a:pt x="1199" y="1038"/>
                  </a:lnTo>
                  <a:lnTo>
                    <a:pt x="1165" y="1113"/>
                  </a:lnTo>
                  <a:lnTo>
                    <a:pt x="1135" y="1189"/>
                  </a:lnTo>
                  <a:lnTo>
                    <a:pt x="1107" y="1268"/>
                  </a:lnTo>
                  <a:lnTo>
                    <a:pt x="1083" y="1348"/>
                  </a:lnTo>
                  <a:lnTo>
                    <a:pt x="1061" y="1429"/>
                  </a:lnTo>
                  <a:lnTo>
                    <a:pt x="1042" y="1512"/>
                  </a:lnTo>
                  <a:lnTo>
                    <a:pt x="1028" y="1596"/>
                  </a:lnTo>
                  <a:lnTo>
                    <a:pt x="1014" y="1595"/>
                  </a:lnTo>
                  <a:lnTo>
                    <a:pt x="1000" y="1595"/>
                  </a:lnTo>
                  <a:lnTo>
                    <a:pt x="949" y="1596"/>
                  </a:lnTo>
                  <a:lnTo>
                    <a:pt x="898" y="1601"/>
                  </a:lnTo>
                  <a:lnTo>
                    <a:pt x="848" y="1608"/>
                  </a:lnTo>
                  <a:lnTo>
                    <a:pt x="798" y="1618"/>
                  </a:lnTo>
                  <a:lnTo>
                    <a:pt x="750" y="1631"/>
                  </a:lnTo>
                  <a:lnTo>
                    <a:pt x="703" y="1645"/>
                  </a:lnTo>
                  <a:lnTo>
                    <a:pt x="656" y="1664"/>
                  </a:lnTo>
                  <a:lnTo>
                    <a:pt x="611" y="1684"/>
                  </a:lnTo>
                  <a:lnTo>
                    <a:pt x="566" y="1706"/>
                  </a:lnTo>
                  <a:lnTo>
                    <a:pt x="524" y="1731"/>
                  </a:lnTo>
                  <a:lnTo>
                    <a:pt x="481" y="1758"/>
                  </a:lnTo>
                  <a:lnTo>
                    <a:pt x="441" y="1788"/>
                  </a:lnTo>
                  <a:lnTo>
                    <a:pt x="401" y="1819"/>
                  </a:lnTo>
                  <a:lnTo>
                    <a:pt x="364" y="1852"/>
                  </a:lnTo>
                  <a:lnTo>
                    <a:pt x="327" y="1887"/>
                  </a:lnTo>
                  <a:lnTo>
                    <a:pt x="292" y="1925"/>
                  </a:lnTo>
                  <a:lnTo>
                    <a:pt x="259" y="1964"/>
                  </a:lnTo>
                  <a:lnTo>
                    <a:pt x="228" y="2004"/>
                  </a:lnTo>
                  <a:lnTo>
                    <a:pt x="199" y="2046"/>
                  </a:lnTo>
                  <a:lnTo>
                    <a:pt x="171" y="2090"/>
                  </a:lnTo>
                  <a:lnTo>
                    <a:pt x="145" y="2136"/>
                  </a:lnTo>
                  <a:lnTo>
                    <a:pt x="120" y="2181"/>
                  </a:lnTo>
                  <a:lnTo>
                    <a:pt x="98" y="2230"/>
                  </a:lnTo>
                  <a:lnTo>
                    <a:pt x="78" y="2280"/>
                  </a:lnTo>
                  <a:lnTo>
                    <a:pt x="60" y="2330"/>
                  </a:lnTo>
                  <a:lnTo>
                    <a:pt x="44" y="2381"/>
                  </a:lnTo>
                  <a:lnTo>
                    <a:pt x="31" y="2433"/>
                  </a:lnTo>
                  <a:lnTo>
                    <a:pt x="20" y="2487"/>
                  </a:lnTo>
                  <a:lnTo>
                    <a:pt x="11" y="2542"/>
                  </a:lnTo>
                  <a:lnTo>
                    <a:pt x="5" y="2597"/>
                  </a:lnTo>
                  <a:lnTo>
                    <a:pt x="1" y="2652"/>
                  </a:lnTo>
                  <a:lnTo>
                    <a:pt x="0" y="2709"/>
                  </a:lnTo>
                  <a:lnTo>
                    <a:pt x="1" y="2766"/>
                  </a:lnTo>
                  <a:lnTo>
                    <a:pt x="5" y="2822"/>
                  </a:lnTo>
                  <a:lnTo>
                    <a:pt x="11" y="2879"/>
                  </a:lnTo>
                  <a:lnTo>
                    <a:pt x="20" y="2934"/>
                  </a:lnTo>
                  <a:lnTo>
                    <a:pt x="31" y="2989"/>
                  </a:lnTo>
                  <a:lnTo>
                    <a:pt x="44" y="3044"/>
                  </a:lnTo>
                  <a:lnTo>
                    <a:pt x="60" y="3096"/>
                  </a:lnTo>
                  <a:lnTo>
                    <a:pt x="78" y="3149"/>
                  </a:lnTo>
                  <a:lnTo>
                    <a:pt x="98" y="3200"/>
                  </a:lnTo>
                  <a:lnTo>
                    <a:pt x="120" y="3250"/>
                  </a:lnTo>
                  <a:lnTo>
                    <a:pt x="145" y="3299"/>
                  </a:lnTo>
                  <a:lnTo>
                    <a:pt x="171" y="3347"/>
                  </a:lnTo>
                  <a:lnTo>
                    <a:pt x="199" y="3393"/>
                  </a:lnTo>
                  <a:lnTo>
                    <a:pt x="228" y="3437"/>
                  </a:lnTo>
                  <a:lnTo>
                    <a:pt x="259" y="3480"/>
                  </a:lnTo>
                  <a:lnTo>
                    <a:pt x="292" y="3523"/>
                  </a:lnTo>
                  <a:lnTo>
                    <a:pt x="327" y="3561"/>
                  </a:lnTo>
                  <a:lnTo>
                    <a:pt x="364" y="3600"/>
                  </a:lnTo>
                  <a:lnTo>
                    <a:pt x="401" y="3635"/>
                  </a:lnTo>
                  <a:lnTo>
                    <a:pt x="441" y="3670"/>
                  </a:lnTo>
                  <a:lnTo>
                    <a:pt x="481" y="3700"/>
                  </a:lnTo>
                  <a:lnTo>
                    <a:pt x="524" y="3730"/>
                  </a:lnTo>
                  <a:lnTo>
                    <a:pt x="566" y="3758"/>
                  </a:lnTo>
                  <a:lnTo>
                    <a:pt x="611" y="3781"/>
                  </a:lnTo>
                  <a:lnTo>
                    <a:pt x="656" y="3804"/>
                  </a:lnTo>
                  <a:lnTo>
                    <a:pt x="703" y="3824"/>
                  </a:lnTo>
                  <a:lnTo>
                    <a:pt x="750" y="3840"/>
                  </a:lnTo>
                  <a:lnTo>
                    <a:pt x="798" y="3853"/>
                  </a:lnTo>
                  <a:lnTo>
                    <a:pt x="848" y="3865"/>
                  </a:lnTo>
                  <a:lnTo>
                    <a:pt x="898" y="3873"/>
                  </a:lnTo>
                  <a:lnTo>
                    <a:pt x="949" y="3877"/>
                  </a:lnTo>
                  <a:lnTo>
                    <a:pt x="1000" y="3880"/>
                  </a:lnTo>
                  <a:lnTo>
                    <a:pt x="4002" y="3880"/>
                  </a:lnTo>
                  <a:lnTo>
                    <a:pt x="4095" y="3877"/>
                  </a:lnTo>
                  <a:lnTo>
                    <a:pt x="4184" y="3872"/>
                  </a:lnTo>
                  <a:lnTo>
                    <a:pt x="4270" y="3862"/>
                  </a:lnTo>
                  <a:lnTo>
                    <a:pt x="4354" y="3851"/>
                  </a:lnTo>
                  <a:lnTo>
                    <a:pt x="4435" y="3835"/>
                  </a:lnTo>
                  <a:lnTo>
                    <a:pt x="4512" y="3816"/>
                  </a:lnTo>
                  <a:lnTo>
                    <a:pt x="4587" y="3794"/>
                  </a:lnTo>
                  <a:lnTo>
                    <a:pt x="4659" y="3769"/>
                  </a:lnTo>
                  <a:lnTo>
                    <a:pt x="4728" y="3740"/>
                  </a:lnTo>
                  <a:lnTo>
                    <a:pt x="4794" y="3710"/>
                  </a:lnTo>
                  <a:lnTo>
                    <a:pt x="4856" y="3677"/>
                  </a:lnTo>
                  <a:lnTo>
                    <a:pt x="4916" y="3640"/>
                  </a:lnTo>
                  <a:lnTo>
                    <a:pt x="4973" y="3601"/>
                  </a:lnTo>
                  <a:lnTo>
                    <a:pt x="5028" y="3559"/>
                  </a:lnTo>
                  <a:lnTo>
                    <a:pt x="5079" y="3516"/>
                  </a:lnTo>
                  <a:lnTo>
                    <a:pt x="5128" y="3469"/>
                  </a:lnTo>
                  <a:lnTo>
                    <a:pt x="5174" y="3421"/>
                  </a:lnTo>
                  <a:lnTo>
                    <a:pt x="5216" y="3370"/>
                  </a:lnTo>
                  <a:lnTo>
                    <a:pt x="5256" y="3317"/>
                  </a:lnTo>
                  <a:lnTo>
                    <a:pt x="5292" y="3263"/>
                  </a:lnTo>
                  <a:lnTo>
                    <a:pt x="5326" y="3207"/>
                  </a:lnTo>
                  <a:lnTo>
                    <a:pt x="5356" y="3149"/>
                  </a:lnTo>
                  <a:lnTo>
                    <a:pt x="5384" y="3089"/>
                  </a:lnTo>
                  <a:lnTo>
                    <a:pt x="5409" y="3028"/>
                  </a:lnTo>
                  <a:lnTo>
                    <a:pt x="5431" y="2964"/>
                  </a:lnTo>
                  <a:lnTo>
                    <a:pt x="5451" y="2900"/>
                  </a:lnTo>
                  <a:lnTo>
                    <a:pt x="5466" y="2835"/>
                  </a:lnTo>
                  <a:lnTo>
                    <a:pt x="5480" y="2768"/>
                  </a:lnTo>
                  <a:lnTo>
                    <a:pt x="5490" y="2699"/>
                  </a:lnTo>
                  <a:lnTo>
                    <a:pt x="5497" y="2631"/>
                  </a:lnTo>
                  <a:lnTo>
                    <a:pt x="5501" y="2560"/>
                  </a:lnTo>
                  <a:lnTo>
                    <a:pt x="5503" y="2489"/>
                  </a:lnTo>
                  <a:lnTo>
                    <a:pt x="5501" y="2422"/>
                  </a:lnTo>
                  <a:lnTo>
                    <a:pt x="5497" y="2355"/>
                  </a:lnTo>
                  <a:lnTo>
                    <a:pt x="5490" y="2289"/>
                  </a:lnTo>
                  <a:lnTo>
                    <a:pt x="5480" y="2223"/>
                  </a:lnTo>
                  <a:lnTo>
                    <a:pt x="5466" y="2159"/>
                  </a:lnTo>
                  <a:lnTo>
                    <a:pt x="5451" y="2095"/>
                  </a:lnTo>
                  <a:lnTo>
                    <a:pt x="5433" y="2033"/>
                  </a:lnTo>
                  <a:lnTo>
                    <a:pt x="5412" y="1973"/>
                  </a:lnTo>
                  <a:lnTo>
                    <a:pt x="5388" y="1913"/>
                  </a:lnTo>
                  <a:lnTo>
                    <a:pt x="5363" y="1855"/>
                  </a:lnTo>
                  <a:lnTo>
                    <a:pt x="5335" y="1798"/>
                  </a:lnTo>
                  <a:lnTo>
                    <a:pt x="5305" y="1744"/>
                  </a:lnTo>
                  <a:lnTo>
                    <a:pt x="5272" y="1690"/>
                  </a:lnTo>
                  <a:lnTo>
                    <a:pt x="5238" y="1639"/>
                  </a:lnTo>
                  <a:lnTo>
                    <a:pt x="5202" y="1588"/>
                  </a:lnTo>
                  <a:lnTo>
                    <a:pt x="5163" y="1542"/>
                  </a:lnTo>
                  <a:lnTo>
                    <a:pt x="5123" y="1496"/>
                  </a:lnTo>
                  <a:lnTo>
                    <a:pt x="5080" y="1452"/>
                  </a:lnTo>
                  <a:lnTo>
                    <a:pt x="5037" y="1411"/>
                  </a:lnTo>
                  <a:lnTo>
                    <a:pt x="4990" y="1371"/>
                  </a:lnTo>
                  <a:lnTo>
                    <a:pt x="4943" y="1334"/>
                  </a:lnTo>
                  <a:lnTo>
                    <a:pt x="4895" y="1300"/>
                  </a:lnTo>
                  <a:lnTo>
                    <a:pt x="4844" y="1268"/>
                  </a:lnTo>
                  <a:lnTo>
                    <a:pt x="4792" y="1238"/>
                  </a:lnTo>
                  <a:lnTo>
                    <a:pt x="4739" y="1211"/>
                  </a:lnTo>
                  <a:lnTo>
                    <a:pt x="4684" y="1187"/>
                  </a:lnTo>
                  <a:lnTo>
                    <a:pt x="4628" y="1166"/>
                  </a:lnTo>
                  <a:lnTo>
                    <a:pt x="4571" y="1147"/>
                  </a:lnTo>
                  <a:lnTo>
                    <a:pt x="4514" y="1132"/>
                  </a:lnTo>
                  <a:lnTo>
                    <a:pt x="4455" y="1120"/>
                  </a:lnTo>
                  <a:lnTo>
                    <a:pt x="4394" y="1111"/>
                  </a:lnTo>
                  <a:lnTo>
                    <a:pt x="4333" y="1105"/>
                  </a:lnTo>
                  <a:close/>
                </a:path>
              </a:pathLst>
            </a:custGeom>
            <a:solidFill>
              <a:schemeClr val="accent5">
                <a:lumMod val="20000"/>
                <a:lumOff val="8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7" name="Freeform 17">
              <a:extLst>
                <a:ext uri="{FF2B5EF4-FFF2-40B4-BE49-F238E27FC236}">
                  <a16:creationId xmlns:a16="http://schemas.microsoft.com/office/drawing/2014/main" id="{E9150050-1F32-5995-EFCD-17C394AB54B8}"/>
                </a:ext>
              </a:extLst>
            </p:cNvPr>
            <p:cNvSpPr>
              <a:spLocks/>
            </p:cNvSpPr>
            <p:nvPr/>
          </p:nvSpPr>
          <p:spPr bwMode="auto">
            <a:xfrm>
              <a:off x="2252662" y="1911803"/>
              <a:ext cx="2139950" cy="1257300"/>
            </a:xfrm>
            <a:custGeom>
              <a:avLst/>
              <a:gdLst>
                <a:gd name="T0" fmla="*/ 5203 w 6743"/>
                <a:gd name="T1" fmla="*/ 1135 h 4752"/>
                <a:gd name="T2" fmla="*/ 5031 w 6743"/>
                <a:gd name="T3" fmla="*/ 867 h 4752"/>
                <a:gd name="T4" fmla="*/ 4827 w 6743"/>
                <a:gd name="T5" fmla="*/ 628 h 4752"/>
                <a:gd name="T6" fmla="*/ 4595 w 6743"/>
                <a:gd name="T7" fmla="*/ 423 h 4752"/>
                <a:gd name="T8" fmla="*/ 4339 w 6743"/>
                <a:gd name="T9" fmla="*/ 254 h 4752"/>
                <a:gd name="T10" fmla="*/ 4060 w 6743"/>
                <a:gd name="T11" fmla="*/ 125 h 4752"/>
                <a:gd name="T12" fmla="*/ 3763 w 6743"/>
                <a:gd name="T13" fmla="*/ 40 h 4752"/>
                <a:gd name="T14" fmla="*/ 3451 w 6743"/>
                <a:gd name="T15" fmla="*/ 2 h 4752"/>
                <a:gd name="T16" fmla="*/ 3079 w 6743"/>
                <a:gd name="T17" fmla="*/ 22 h 4752"/>
                <a:gd name="T18" fmla="*/ 2707 w 6743"/>
                <a:gd name="T19" fmla="*/ 115 h 4752"/>
                <a:gd name="T20" fmla="*/ 2364 w 6743"/>
                <a:gd name="T21" fmla="*/ 276 h 4752"/>
                <a:gd name="T22" fmla="*/ 2054 w 6743"/>
                <a:gd name="T23" fmla="*/ 497 h 4752"/>
                <a:gd name="T24" fmla="*/ 1785 w 6743"/>
                <a:gd name="T25" fmla="*/ 773 h 4752"/>
                <a:gd name="T26" fmla="*/ 1562 w 6743"/>
                <a:gd name="T27" fmla="*/ 1095 h 4752"/>
                <a:gd name="T28" fmla="*/ 1390 w 6743"/>
                <a:gd name="T29" fmla="*/ 1457 h 4752"/>
                <a:gd name="T30" fmla="*/ 1278 w 6743"/>
                <a:gd name="T31" fmla="*/ 1852 h 4752"/>
                <a:gd name="T32" fmla="*/ 1235 w 6743"/>
                <a:gd name="T33" fmla="*/ 1955 h 4752"/>
                <a:gd name="T34" fmla="*/ 1040 w 6743"/>
                <a:gd name="T35" fmla="*/ 1969 h 4752"/>
                <a:gd name="T36" fmla="*/ 804 w 6743"/>
                <a:gd name="T37" fmla="*/ 2038 h 4752"/>
                <a:gd name="T38" fmla="*/ 591 w 6743"/>
                <a:gd name="T39" fmla="*/ 2154 h 4752"/>
                <a:gd name="T40" fmla="*/ 402 w 6743"/>
                <a:gd name="T41" fmla="*/ 2311 h 4752"/>
                <a:gd name="T42" fmla="*/ 244 w 6743"/>
                <a:gd name="T43" fmla="*/ 2506 h 4752"/>
                <a:gd name="T44" fmla="*/ 122 w 6743"/>
                <a:gd name="T45" fmla="*/ 2731 h 4752"/>
                <a:gd name="T46" fmla="*/ 39 w 6743"/>
                <a:gd name="T47" fmla="*/ 2981 h 4752"/>
                <a:gd name="T48" fmla="*/ 2 w 6743"/>
                <a:gd name="T49" fmla="*/ 3250 h 4752"/>
                <a:gd name="T50" fmla="*/ 15 w 6743"/>
                <a:gd name="T51" fmla="*/ 3526 h 4752"/>
                <a:gd name="T52" fmla="*/ 75 w 6743"/>
                <a:gd name="T53" fmla="*/ 3793 h 4752"/>
                <a:gd name="T54" fmla="*/ 178 w 6743"/>
                <a:gd name="T55" fmla="*/ 4041 h 4752"/>
                <a:gd name="T56" fmla="*/ 319 w 6743"/>
                <a:gd name="T57" fmla="*/ 4264 h 4752"/>
                <a:gd name="T58" fmla="*/ 493 w 6743"/>
                <a:gd name="T59" fmla="*/ 4453 h 4752"/>
                <a:gd name="T60" fmla="*/ 694 w 6743"/>
                <a:gd name="T61" fmla="*/ 4603 h 4752"/>
                <a:gd name="T62" fmla="*/ 919 w 6743"/>
                <a:gd name="T63" fmla="*/ 4704 h 4752"/>
                <a:gd name="T64" fmla="*/ 1163 w 6743"/>
                <a:gd name="T65" fmla="*/ 4750 h 4752"/>
                <a:gd name="T66" fmla="*/ 5127 w 6743"/>
                <a:gd name="T67" fmla="*/ 4743 h 4752"/>
                <a:gd name="T68" fmla="*/ 5529 w 6743"/>
                <a:gd name="T69" fmla="*/ 4674 h 4752"/>
                <a:gd name="T70" fmla="*/ 5874 w 6743"/>
                <a:gd name="T71" fmla="*/ 4544 h 4752"/>
                <a:gd name="T72" fmla="*/ 6161 w 6743"/>
                <a:gd name="T73" fmla="*/ 4360 h 4752"/>
                <a:gd name="T74" fmla="*/ 6390 w 6743"/>
                <a:gd name="T75" fmla="*/ 4128 h 4752"/>
                <a:gd name="T76" fmla="*/ 6562 w 6743"/>
                <a:gd name="T77" fmla="*/ 3857 h 4752"/>
                <a:gd name="T78" fmla="*/ 6678 w 6743"/>
                <a:gd name="T79" fmla="*/ 3552 h 4752"/>
                <a:gd name="T80" fmla="*/ 6736 w 6743"/>
                <a:gd name="T81" fmla="*/ 3223 h 4752"/>
                <a:gd name="T82" fmla="*/ 6736 w 6743"/>
                <a:gd name="T83" fmla="*/ 2884 h 4752"/>
                <a:gd name="T84" fmla="*/ 6679 w 6743"/>
                <a:gd name="T85" fmla="*/ 2567 h 4752"/>
                <a:gd name="T86" fmla="*/ 6572 w 6743"/>
                <a:gd name="T87" fmla="*/ 2272 h 4752"/>
                <a:gd name="T88" fmla="*/ 6418 w 6743"/>
                <a:gd name="T89" fmla="*/ 2007 h 4752"/>
                <a:gd name="T90" fmla="*/ 6224 w 6743"/>
                <a:gd name="T91" fmla="*/ 1778 h 4752"/>
                <a:gd name="T92" fmla="*/ 5997 w 6743"/>
                <a:gd name="T93" fmla="*/ 1592 h 4752"/>
                <a:gd name="T94" fmla="*/ 5739 w 6743"/>
                <a:gd name="T95" fmla="*/ 1454 h 4752"/>
                <a:gd name="T96" fmla="*/ 5457 w 6743"/>
                <a:gd name="T97" fmla="*/ 1372 h 4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43" h="4752">
                  <a:moveTo>
                    <a:pt x="5310" y="1352"/>
                  </a:moveTo>
                  <a:lnTo>
                    <a:pt x="5277" y="1278"/>
                  </a:lnTo>
                  <a:lnTo>
                    <a:pt x="5241" y="1206"/>
                  </a:lnTo>
                  <a:lnTo>
                    <a:pt x="5203" y="1135"/>
                  </a:lnTo>
                  <a:lnTo>
                    <a:pt x="5163" y="1065"/>
                  </a:lnTo>
                  <a:lnTo>
                    <a:pt x="5121" y="998"/>
                  </a:lnTo>
                  <a:lnTo>
                    <a:pt x="5077" y="932"/>
                  </a:lnTo>
                  <a:lnTo>
                    <a:pt x="5031" y="867"/>
                  </a:lnTo>
                  <a:lnTo>
                    <a:pt x="4982" y="805"/>
                  </a:lnTo>
                  <a:lnTo>
                    <a:pt x="4933" y="743"/>
                  </a:lnTo>
                  <a:lnTo>
                    <a:pt x="4881" y="685"/>
                  </a:lnTo>
                  <a:lnTo>
                    <a:pt x="4827" y="628"/>
                  </a:lnTo>
                  <a:lnTo>
                    <a:pt x="4772" y="573"/>
                  </a:lnTo>
                  <a:lnTo>
                    <a:pt x="4715" y="521"/>
                  </a:lnTo>
                  <a:lnTo>
                    <a:pt x="4656" y="471"/>
                  </a:lnTo>
                  <a:lnTo>
                    <a:pt x="4595" y="423"/>
                  </a:lnTo>
                  <a:lnTo>
                    <a:pt x="4533" y="377"/>
                  </a:lnTo>
                  <a:lnTo>
                    <a:pt x="4470" y="334"/>
                  </a:lnTo>
                  <a:lnTo>
                    <a:pt x="4405" y="292"/>
                  </a:lnTo>
                  <a:lnTo>
                    <a:pt x="4339" y="254"/>
                  </a:lnTo>
                  <a:lnTo>
                    <a:pt x="4271" y="218"/>
                  </a:lnTo>
                  <a:lnTo>
                    <a:pt x="4202" y="183"/>
                  </a:lnTo>
                  <a:lnTo>
                    <a:pt x="4132" y="153"/>
                  </a:lnTo>
                  <a:lnTo>
                    <a:pt x="4060" y="125"/>
                  </a:lnTo>
                  <a:lnTo>
                    <a:pt x="3987" y="99"/>
                  </a:lnTo>
                  <a:lnTo>
                    <a:pt x="3914" y="76"/>
                  </a:lnTo>
                  <a:lnTo>
                    <a:pt x="3839" y="57"/>
                  </a:lnTo>
                  <a:lnTo>
                    <a:pt x="3763" y="40"/>
                  </a:lnTo>
                  <a:lnTo>
                    <a:pt x="3686" y="26"/>
                  </a:lnTo>
                  <a:lnTo>
                    <a:pt x="3609" y="15"/>
                  </a:lnTo>
                  <a:lnTo>
                    <a:pt x="3531" y="7"/>
                  </a:lnTo>
                  <a:lnTo>
                    <a:pt x="3451" y="2"/>
                  </a:lnTo>
                  <a:lnTo>
                    <a:pt x="3371" y="0"/>
                  </a:lnTo>
                  <a:lnTo>
                    <a:pt x="3273" y="2"/>
                  </a:lnTo>
                  <a:lnTo>
                    <a:pt x="3175" y="10"/>
                  </a:lnTo>
                  <a:lnTo>
                    <a:pt x="3079" y="22"/>
                  </a:lnTo>
                  <a:lnTo>
                    <a:pt x="2983" y="39"/>
                  </a:lnTo>
                  <a:lnTo>
                    <a:pt x="2890" y="60"/>
                  </a:lnTo>
                  <a:lnTo>
                    <a:pt x="2797" y="85"/>
                  </a:lnTo>
                  <a:lnTo>
                    <a:pt x="2707" y="115"/>
                  </a:lnTo>
                  <a:lnTo>
                    <a:pt x="2619" y="149"/>
                  </a:lnTo>
                  <a:lnTo>
                    <a:pt x="2532" y="188"/>
                  </a:lnTo>
                  <a:lnTo>
                    <a:pt x="2447" y="230"/>
                  </a:lnTo>
                  <a:lnTo>
                    <a:pt x="2364" y="276"/>
                  </a:lnTo>
                  <a:lnTo>
                    <a:pt x="2284" y="326"/>
                  </a:lnTo>
                  <a:lnTo>
                    <a:pt x="2205" y="380"/>
                  </a:lnTo>
                  <a:lnTo>
                    <a:pt x="2128" y="437"/>
                  </a:lnTo>
                  <a:lnTo>
                    <a:pt x="2054" y="497"/>
                  </a:lnTo>
                  <a:lnTo>
                    <a:pt x="1983" y="562"/>
                  </a:lnTo>
                  <a:lnTo>
                    <a:pt x="1914" y="628"/>
                  </a:lnTo>
                  <a:lnTo>
                    <a:pt x="1848" y="699"/>
                  </a:lnTo>
                  <a:lnTo>
                    <a:pt x="1785" y="773"/>
                  </a:lnTo>
                  <a:lnTo>
                    <a:pt x="1725" y="849"/>
                  </a:lnTo>
                  <a:lnTo>
                    <a:pt x="1668" y="928"/>
                  </a:lnTo>
                  <a:lnTo>
                    <a:pt x="1614" y="1010"/>
                  </a:lnTo>
                  <a:lnTo>
                    <a:pt x="1562" y="1095"/>
                  </a:lnTo>
                  <a:lnTo>
                    <a:pt x="1514" y="1181"/>
                  </a:lnTo>
                  <a:lnTo>
                    <a:pt x="1469" y="1271"/>
                  </a:lnTo>
                  <a:lnTo>
                    <a:pt x="1428" y="1363"/>
                  </a:lnTo>
                  <a:lnTo>
                    <a:pt x="1390" y="1457"/>
                  </a:lnTo>
                  <a:lnTo>
                    <a:pt x="1357" y="1553"/>
                  </a:lnTo>
                  <a:lnTo>
                    <a:pt x="1327" y="1651"/>
                  </a:lnTo>
                  <a:lnTo>
                    <a:pt x="1300" y="1750"/>
                  </a:lnTo>
                  <a:lnTo>
                    <a:pt x="1278" y="1852"/>
                  </a:lnTo>
                  <a:lnTo>
                    <a:pt x="1260" y="1956"/>
                  </a:lnTo>
                  <a:lnTo>
                    <a:pt x="1251" y="1956"/>
                  </a:lnTo>
                  <a:lnTo>
                    <a:pt x="1243" y="1955"/>
                  </a:lnTo>
                  <a:lnTo>
                    <a:pt x="1235" y="1955"/>
                  </a:lnTo>
                  <a:lnTo>
                    <a:pt x="1227" y="1953"/>
                  </a:lnTo>
                  <a:lnTo>
                    <a:pt x="1163" y="1956"/>
                  </a:lnTo>
                  <a:lnTo>
                    <a:pt x="1101" y="1961"/>
                  </a:lnTo>
                  <a:lnTo>
                    <a:pt x="1040" y="1969"/>
                  </a:lnTo>
                  <a:lnTo>
                    <a:pt x="979" y="1982"/>
                  </a:lnTo>
                  <a:lnTo>
                    <a:pt x="919" y="1998"/>
                  </a:lnTo>
                  <a:lnTo>
                    <a:pt x="861" y="2016"/>
                  </a:lnTo>
                  <a:lnTo>
                    <a:pt x="804" y="2038"/>
                  </a:lnTo>
                  <a:lnTo>
                    <a:pt x="749" y="2063"/>
                  </a:lnTo>
                  <a:lnTo>
                    <a:pt x="694" y="2090"/>
                  </a:lnTo>
                  <a:lnTo>
                    <a:pt x="641" y="2121"/>
                  </a:lnTo>
                  <a:lnTo>
                    <a:pt x="591" y="2154"/>
                  </a:lnTo>
                  <a:lnTo>
                    <a:pt x="541" y="2189"/>
                  </a:lnTo>
                  <a:lnTo>
                    <a:pt x="493" y="2228"/>
                  </a:lnTo>
                  <a:lnTo>
                    <a:pt x="446" y="2269"/>
                  </a:lnTo>
                  <a:lnTo>
                    <a:pt x="402" y="2311"/>
                  </a:lnTo>
                  <a:lnTo>
                    <a:pt x="359" y="2357"/>
                  </a:lnTo>
                  <a:lnTo>
                    <a:pt x="319" y="2405"/>
                  </a:lnTo>
                  <a:lnTo>
                    <a:pt x="280" y="2455"/>
                  </a:lnTo>
                  <a:lnTo>
                    <a:pt x="244" y="2506"/>
                  </a:lnTo>
                  <a:lnTo>
                    <a:pt x="210" y="2560"/>
                  </a:lnTo>
                  <a:lnTo>
                    <a:pt x="178" y="2616"/>
                  </a:lnTo>
                  <a:lnTo>
                    <a:pt x="149" y="2673"/>
                  </a:lnTo>
                  <a:lnTo>
                    <a:pt x="122" y="2731"/>
                  </a:lnTo>
                  <a:lnTo>
                    <a:pt x="97" y="2792"/>
                  </a:lnTo>
                  <a:lnTo>
                    <a:pt x="75" y="2853"/>
                  </a:lnTo>
                  <a:lnTo>
                    <a:pt x="55" y="2917"/>
                  </a:lnTo>
                  <a:lnTo>
                    <a:pt x="39" y="2981"/>
                  </a:lnTo>
                  <a:lnTo>
                    <a:pt x="25" y="3047"/>
                  </a:lnTo>
                  <a:lnTo>
                    <a:pt x="15" y="3113"/>
                  </a:lnTo>
                  <a:lnTo>
                    <a:pt x="6" y="3182"/>
                  </a:lnTo>
                  <a:lnTo>
                    <a:pt x="2" y="3250"/>
                  </a:lnTo>
                  <a:lnTo>
                    <a:pt x="0" y="3320"/>
                  </a:lnTo>
                  <a:lnTo>
                    <a:pt x="2" y="3389"/>
                  </a:lnTo>
                  <a:lnTo>
                    <a:pt x="6" y="3458"/>
                  </a:lnTo>
                  <a:lnTo>
                    <a:pt x="15" y="3526"/>
                  </a:lnTo>
                  <a:lnTo>
                    <a:pt x="25" y="3594"/>
                  </a:lnTo>
                  <a:lnTo>
                    <a:pt x="39" y="3662"/>
                  </a:lnTo>
                  <a:lnTo>
                    <a:pt x="55" y="3728"/>
                  </a:lnTo>
                  <a:lnTo>
                    <a:pt x="75" y="3793"/>
                  </a:lnTo>
                  <a:lnTo>
                    <a:pt x="97" y="3857"/>
                  </a:lnTo>
                  <a:lnTo>
                    <a:pt x="122" y="3919"/>
                  </a:lnTo>
                  <a:lnTo>
                    <a:pt x="149" y="3981"/>
                  </a:lnTo>
                  <a:lnTo>
                    <a:pt x="178" y="4041"/>
                  </a:lnTo>
                  <a:lnTo>
                    <a:pt x="210" y="4100"/>
                  </a:lnTo>
                  <a:lnTo>
                    <a:pt x="244" y="4157"/>
                  </a:lnTo>
                  <a:lnTo>
                    <a:pt x="280" y="4211"/>
                  </a:lnTo>
                  <a:lnTo>
                    <a:pt x="319" y="4264"/>
                  </a:lnTo>
                  <a:lnTo>
                    <a:pt x="359" y="4315"/>
                  </a:lnTo>
                  <a:lnTo>
                    <a:pt x="402" y="4363"/>
                  </a:lnTo>
                  <a:lnTo>
                    <a:pt x="446" y="4410"/>
                  </a:lnTo>
                  <a:lnTo>
                    <a:pt x="493" y="4453"/>
                  </a:lnTo>
                  <a:lnTo>
                    <a:pt x="541" y="4495"/>
                  </a:lnTo>
                  <a:lnTo>
                    <a:pt x="591" y="4534"/>
                  </a:lnTo>
                  <a:lnTo>
                    <a:pt x="641" y="4570"/>
                  </a:lnTo>
                  <a:lnTo>
                    <a:pt x="694" y="4603"/>
                  </a:lnTo>
                  <a:lnTo>
                    <a:pt x="749" y="4633"/>
                  </a:lnTo>
                  <a:lnTo>
                    <a:pt x="804" y="4660"/>
                  </a:lnTo>
                  <a:lnTo>
                    <a:pt x="861" y="4684"/>
                  </a:lnTo>
                  <a:lnTo>
                    <a:pt x="919" y="4704"/>
                  </a:lnTo>
                  <a:lnTo>
                    <a:pt x="979" y="4721"/>
                  </a:lnTo>
                  <a:lnTo>
                    <a:pt x="1040" y="4735"/>
                  </a:lnTo>
                  <a:lnTo>
                    <a:pt x="1101" y="4744"/>
                  </a:lnTo>
                  <a:lnTo>
                    <a:pt x="1163" y="4750"/>
                  </a:lnTo>
                  <a:lnTo>
                    <a:pt x="1227" y="4752"/>
                  </a:lnTo>
                  <a:lnTo>
                    <a:pt x="4903" y="4752"/>
                  </a:lnTo>
                  <a:lnTo>
                    <a:pt x="5017" y="4750"/>
                  </a:lnTo>
                  <a:lnTo>
                    <a:pt x="5127" y="4743"/>
                  </a:lnTo>
                  <a:lnTo>
                    <a:pt x="5232" y="4733"/>
                  </a:lnTo>
                  <a:lnTo>
                    <a:pt x="5335" y="4717"/>
                  </a:lnTo>
                  <a:lnTo>
                    <a:pt x="5434" y="4698"/>
                  </a:lnTo>
                  <a:lnTo>
                    <a:pt x="5529" y="4674"/>
                  </a:lnTo>
                  <a:lnTo>
                    <a:pt x="5620" y="4648"/>
                  </a:lnTo>
                  <a:lnTo>
                    <a:pt x="5709" y="4617"/>
                  </a:lnTo>
                  <a:lnTo>
                    <a:pt x="5793" y="4582"/>
                  </a:lnTo>
                  <a:lnTo>
                    <a:pt x="5874" y="4544"/>
                  </a:lnTo>
                  <a:lnTo>
                    <a:pt x="5950" y="4503"/>
                  </a:lnTo>
                  <a:lnTo>
                    <a:pt x="6024" y="4459"/>
                  </a:lnTo>
                  <a:lnTo>
                    <a:pt x="6095" y="4411"/>
                  </a:lnTo>
                  <a:lnTo>
                    <a:pt x="6161" y="4360"/>
                  </a:lnTo>
                  <a:lnTo>
                    <a:pt x="6223" y="4306"/>
                  </a:lnTo>
                  <a:lnTo>
                    <a:pt x="6283" y="4250"/>
                  </a:lnTo>
                  <a:lnTo>
                    <a:pt x="6338" y="4191"/>
                  </a:lnTo>
                  <a:lnTo>
                    <a:pt x="6390" y="4128"/>
                  </a:lnTo>
                  <a:lnTo>
                    <a:pt x="6439" y="4064"/>
                  </a:lnTo>
                  <a:lnTo>
                    <a:pt x="6484" y="3997"/>
                  </a:lnTo>
                  <a:lnTo>
                    <a:pt x="6525" y="3929"/>
                  </a:lnTo>
                  <a:lnTo>
                    <a:pt x="6562" y="3857"/>
                  </a:lnTo>
                  <a:lnTo>
                    <a:pt x="6597" y="3784"/>
                  </a:lnTo>
                  <a:lnTo>
                    <a:pt x="6628" y="3708"/>
                  </a:lnTo>
                  <a:lnTo>
                    <a:pt x="6655" y="3631"/>
                  </a:lnTo>
                  <a:lnTo>
                    <a:pt x="6678" y="3552"/>
                  </a:lnTo>
                  <a:lnTo>
                    <a:pt x="6697" y="3472"/>
                  </a:lnTo>
                  <a:lnTo>
                    <a:pt x="6714" y="3390"/>
                  </a:lnTo>
                  <a:lnTo>
                    <a:pt x="6726" y="3307"/>
                  </a:lnTo>
                  <a:lnTo>
                    <a:pt x="6736" y="3223"/>
                  </a:lnTo>
                  <a:lnTo>
                    <a:pt x="6741" y="3137"/>
                  </a:lnTo>
                  <a:lnTo>
                    <a:pt x="6743" y="3049"/>
                  </a:lnTo>
                  <a:lnTo>
                    <a:pt x="6741" y="2966"/>
                  </a:lnTo>
                  <a:lnTo>
                    <a:pt x="6736" y="2884"/>
                  </a:lnTo>
                  <a:lnTo>
                    <a:pt x="6726" y="2803"/>
                  </a:lnTo>
                  <a:lnTo>
                    <a:pt x="6714" y="2723"/>
                  </a:lnTo>
                  <a:lnTo>
                    <a:pt x="6698" y="2643"/>
                  </a:lnTo>
                  <a:lnTo>
                    <a:pt x="6679" y="2567"/>
                  </a:lnTo>
                  <a:lnTo>
                    <a:pt x="6657" y="2491"/>
                  </a:lnTo>
                  <a:lnTo>
                    <a:pt x="6631" y="2415"/>
                  </a:lnTo>
                  <a:lnTo>
                    <a:pt x="6603" y="2343"/>
                  </a:lnTo>
                  <a:lnTo>
                    <a:pt x="6572" y="2272"/>
                  </a:lnTo>
                  <a:lnTo>
                    <a:pt x="6538" y="2203"/>
                  </a:lnTo>
                  <a:lnTo>
                    <a:pt x="6500" y="2136"/>
                  </a:lnTo>
                  <a:lnTo>
                    <a:pt x="6461" y="2070"/>
                  </a:lnTo>
                  <a:lnTo>
                    <a:pt x="6418" y="2007"/>
                  </a:lnTo>
                  <a:lnTo>
                    <a:pt x="6374" y="1947"/>
                  </a:lnTo>
                  <a:lnTo>
                    <a:pt x="6326" y="1887"/>
                  </a:lnTo>
                  <a:lnTo>
                    <a:pt x="6276" y="1831"/>
                  </a:lnTo>
                  <a:lnTo>
                    <a:pt x="6224" y="1778"/>
                  </a:lnTo>
                  <a:lnTo>
                    <a:pt x="6170" y="1728"/>
                  </a:lnTo>
                  <a:lnTo>
                    <a:pt x="6114" y="1680"/>
                  </a:lnTo>
                  <a:lnTo>
                    <a:pt x="6056" y="1634"/>
                  </a:lnTo>
                  <a:lnTo>
                    <a:pt x="5997" y="1592"/>
                  </a:lnTo>
                  <a:lnTo>
                    <a:pt x="5935" y="1552"/>
                  </a:lnTo>
                  <a:lnTo>
                    <a:pt x="5871" y="1517"/>
                  </a:lnTo>
                  <a:lnTo>
                    <a:pt x="5806" y="1484"/>
                  </a:lnTo>
                  <a:lnTo>
                    <a:pt x="5739" y="1454"/>
                  </a:lnTo>
                  <a:lnTo>
                    <a:pt x="5671" y="1428"/>
                  </a:lnTo>
                  <a:lnTo>
                    <a:pt x="5601" y="1406"/>
                  </a:lnTo>
                  <a:lnTo>
                    <a:pt x="5530" y="1387"/>
                  </a:lnTo>
                  <a:lnTo>
                    <a:pt x="5457" y="1372"/>
                  </a:lnTo>
                  <a:lnTo>
                    <a:pt x="5385" y="1360"/>
                  </a:lnTo>
                  <a:lnTo>
                    <a:pt x="5310" y="1352"/>
                  </a:lnTo>
                  <a:close/>
                </a:path>
              </a:pathLst>
            </a:custGeom>
            <a:solidFill>
              <a:schemeClr val="accent5">
                <a:lumMod val="20000"/>
                <a:lumOff val="8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48" name="Freeform 37">
              <a:extLst>
                <a:ext uri="{FF2B5EF4-FFF2-40B4-BE49-F238E27FC236}">
                  <a16:creationId xmlns:a16="http://schemas.microsoft.com/office/drawing/2014/main" id="{F3BD0BFB-EA39-86CA-AFD9-92A7400154B4}"/>
                </a:ext>
              </a:extLst>
            </p:cNvPr>
            <p:cNvSpPr>
              <a:spLocks/>
            </p:cNvSpPr>
            <p:nvPr/>
          </p:nvSpPr>
          <p:spPr bwMode="auto">
            <a:xfrm>
              <a:off x="2411412" y="3127828"/>
              <a:ext cx="1101725" cy="647700"/>
            </a:xfrm>
            <a:custGeom>
              <a:avLst/>
              <a:gdLst>
                <a:gd name="T0" fmla="*/ 2679 w 3471"/>
                <a:gd name="T1" fmla="*/ 585 h 2447"/>
                <a:gd name="T2" fmla="*/ 2590 w 3471"/>
                <a:gd name="T3" fmla="*/ 447 h 2447"/>
                <a:gd name="T4" fmla="*/ 2485 w 3471"/>
                <a:gd name="T5" fmla="*/ 324 h 2447"/>
                <a:gd name="T6" fmla="*/ 2366 w 3471"/>
                <a:gd name="T7" fmla="*/ 218 h 2447"/>
                <a:gd name="T8" fmla="*/ 2234 w 3471"/>
                <a:gd name="T9" fmla="*/ 132 h 2447"/>
                <a:gd name="T10" fmla="*/ 2091 w 3471"/>
                <a:gd name="T11" fmla="*/ 65 h 2447"/>
                <a:gd name="T12" fmla="*/ 1937 w 3471"/>
                <a:gd name="T13" fmla="*/ 21 h 2447"/>
                <a:gd name="T14" fmla="*/ 1777 w 3471"/>
                <a:gd name="T15" fmla="*/ 2 h 2447"/>
                <a:gd name="T16" fmla="*/ 1585 w 3471"/>
                <a:gd name="T17" fmla="*/ 12 h 2447"/>
                <a:gd name="T18" fmla="*/ 1394 w 3471"/>
                <a:gd name="T19" fmla="*/ 61 h 2447"/>
                <a:gd name="T20" fmla="*/ 1217 w 3471"/>
                <a:gd name="T21" fmla="*/ 143 h 2447"/>
                <a:gd name="T22" fmla="*/ 1059 w 3471"/>
                <a:gd name="T23" fmla="*/ 257 h 2447"/>
                <a:gd name="T24" fmla="*/ 920 w 3471"/>
                <a:gd name="T25" fmla="*/ 398 h 2447"/>
                <a:gd name="T26" fmla="*/ 804 w 3471"/>
                <a:gd name="T27" fmla="*/ 565 h 2447"/>
                <a:gd name="T28" fmla="*/ 716 w 3471"/>
                <a:gd name="T29" fmla="*/ 751 h 2447"/>
                <a:gd name="T30" fmla="*/ 658 w 3471"/>
                <a:gd name="T31" fmla="*/ 955 h 2447"/>
                <a:gd name="T32" fmla="*/ 599 w 3471"/>
                <a:gd name="T33" fmla="*/ 1007 h 2447"/>
                <a:gd name="T34" fmla="*/ 474 w 3471"/>
                <a:gd name="T35" fmla="*/ 1029 h 2447"/>
                <a:gd name="T36" fmla="*/ 358 w 3471"/>
                <a:gd name="T37" fmla="*/ 1077 h 2447"/>
                <a:gd name="T38" fmla="*/ 255 w 3471"/>
                <a:gd name="T39" fmla="*/ 1148 h 2447"/>
                <a:gd name="T40" fmla="*/ 164 w 3471"/>
                <a:gd name="T41" fmla="*/ 1239 h 2447"/>
                <a:gd name="T42" fmla="*/ 92 w 3471"/>
                <a:gd name="T43" fmla="*/ 1347 h 2447"/>
                <a:gd name="T44" fmla="*/ 39 w 3471"/>
                <a:gd name="T45" fmla="*/ 1470 h 2447"/>
                <a:gd name="T46" fmla="*/ 8 w 3471"/>
                <a:gd name="T47" fmla="*/ 1604 h 2447"/>
                <a:gd name="T48" fmla="*/ 1 w 3471"/>
                <a:gd name="T49" fmla="*/ 1745 h 2447"/>
                <a:gd name="T50" fmla="*/ 20 w 3471"/>
                <a:gd name="T51" fmla="*/ 1886 h 2447"/>
                <a:gd name="T52" fmla="*/ 63 w 3471"/>
                <a:gd name="T53" fmla="*/ 2019 h 2447"/>
                <a:gd name="T54" fmla="*/ 126 w 3471"/>
                <a:gd name="T55" fmla="*/ 2140 h 2447"/>
                <a:gd name="T56" fmla="*/ 208 w 3471"/>
                <a:gd name="T57" fmla="*/ 2247 h 2447"/>
                <a:gd name="T58" fmla="*/ 304 w 3471"/>
                <a:gd name="T59" fmla="*/ 2335 h 2447"/>
                <a:gd name="T60" fmla="*/ 414 w 3471"/>
                <a:gd name="T61" fmla="*/ 2400 h 2447"/>
                <a:gd name="T62" fmla="*/ 536 w 3471"/>
                <a:gd name="T63" fmla="*/ 2437 h 2447"/>
                <a:gd name="T64" fmla="*/ 2525 w 3471"/>
                <a:gd name="T65" fmla="*/ 2447 h 2447"/>
                <a:gd name="T66" fmla="*/ 2747 w 3471"/>
                <a:gd name="T67" fmla="*/ 2428 h 2447"/>
                <a:gd name="T68" fmla="*/ 2939 w 3471"/>
                <a:gd name="T69" fmla="*/ 2377 h 2447"/>
                <a:gd name="T70" fmla="*/ 3101 w 3471"/>
                <a:gd name="T71" fmla="*/ 2296 h 2447"/>
                <a:gd name="T72" fmla="*/ 3234 w 3471"/>
                <a:gd name="T73" fmla="*/ 2189 h 2447"/>
                <a:gd name="T74" fmla="*/ 3338 w 3471"/>
                <a:gd name="T75" fmla="*/ 2059 h 2447"/>
                <a:gd name="T76" fmla="*/ 3412 w 3471"/>
                <a:gd name="T77" fmla="*/ 1909 h 2447"/>
                <a:gd name="T78" fmla="*/ 3456 w 3471"/>
                <a:gd name="T79" fmla="*/ 1745 h 2447"/>
                <a:gd name="T80" fmla="*/ 3471 w 3471"/>
                <a:gd name="T81" fmla="*/ 1571 h 2447"/>
                <a:gd name="T82" fmla="*/ 3456 w 3471"/>
                <a:gd name="T83" fmla="*/ 1402 h 2447"/>
                <a:gd name="T84" fmla="*/ 3414 w 3471"/>
                <a:gd name="T85" fmla="*/ 1245 h 2447"/>
                <a:gd name="T86" fmla="*/ 3346 w 3471"/>
                <a:gd name="T87" fmla="*/ 1100 h 2447"/>
                <a:gd name="T88" fmla="*/ 3257 w 3471"/>
                <a:gd name="T89" fmla="*/ 972 h 2447"/>
                <a:gd name="T90" fmla="*/ 3148 w 3471"/>
                <a:gd name="T91" fmla="*/ 865 h 2447"/>
                <a:gd name="T92" fmla="*/ 3023 w 3471"/>
                <a:gd name="T93" fmla="*/ 782 h 2447"/>
                <a:gd name="T94" fmla="*/ 2884 w 3471"/>
                <a:gd name="T95" fmla="*/ 725 h 2447"/>
                <a:gd name="T96" fmla="*/ 2733 w 3471"/>
                <a:gd name="T97" fmla="*/ 697 h 2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71" h="2447">
                  <a:moveTo>
                    <a:pt x="2733" y="697"/>
                  </a:moveTo>
                  <a:lnTo>
                    <a:pt x="2717" y="660"/>
                  </a:lnTo>
                  <a:lnTo>
                    <a:pt x="2698" y="622"/>
                  </a:lnTo>
                  <a:lnTo>
                    <a:pt x="2679" y="585"/>
                  </a:lnTo>
                  <a:lnTo>
                    <a:pt x="2658" y="549"/>
                  </a:lnTo>
                  <a:lnTo>
                    <a:pt x="2637" y="515"/>
                  </a:lnTo>
                  <a:lnTo>
                    <a:pt x="2614" y="481"/>
                  </a:lnTo>
                  <a:lnTo>
                    <a:pt x="2590" y="447"/>
                  </a:lnTo>
                  <a:lnTo>
                    <a:pt x="2565" y="414"/>
                  </a:lnTo>
                  <a:lnTo>
                    <a:pt x="2539" y="384"/>
                  </a:lnTo>
                  <a:lnTo>
                    <a:pt x="2513" y="354"/>
                  </a:lnTo>
                  <a:lnTo>
                    <a:pt x="2485" y="324"/>
                  </a:lnTo>
                  <a:lnTo>
                    <a:pt x="2456" y="296"/>
                  </a:lnTo>
                  <a:lnTo>
                    <a:pt x="2427" y="270"/>
                  </a:lnTo>
                  <a:lnTo>
                    <a:pt x="2397" y="243"/>
                  </a:lnTo>
                  <a:lnTo>
                    <a:pt x="2366" y="218"/>
                  </a:lnTo>
                  <a:lnTo>
                    <a:pt x="2334" y="195"/>
                  </a:lnTo>
                  <a:lnTo>
                    <a:pt x="2302" y="173"/>
                  </a:lnTo>
                  <a:lnTo>
                    <a:pt x="2268" y="151"/>
                  </a:lnTo>
                  <a:lnTo>
                    <a:pt x="2234" y="132"/>
                  </a:lnTo>
                  <a:lnTo>
                    <a:pt x="2199" y="113"/>
                  </a:lnTo>
                  <a:lnTo>
                    <a:pt x="2164" y="95"/>
                  </a:lnTo>
                  <a:lnTo>
                    <a:pt x="2127" y="79"/>
                  </a:lnTo>
                  <a:lnTo>
                    <a:pt x="2091" y="65"/>
                  </a:lnTo>
                  <a:lnTo>
                    <a:pt x="2054" y="52"/>
                  </a:lnTo>
                  <a:lnTo>
                    <a:pt x="2015" y="40"/>
                  </a:lnTo>
                  <a:lnTo>
                    <a:pt x="1977" y="30"/>
                  </a:lnTo>
                  <a:lnTo>
                    <a:pt x="1937" y="21"/>
                  </a:lnTo>
                  <a:lnTo>
                    <a:pt x="1898" y="14"/>
                  </a:lnTo>
                  <a:lnTo>
                    <a:pt x="1859" y="8"/>
                  </a:lnTo>
                  <a:lnTo>
                    <a:pt x="1818" y="4"/>
                  </a:lnTo>
                  <a:lnTo>
                    <a:pt x="1777" y="2"/>
                  </a:lnTo>
                  <a:lnTo>
                    <a:pt x="1736" y="0"/>
                  </a:lnTo>
                  <a:lnTo>
                    <a:pt x="1685" y="3"/>
                  </a:lnTo>
                  <a:lnTo>
                    <a:pt x="1634" y="6"/>
                  </a:lnTo>
                  <a:lnTo>
                    <a:pt x="1585" y="12"/>
                  </a:lnTo>
                  <a:lnTo>
                    <a:pt x="1536" y="21"/>
                  </a:lnTo>
                  <a:lnTo>
                    <a:pt x="1488" y="31"/>
                  </a:lnTo>
                  <a:lnTo>
                    <a:pt x="1440" y="45"/>
                  </a:lnTo>
                  <a:lnTo>
                    <a:pt x="1394" y="61"/>
                  </a:lnTo>
                  <a:lnTo>
                    <a:pt x="1348" y="78"/>
                  </a:lnTo>
                  <a:lnTo>
                    <a:pt x="1303" y="97"/>
                  </a:lnTo>
                  <a:lnTo>
                    <a:pt x="1260" y="119"/>
                  </a:lnTo>
                  <a:lnTo>
                    <a:pt x="1217" y="143"/>
                  </a:lnTo>
                  <a:lnTo>
                    <a:pt x="1176" y="169"/>
                  </a:lnTo>
                  <a:lnTo>
                    <a:pt x="1135" y="197"/>
                  </a:lnTo>
                  <a:lnTo>
                    <a:pt x="1096" y="226"/>
                  </a:lnTo>
                  <a:lnTo>
                    <a:pt x="1059" y="257"/>
                  </a:lnTo>
                  <a:lnTo>
                    <a:pt x="1021" y="290"/>
                  </a:lnTo>
                  <a:lnTo>
                    <a:pt x="986" y="324"/>
                  </a:lnTo>
                  <a:lnTo>
                    <a:pt x="952" y="361"/>
                  </a:lnTo>
                  <a:lnTo>
                    <a:pt x="920" y="398"/>
                  </a:lnTo>
                  <a:lnTo>
                    <a:pt x="888" y="438"/>
                  </a:lnTo>
                  <a:lnTo>
                    <a:pt x="858" y="478"/>
                  </a:lnTo>
                  <a:lnTo>
                    <a:pt x="830" y="520"/>
                  </a:lnTo>
                  <a:lnTo>
                    <a:pt x="804" y="565"/>
                  </a:lnTo>
                  <a:lnTo>
                    <a:pt x="780" y="609"/>
                  </a:lnTo>
                  <a:lnTo>
                    <a:pt x="757" y="655"/>
                  </a:lnTo>
                  <a:lnTo>
                    <a:pt x="736" y="703"/>
                  </a:lnTo>
                  <a:lnTo>
                    <a:pt x="716" y="751"/>
                  </a:lnTo>
                  <a:lnTo>
                    <a:pt x="699" y="800"/>
                  </a:lnTo>
                  <a:lnTo>
                    <a:pt x="683" y="851"/>
                  </a:lnTo>
                  <a:lnTo>
                    <a:pt x="670" y="902"/>
                  </a:lnTo>
                  <a:lnTo>
                    <a:pt x="658" y="955"/>
                  </a:lnTo>
                  <a:lnTo>
                    <a:pt x="649" y="1007"/>
                  </a:lnTo>
                  <a:lnTo>
                    <a:pt x="640" y="1007"/>
                  </a:lnTo>
                  <a:lnTo>
                    <a:pt x="632" y="1006"/>
                  </a:lnTo>
                  <a:lnTo>
                    <a:pt x="599" y="1007"/>
                  </a:lnTo>
                  <a:lnTo>
                    <a:pt x="567" y="1011"/>
                  </a:lnTo>
                  <a:lnTo>
                    <a:pt x="536" y="1015"/>
                  </a:lnTo>
                  <a:lnTo>
                    <a:pt x="505" y="1021"/>
                  </a:lnTo>
                  <a:lnTo>
                    <a:pt x="474" y="1029"/>
                  </a:lnTo>
                  <a:lnTo>
                    <a:pt x="444" y="1038"/>
                  </a:lnTo>
                  <a:lnTo>
                    <a:pt x="414" y="1050"/>
                  </a:lnTo>
                  <a:lnTo>
                    <a:pt x="386" y="1062"/>
                  </a:lnTo>
                  <a:lnTo>
                    <a:pt x="358" y="1077"/>
                  </a:lnTo>
                  <a:lnTo>
                    <a:pt x="331" y="1093"/>
                  </a:lnTo>
                  <a:lnTo>
                    <a:pt x="304" y="1110"/>
                  </a:lnTo>
                  <a:lnTo>
                    <a:pt x="278" y="1128"/>
                  </a:lnTo>
                  <a:lnTo>
                    <a:pt x="255" y="1148"/>
                  </a:lnTo>
                  <a:lnTo>
                    <a:pt x="231" y="1169"/>
                  </a:lnTo>
                  <a:lnTo>
                    <a:pt x="208" y="1191"/>
                  </a:lnTo>
                  <a:lnTo>
                    <a:pt x="185" y="1215"/>
                  </a:lnTo>
                  <a:lnTo>
                    <a:pt x="164" y="1239"/>
                  </a:lnTo>
                  <a:lnTo>
                    <a:pt x="145" y="1264"/>
                  </a:lnTo>
                  <a:lnTo>
                    <a:pt x="126" y="1291"/>
                  </a:lnTo>
                  <a:lnTo>
                    <a:pt x="108" y="1319"/>
                  </a:lnTo>
                  <a:lnTo>
                    <a:pt x="92" y="1347"/>
                  </a:lnTo>
                  <a:lnTo>
                    <a:pt x="77" y="1377"/>
                  </a:lnTo>
                  <a:lnTo>
                    <a:pt x="63" y="1407"/>
                  </a:lnTo>
                  <a:lnTo>
                    <a:pt x="50" y="1438"/>
                  </a:lnTo>
                  <a:lnTo>
                    <a:pt x="39" y="1470"/>
                  </a:lnTo>
                  <a:lnTo>
                    <a:pt x="29" y="1502"/>
                  </a:lnTo>
                  <a:lnTo>
                    <a:pt x="20" y="1535"/>
                  </a:lnTo>
                  <a:lnTo>
                    <a:pt x="14" y="1570"/>
                  </a:lnTo>
                  <a:lnTo>
                    <a:pt x="8" y="1604"/>
                  </a:lnTo>
                  <a:lnTo>
                    <a:pt x="3" y="1638"/>
                  </a:lnTo>
                  <a:lnTo>
                    <a:pt x="1" y="1673"/>
                  </a:lnTo>
                  <a:lnTo>
                    <a:pt x="0" y="1710"/>
                  </a:lnTo>
                  <a:lnTo>
                    <a:pt x="1" y="1745"/>
                  </a:lnTo>
                  <a:lnTo>
                    <a:pt x="3" y="1781"/>
                  </a:lnTo>
                  <a:lnTo>
                    <a:pt x="8" y="1816"/>
                  </a:lnTo>
                  <a:lnTo>
                    <a:pt x="14" y="1851"/>
                  </a:lnTo>
                  <a:lnTo>
                    <a:pt x="20" y="1886"/>
                  </a:lnTo>
                  <a:lnTo>
                    <a:pt x="29" y="1920"/>
                  </a:lnTo>
                  <a:lnTo>
                    <a:pt x="39" y="1953"/>
                  </a:lnTo>
                  <a:lnTo>
                    <a:pt x="50" y="1986"/>
                  </a:lnTo>
                  <a:lnTo>
                    <a:pt x="63" y="2019"/>
                  </a:lnTo>
                  <a:lnTo>
                    <a:pt x="77" y="2050"/>
                  </a:lnTo>
                  <a:lnTo>
                    <a:pt x="92" y="2081"/>
                  </a:lnTo>
                  <a:lnTo>
                    <a:pt x="108" y="2111"/>
                  </a:lnTo>
                  <a:lnTo>
                    <a:pt x="126" y="2140"/>
                  </a:lnTo>
                  <a:lnTo>
                    <a:pt x="145" y="2168"/>
                  </a:lnTo>
                  <a:lnTo>
                    <a:pt x="164" y="2196"/>
                  </a:lnTo>
                  <a:lnTo>
                    <a:pt x="185" y="2222"/>
                  </a:lnTo>
                  <a:lnTo>
                    <a:pt x="208" y="2247"/>
                  </a:lnTo>
                  <a:lnTo>
                    <a:pt x="231" y="2271"/>
                  </a:lnTo>
                  <a:lnTo>
                    <a:pt x="255" y="2294"/>
                  </a:lnTo>
                  <a:lnTo>
                    <a:pt x="278" y="2314"/>
                  </a:lnTo>
                  <a:lnTo>
                    <a:pt x="304" y="2335"/>
                  </a:lnTo>
                  <a:lnTo>
                    <a:pt x="331" y="2353"/>
                  </a:lnTo>
                  <a:lnTo>
                    <a:pt x="358" y="2370"/>
                  </a:lnTo>
                  <a:lnTo>
                    <a:pt x="386" y="2385"/>
                  </a:lnTo>
                  <a:lnTo>
                    <a:pt x="414" y="2400"/>
                  </a:lnTo>
                  <a:lnTo>
                    <a:pt x="444" y="2411"/>
                  </a:lnTo>
                  <a:lnTo>
                    <a:pt x="474" y="2423"/>
                  </a:lnTo>
                  <a:lnTo>
                    <a:pt x="505" y="2431"/>
                  </a:lnTo>
                  <a:lnTo>
                    <a:pt x="536" y="2437"/>
                  </a:lnTo>
                  <a:lnTo>
                    <a:pt x="567" y="2443"/>
                  </a:lnTo>
                  <a:lnTo>
                    <a:pt x="599" y="2445"/>
                  </a:lnTo>
                  <a:lnTo>
                    <a:pt x="632" y="2447"/>
                  </a:lnTo>
                  <a:lnTo>
                    <a:pt x="2525" y="2447"/>
                  </a:lnTo>
                  <a:lnTo>
                    <a:pt x="2583" y="2445"/>
                  </a:lnTo>
                  <a:lnTo>
                    <a:pt x="2639" y="2442"/>
                  </a:lnTo>
                  <a:lnTo>
                    <a:pt x="2694" y="2436"/>
                  </a:lnTo>
                  <a:lnTo>
                    <a:pt x="2747" y="2428"/>
                  </a:lnTo>
                  <a:lnTo>
                    <a:pt x="2797" y="2419"/>
                  </a:lnTo>
                  <a:lnTo>
                    <a:pt x="2846" y="2407"/>
                  </a:lnTo>
                  <a:lnTo>
                    <a:pt x="2893" y="2393"/>
                  </a:lnTo>
                  <a:lnTo>
                    <a:pt x="2939" y="2377"/>
                  </a:lnTo>
                  <a:lnTo>
                    <a:pt x="2982" y="2360"/>
                  </a:lnTo>
                  <a:lnTo>
                    <a:pt x="3024" y="2341"/>
                  </a:lnTo>
                  <a:lnTo>
                    <a:pt x="3063" y="2319"/>
                  </a:lnTo>
                  <a:lnTo>
                    <a:pt x="3101" y="2296"/>
                  </a:lnTo>
                  <a:lnTo>
                    <a:pt x="3138" y="2271"/>
                  </a:lnTo>
                  <a:lnTo>
                    <a:pt x="3172" y="2245"/>
                  </a:lnTo>
                  <a:lnTo>
                    <a:pt x="3204" y="2217"/>
                  </a:lnTo>
                  <a:lnTo>
                    <a:pt x="3234" y="2189"/>
                  </a:lnTo>
                  <a:lnTo>
                    <a:pt x="3263" y="2158"/>
                  </a:lnTo>
                  <a:lnTo>
                    <a:pt x="3290" y="2126"/>
                  </a:lnTo>
                  <a:lnTo>
                    <a:pt x="3315" y="2093"/>
                  </a:lnTo>
                  <a:lnTo>
                    <a:pt x="3338" y="2059"/>
                  </a:lnTo>
                  <a:lnTo>
                    <a:pt x="3359" y="2022"/>
                  </a:lnTo>
                  <a:lnTo>
                    <a:pt x="3378" y="1986"/>
                  </a:lnTo>
                  <a:lnTo>
                    <a:pt x="3396" y="1948"/>
                  </a:lnTo>
                  <a:lnTo>
                    <a:pt x="3412" y="1909"/>
                  </a:lnTo>
                  <a:lnTo>
                    <a:pt x="3426" y="1870"/>
                  </a:lnTo>
                  <a:lnTo>
                    <a:pt x="3438" y="1830"/>
                  </a:lnTo>
                  <a:lnTo>
                    <a:pt x="3448" y="1787"/>
                  </a:lnTo>
                  <a:lnTo>
                    <a:pt x="3456" y="1745"/>
                  </a:lnTo>
                  <a:lnTo>
                    <a:pt x="3462" y="1703"/>
                  </a:lnTo>
                  <a:lnTo>
                    <a:pt x="3468" y="1660"/>
                  </a:lnTo>
                  <a:lnTo>
                    <a:pt x="3470" y="1615"/>
                  </a:lnTo>
                  <a:lnTo>
                    <a:pt x="3471" y="1571"/>
                  </a:lnTo>
                  <a:lnTo>
                    <a:pt x="3470" y="1527"/>
                  </a:lnTo>
                  <a:lnTo>
                    <a:pt x="3468" y="1485"/>
                  </a:lnTo>
                  <a:lnTo>
                    <a:pt x="3462" y="1443"/>
                  </a:lnTo>
                  <a:lnTo>
                    <a:pt x="3456" y="1402"/>
                  </a:lnTo>
                  <a:lnTo>
                    <a:pt x="3448" y="1362"/>
                  </a:lnTo>
                  <a:lnTo>
                    <a:pt x="3439" y="1322"/>
                  </a:lnTo>
                  <a:lnTo>
                    <a:pt x="3427" y="1282"/>
                  </a:lnTo>
                  <a:lnTo>
                    <a:pt x="3414" y="1245"/>
                  </a:lnTo>
                  <a:lnTo>
                    <a:pt x="3399" y="1207"/>
                  </a:lnTo>
                  <a:lnTo>
                    <a:pt x="3383" y="1170"/>
                  </a:lnTo>
                  <a:lnTo>
                    <a:pt x="3365" y="1135"/>
                  </a:lnTo>
                  <a:lnTo>
                    <a:pt x="3346" y="1100"/>
                  </a:lnTo>
                  <a:lnTo>
                    <a:pt x="3326" y="1067"/>
                  </a:lnTo>
                  <a:lnTo>
                    <a:pt x="3304" y="1034"/>
                  </a:lnTo>
                  <a:lnTo>
                    <a:pt x="3281" y="1003"/>
                  </a:lnTo>
                  <a:lnTo>
                    <a:pt x="3257" y="972"/>
                  </a:lnTo>
                  <a:lnTo>
                    <a:pt x="3231" y="944"/>
                  </a:lnTo>
                  <a:lnTo>
                    <a:pt x="3204" y="916"/>
                  </a:lnTo>
                  <a:lnTo>
                    <a:pt x="3176" y="890"/>
                  </a:lnTo>
                  <a:lnTo>
                    <a:pt x="3148" y="865"/>
                  </a:lnTo>
                  <a:lnTo>
                    <a:pt x="3118" y="842"/>
                  </a:lnTo>
                  <a:lnTo>
                    <a:pt x="3087" y="820"/>
                  </a:lnTo>
                  <a:lnTo>
                    <a:pt x="3055" y="800"/>
                  </a:lnTo>
                  <a:lnTo>
                    <a:pt x="3023" y="782"/>
                  </a:lnTo>
                  <a:lnTo>
                    <a:pt x="2988" y="764"/>
                  </a:lnTo>
                  <a:lnTo>
                    <a:pt x="2954" y="750"/>
                  </a:lnTo>
                  <a:lnTo>
                    <a:pt x="2919" y="736"/>
                  </a:lnTo>
                  <a:lnTo>
                    <a:pt x="2884" y="725"/>
                  </a:lnTo>
                  <a:lnTo>
                    <a:pt x="2847" y="714"/>
                  </a:lnTo>
                  <a:lnTo>
                    <a:pt x="2810" y="706"/>
                  </a:lnTo>
                  <a:lnTo>
                    <a:pt x="2772" y="701"/>
                  </a:lnTo>
                  <a:lnTo>
                    <a:pt x="2733" y="697"/>
                  </a:ln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nvGrpSpPr>
            <p:cNvPr id="49" name="Group 1">
              <a:extLst>
                <a:ext uri="{FF2B5EF4-FFF2-40B4-BE49-F238E27FC236}">
                  <a16:creationId xmlns:a16="http://schemas.microsoft.com/office/drawing/2014/main" id="{3ED47979-F5AC-D601-EA06-DFBD4A0BEFE7}"/>
                </a:ext>
              </a:extLst>
            </p:cNvPr>
            <p:cNvGrpSpPr/>
            <p:nvPr/>
          </p:nvGrpSpPr>
          <p:grpSpPr>
            <a:xfrm>
              <a:off x="1327150" y="2245178"/>
              <a:ext cx="1933575" cy="2771776"/>
              <a:chOff x="7895676" y="2156278"/>
              <a:chExt cx="1933575" cy="2771776"/>
            </a:xfrm>
          </p:grpSpPr>
          <p:sp>
            <p:nvSpPr>
              <p:cNvPr id="50" name="Rectangle 18">
                <a:extLst>
                  <a:ext uri="{FF2B5EF4-FFF2-40B4-BE49-F238E27FC236}">
                    <a16:creationId xmlns:a16="http://schemas.microsoft.com/office/drawing/2014/main" id="{52EA0564-1A10-13C3-26AD-8E7876A81436}"/>
                  </a:ext>
                </a:extLst>
              </p:cNvPr>
              <p:cNvSpPr>
                <a:spLocks noChangeArrowheads="1"/>
              </p:cNvSpPr>
              <p:nvPr/>
            </p:nvSpPr>
            <p:spPr bwMode="auto">
              <a:xfrm>
                <a:off x="8616401" y="4234316"/>
                <a:ext cx="12700" cy="231775"/>
              </a:xfrm>
              <a:prstGeom prst="rect">
                <a:avLst/>
              </a:pr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Rectangle 19">
                <a:extLst>
                  <a:ext uri="{FF2B5EF4-FFF2-40B4-BE49-F238E27FC236}">
                    <a16:creationId xmlns:a16="http://schemas.microsoft.com/office/drawing/2014/main" id="{859028CF-C4F9-D345-E122-4A988C70522F}"/>
                  </a:ext>
                </a:extLst>
              </p:cNvPr>
              <p:cNvSpPr>
                <a:spLocks noChangeArrowheads="1"/>
              </p:cNvSpPr>
              <p:nvPr/>
            </p:nvSpPr>
            <p:spPr bwMode="auto">
              <a:xfrm>
                <a:off x="9095826" y="4234316"/>
                <a:ext cx="12700" cy="231775"/>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2" name="Freeform 20">
                <a:extLst>
                  <a:ext uri="{FF2B5EF4-FFF2-40B4-BE49-F238E27FC236}">
                    <a16:creationId xmlns:a16="http://schemas.microsoft.com/office/drawing/2014/main" id="{4DECF049-1DEB-70EA-F08F-0D1DFC2FA613}"/>
                  </a:ext>
                </a:extLst>
              </p:cNvPr>
              <p:cNvSpPr>
                <a:spLocks/>
              </p:cNvSpPr>
              <p:nvPr/>
            </p:nvSpPr>
            <p:spPr bwMode="auto">
              <a:xfrm>
                <a:off x="7900414" y="2156278"/>
                <a:ext cx="966788" cy="2078038"/>
              </a:xfrm>
              <a:custGeom>
                <a:avLst/>
                <a:gdLst>
                  <a:gd name="T0" fmla="*/ 2483 w 3044"/>
                  <a:gd name="T1" fmla="*/ 23 h 7857"/>
                  <a:gd name="T2" fmla="*/ 1556 w 3044"/>
                  <a:gd name="T3" fmla="*/ 194 h 7857"/>
                  <a:gd name="T4" fmla="*/ 870 w 3044"/>
                  <a:gd name="T5" fmla="*/ 515 h 7857"/>
                  <a:gd name="T6" fmla="*/ 400 w 3044"/>
                  <a:gd name="T7" fmla="*/ 964 h 7857"/>
                  <a:gd name="T8" fmla="*/ 120 w 3044"/>
                  <a:gd name="T9" fmla="*/ 1514 h 7857"/>
                  <a:gd name="T10" fmla="*/ 4 w 3044"/>
                  <a:gd name="T11" fmla="*/ 2147 h 7857"/>
                  <a:gd name="T12" fmla="*/ 27 w 3044"/>
                  <a:gd name="T13" fmla="*/ 2836 h 7857"/>
                  <a:gd name="T14" fmla="*/ 162 w 3044"/>
                  <a:gd name="T15" fmla="*/ 3560 h 7857"/>
                  <a:gd name="T16" fmla="*/ 384 w 3044"/>
                  <a:gd name="T17" fmla="*/ 4297 h 7857"/>
                  <a:gd name="T18" fmla="*/ 668 w 3044"/>
                  <a:gd name="T19" fmla="*/ 5021 h 7857"/>
                  <a:gd name="T20" fmla="*/ 988 w 3044"/>
                  <a:gd name="T21" fmla="*/ 5710 h 7857"/>
                  <a:gd name="T22" fmla="*/ 1319 w 3044"/>
                  <a:gd name="T23" fmla="*/ 6343 h 7857"/>
                  <a:gd name="T24" fmla="*/ 1634 w 3044"/>
                  <a:gd name="T25" fmla="*/ 6894 h 7857"/>
                  <a:gd name="T26" fmla="*/ 1909 w 3044"/>
                  <a:gd name="T27" fmla="*/ 7342 h 7857"/>
                  <a:gd name="T28" fmla="*/ 2118 w 3044"/>
                  <a:gd name="T29" fmla="*/ 7664 h 7857"/>
                  <a:gd name="T30" fmla="*/ 2234 w 3044"/>
                  <a:gd name="T31" fmla="*/ 7836 h 7857"/>
                  <a:gd name="T32" fmla="*/ 2480 w 3044"/>
                  <a:gd name="T33" fmla="*/ 7857 h 7857"/>
                  <a:gd name="T34" fmla="*/ 2231 w 3044"/>
                  <a:gd name="T35" fmla="*/ 7436 h 7857"/>
                  <a:gd name="T36" fmla="*/ 1962 w 3044"/>
                  <a:gd name="T37" fmla="*/ 6953 h 7857"/>
                  <a:gd name="T38" fmla="*/ 1687 w 3044"/>
                  <a:gd name="T39" fmla="*/ 6423 h 7857"/>
                  <a:gd name="T40" fmla="*/ 1417 w 3044"/>
                  <a:gd name="T41" fmla="*/ 5854 h 7857"/>
                  <a:gd name="T42" fmla="*/ 1165 w 3044"/>
                  <a:gd name="T43" fmla="*/ 5256 h 7857"/>
                  <a:gd name="T44" fmla="*/ 942 w 3044"/>
                  <a:gd name="T45" fmla="*/ 4644 h 7857"/>
                  <a:gd name="T46" fmla="*/ 762 w 3044"/>
                  <a:gd name="T47" fmla="*/ 4025 h 7857"/>
                  <a:gd name="T48" fmla="*/ 635 w 3044"/>
                  <a:gd name="T49" fmla="*/ 3411 h 7857"/>
                  <a:gd name="T50" fmla="*/ 576 w 3044"/>
                  <a:gd name="T51" fmla="*/ 2815 h 7857"/>
                  <a:gd name="T52" fmla="*/ 594 w 3044"/>
                  <a:gd name="T53" fmla="*/ 2244 h 7857"/>
                  <a:gd name="T54" fmla="*/ 704 w 3044"/>
                  <a:gd name="T55" fmla="*/ 1712 h 7857"/>
                  <a:gd name="T56" fmla="*/ 917 w 3044"/>
                  <a:gd name="T57" fmla="*/ 1228 h 7857"/>
                  <a:gd name="T58" fmla="*/ 1245 w 3044"/>
                  <a:gd name="T59" fmla="*/ 805 h 7857"/>
                  <a:gd name="T60" fmla="*/ 1700 w 3044"/>
                  <a:gd name="T61" fmla="*/ 452 h 7857"/>
                  <a:gd name="T62" fmla="*/ 2296 w 3044"/>
                  <a:gd name="T63" fmla="*/ 179 h 7857"/>
                  <a:gd name="T64" fmla="*/ 3044 w 3044"/>
                  <a:gd name="T65" fmla="*/ 0 h 7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44" h="7857">
                    <a:moveTo>
                      <a:pt x="3044" y="0"/>
                    </a:moveTo>
                    <a:lnTo>
                      <a:pt x="2483" y="23"/>
                    </a:lnTo>
                    <a:lnTo>
                      <a:pt x="1988" y="88"/>
                    </a:lnTo>
                    <a:lnTo>
                      <a:pt x="1556" y="194"/>
                    </a:lnTo>
                    <a:lnTo>
                      <a:pt x="1185" y="338"/>
                    </a:lnTo>
                    <a:lnTo>
                      <a:pt x="870" y="515"/>
                    </a:lnTo>
                    <a:lnTo>
                      <a:pt x="611" y="725"/>
                    </a:lnTo>
                    <a:lnTo>
                      <a:pt x="400" y="964"/>
                    </a:lnTo>
                    <a:lnTo>
                      <a:pt x="239" y="1227"/>
                    </a:lnTo>
                    <a:lnTo>
                      <a:pt x="120" y="1514"/>
                    </a:lnTo>
                    <a:lnTo>
                      <a:pt x="44" y="1822"/>
                    </a:lnTo>
                    <a:lnTo>
                      <a:pt x="4" y="2147"/>
                    </a:lnTo>
                    <a:lnTo>
                      <a:pt x="0" y="2486"/>
                    </a:lnTo>
                    <a:lnTo>
                      <a:pt x="27" y="2836"/>
                    </a:lnTo>
                    <a:lnTo>
                      <a:pt x="82" y="3195"/>
                    </a:lnTo>
                    <a:lnTo>
                      <a:pt x="162" y="3560"/>
                    </a:lnTo>
                    <a:lnTo>
                      <a:pt x="264" y="3929"/>
                    </a:lnTo>
                    <a:lnTo>
                      <a:pt x="384" y="4297"/>
                    </a:lnTo>
                    <a:lnTo>
                      <a:pt x="520" y="4662"/>
                    </a:lnTo>
                    <a:lnTo>
                      <a:pt x="668" y="5021"/>
                    </a:lnTo>
                    <a:lnTo>
                      <a:pt x="825" y="5371"/>
                    </a:lnTo>
                    <a:lnTo>
                      <a:pt x="988" y="5710"/>
                    </a:lnTo>
                    <a:lnTo>
                      <a:pt x="1154" y="6035"/>
                    </a:lnTo>
                    <a:lnTo>
                      <a:pt x="1319" y="6343"/>
                    </a:lnTo>
                    <a:lnTo>
                      <a:pt x="1479" y="6630"/>
                    </a:lnTo>
                    <a:lnTo>
                      <a:pt x="1634" y="6894"/>
                    </a:lnTo>
                    <a:lnTo>
                      <a:pt x="1778" y="7132"/>
                    </a:lnTo>
                    <a:lnTo>
                      <a:pt x="1909" y="7342"/>
                    </a:lnTo>
                    <a:lnTo>
                      <a:pt x="2023" y="7520"/>
                    </a:lnTo>
                    <a:lnTo>
                      <a:pt x="2118" y="7664"/>
                    </a:lnTo>
                    <a:lnTo>
                      <a:pt x="2188" y="7770"/>
                    </a:lnTo>
                    <a:lnTo>
                      <a:pt x="2234" y="7836"/>
                    </a:lnTo>
                    <a:lnTo>
                      <a:pt x="2249" y="7857"/>
                    </a:lnTo>
                    <a:lnTo>
                      <a:pt x="2480" y="7857"/>
                    </a:lnTo>
                    <a:lnTo>
                      <a:pt x="2358" y="7654"/>
                    </a:lnTo>
                    <a:lnTo>
                      <a:pt x="2231" y="7436"/>
                    </a:lnTo>
                    <a:lnTo>
                      <a:pt x="2098" y="7202"/>
                    </a:lnTo>
                    <a:lnTo>
                      <a:pt x="1962" y="6953"/>
                    </a:lnTo>
                    <a:lnTo>
                      <a:pt x="1825" y="6693"/>
                    </a:lnTo>
                    <a:lnTo>
                      <a:pt x="1687" y="6423"/>
                    </a:lnTo>
                    <a:lnTo>
                      <a:pt x="1551" y="6142"/>
                    </a:lnTo>
                    <a:lnTo>
                      <a:pt x="1417" y="5854"/>
                    </a:lnTo>
                    <a:lnTo>
                      <a:pt x="1288" y="5557"/>
                    </a:lnTo>
                    <a:lnTo>
                      <a:pt x="1165" y="5256"/>
                    </a:lnTo>
                    <a:lnTo>
                      <a:pt x="1049" y="4952"/>
                    </a:lnTo>
                    <a:lnTo>
                      <a:pt x="942" y="4644"/>
                    </a:lnTo>
                    <a:lnTo>
                      <a:pt x="846" y="4335"/>
                    </a:lnTo>
                    <a:lnTo>
                      <a:pt x="762" y="4025"/>
                    </a:lnTo>
                    <a:lnTo>
                      <a:pt x="691" y="3717"/>
                    </a:lnTo>
                    <a:lnTo>
                      <a:pt x="635" y="3411"/>
                    </a:lnTo>
                    <a:lnTo>
                      <a:pt x="597" y="3110"/>
                    </a:lnTo>
                    <a:lnTo>
                      <a:pt x="576" y="2815"/>
                    </a:lnTo>
                    <a:lnTo>
                      <a:pt x="575" y="2525"/>
                    </a:lnTo>
                    <a:lnTo>
                      <a:pt x="594" y="2244"/>
                    </a:lnTo>
                    <a:lnTo>
                      <a:pt x="637" y="1973"/>
                    </a:lnTo>
                    <a:lnTo>
                      <a:pt x="704" y="1712"/>
                    </a:lnTo>
                    <a:lnTo>
                      <a:pt x="797" y="1463"/>
                    </a:lnTo>
                    <a:lnTo>
                      <a:pt x="917" y="1228"/>
                    </a:lnTo>
                    <a:lnTo>
                      <a:pt x="1065" y="1008"/>
                    </a:lnTo>
                    <a:lnTo>
                      <a:pt x="1245" y="805"/>
                    </a:lnTo>
                    <a:lnTo>
                      <a:pt x="1457" y="618"/>
                    </a:lnTo>
                    <a:lnTo>
                      <a:pt x="1700" y="452"/>
                    </a:lnTo>
                    <a:lnTo>
                      <a:pt x="1981" y="305"/>
                    </a:lnTo>
                    <a:lnTo>
                      <a:pt x="2296" y="179"/>
                    </a:lnTo>
                    <a:lnTo>
                      <a:pt x="2650" y="78"/>
                    </a:lnTo>
                    <a:lnTo>
                      <a:pt x="3044" y="0"/>
                    </a:lnTo>
                    <a:close/>
                  </a:path>
                </a:pathLst>
              </a:custGeom>
              <a:solidFill>
                <a:srgbClr val="D242C1"/>
              </a:solidFill>
              <a:ln>
                <a:noFill/>
              </a:ln>
            </p:spPr>
            <p:txBody>
              <a:bodyPr vert="horz" wrap="square" lIns="91440" tIns="45720" rIns="91440" bIns="45720" numCol="1" anchor="t" anchorCtr="0" compatLnSpc="1">
                <a:prstTxWarp prst="textNoShape">
                  <a:avLst/>
                </a:prstTxWarp>
              </a:bodyPr>
              <a:lstStyle/>
              <a:p>
                <a:endParaRPr lang="id-ID"/>
              </a:p>
            </p:txBody>
          </p:sp>
          <p:sp>
            <p:nvSpPr>
              <p:cNvPr id="53" name="Freeform 21">
                <a:extLst>
                  <a:ext uri="{FF2B5EF4-FFF2-40B4-BE49-F238E27FC236}">
                    <a16:creationId xmlns:a16="http://schemas.microsoft.com/office/drawing/2014/main" id="{DC5C9CEE-D3EE-2E72-8D0A-A2A0681574E6}"/>
                  </a:ext>
                </a:extLst>
              </p:cNvPr>
              <p:cNvSpPr>
                <a:spLocks/>
              </p:cNvSpPr>
              <p:nvPr/>
            </p:nvSpPr>
            <p:spPr bwMode="auto">
              <a:xfrm>
                <a:off x="8082976" y="2156278"/>
                <a:ext cx="784225" cy="2078038"/>
              </a:xfrm>
              <a:custGeom>
                <a:avLst/>
                <a:gdLst>
                  <a:gd name="T0" fmla="*/ 2075 w 2469"/>
                  <a:gd name="T1" fmla="*/ 78 h 7857"/>
                  <a:gd name="T2" fmla="*/ 1406 w 2469"/>
                  <a:gd name="T3" fmla="*/ 305 h 7857"/>
                  <a:gd name="T4" fmla="*/ 882 w 2469"/>
                  <a:gd name="T5" fmla="*/ 618 h 7857"/>
                  <a:gd name="T6" fmla="*/ 490 w 2469"/>
                  <a:gd name="T7" fmla="*/ 1008 h 7857"/>
                  <a:gd name="T8" fmla="*/ 222 w 2469"/>
                  <a:gd name="T9" fmla="*/ 1463 h 7857"/>
                  <a:gd name="T10" fmla="*/ 62 w 2469"/>
                  <a:gd name="T11" fmla="*/ 1973 h 7857"/>
                  <a:gd name="T12" fmla="*/ 0 w 2469"/>
                  <a:gd name="T13" fmla="*/ 2525 h 7857"/>
                  <a:gd name="T14" fmla="*/ 22 w 2469"/>
                  <a:gd name="T15" fmla="*/ 3110 h 7857"/>
                  <a:gd name="T16" fmla="*/ 116 w 2469"/>
                  <a:gd name="T17" fmla="*/ 3717 h 7857"/>
                  <a:gd name="T18" fmla="*/ 271 w 2469"/>
                  <a:gd name="T19" fmla="*/ 4335 h 7857"/>
                  <a:gd name="T20" fmla="*/ 474 w 2469"/>
                  <a:gd name="T21" fmla="*/ 4952 h 7857"/>
                  <a:gd name="T22" fmla="*/ 713 w 2469"/>
                  <a:gd name="T23" fmla="*/ 5557 h 7857"/>
                  <a:gd name="T24" fmla="*/ 976 w 2469"/>
                  <a:gd name="T25" fmla="*/ 6142 h 7857"/>
                  <a:gd name="T26" fmla="*/ 1250 w 2469"/>
                  <a:gd name="T27" fmla="*/ 6693 h 7857"/>
                  <a:gd name="T28" fmla="*/ 1523 w 2469"/>
                  <a:gd name="T29" fmla="*/ 7202 h 7857"/>
                  <a:gd name="T30" fmla="*/ 1783 w 2469"/>
                  <a:gd name="T31" fmla="*/ 7654 h 7857"/>
                  <a:gd name="T32" fmla="*/ 2066 w 2469"/>
                  <a:gd name="T33" fmla="*/ 7857 h 7857"/>
                  <a:gd name="T34" fmla="*/ 1888 w 2469"/>
                  <a:gd name="T35" fmla="*/ 7436 h 7857"/>
                  <a:gd name="T36" fmla="*/ 1696 w 2469"/>
                  <a:gd name="T37" fmla="*/ 6953 h 7857"/>
                  <a:gd name="T38" fmla="*/ 1500 w 2469"/>
                  <a:gd name="T39" fmla="*/ 6423 h 7857"/>
                  <a:gd name="T40" fmla="*/ 1307 w 2469"/>
                  <a:gd name="T41" fmla="*/ 5854 h 7857"/>
                  <a:gd name="T42" fmla="*/ 1126 w 2469"/>
                  <a:gd name="T43" fmla="*/ 5256 h 7857"/>
                  <a:gd name="T44" fmla="*/ 968 w 2469"/>
                  <a:gd name="T45" fmla="*/ 4644 h 7857"/>
                  <a:gd name="T46" fmla="*/ 839 w 2469"/>
                  <a:gd name="T47" fmla="*/ 4025 h 7857"/>
                  <a:gd name="T48" fmla="*/ 749 w 2469"/>
                  <a:gd name="T49" fmla="*/ 3411 h 7857"/>
                  <a:gd name="T50" fmla="*/ 705 w 2469"/>
                  <a:gd name="T51" fmla="*/ 2815 h 7857"/>
                  <a:gd name="T52" fmla="*/ 719 w 2469"/>
                  <a:gd name="T53" fmla="*/ 2244 h 7857"/>
                  <a:gd name="T54" fmla="*/ 798 w 2469"/>
                  <a:gd name="T55" fmla="*/ 1712 h 7857"/>
                  <a:gd name="T56" fmla="*/ 949 w 2469"/>
                  <a:gd name="T57" fmla="*/ 1228 h 7857"/>
                  <a:gd name="T58" fmla="*/ 1184 w 2469"/>
                  <a:gd name="T59" fmla="*/ 805 h 7857"/>
                  <a:gd name="T60" fmla="*/ 1509 w 2469"/>
                  <a:gd name="T61" fmla="*/ 452 h 7857"/>
                  <a:gd name="T62" fmla="*/ 1935 w 2469"/>
                  <a:gd name="T63" fmla="*/ 179 h 7857"/>
                  <a:gd name="T64" fmla="*/ 2469 w 2469"/>
                  <a:gd name="T65" fmla="*/ 0 h 7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69" h="7857">
                    <a:moveTo>
                      <a:pt x="2469" y="0"/>
                    </a:moveTo>
                    <a:lnTo>
                      <a:pt x="2075" y="78"/>
                    </a:lnTo>
                    <a:lnTo>
                      <a:pt x="1721" y="179"/>
                    </a:lnTo>
                    <a:lnTo>
                      <a:pt x="1406" y="305"/>
                    </a:lnTo>
                    <a:lnTo>
                      <a:pt x="1125" y="452"/>
                    </a:lnTo>
                    <a:lnTo>
                      <a:pt x="882" y="618"/>
                    </a:lnTo>
                    <a:lnTo>
                      <a:pt x="670" y="805"/>
                    </a:lnTo>
                    <a:lnTo>
                      <a:pt x="490" y="1008"/>
                    </a:lnTo>
                    <a:lnTo>
                      <a:pt x="342" y="1228"/>
                    </a:lnTo>
                    <a:lnTo>
                      <a:pt x="222" y="1463"/>
                    </a:lnTo>
                    <a:lnTo>
                      <a:pt x="129" y="1712"/>
                    </a:lnTo>
                    <a:lnTo>
                      <a:pt x="62" y="1973"/>
                    </a:lnTo>
                    <a:lnTo>
                      <a:pt x="19" y="2244"/>
                    </a:lnTo>
                    <a:lnTo>
                      <a:pt x="0" y="2525"/>
                    </a:lnTo>
                    <a:lnTo>
                      <a:pt x="1" y="2815"/>
                    </a:lnTo>
                    <a:lnTo>
                      <a:pt x="22" y="3110"/>
                    </a:lnTo>
                    <a:lnTo>
                      <a:pt x="60" y="3411"/>
                    </a:lnTo>
                    <a:lnTo>
                      <a:pt x="116" y="3717"/>
                    </a:lnTo>
                    <a:lnTo>
                      <a:pt x="187" y="4025"/>
                    </a:lnTo>
                    <a:lnTo>
                      <a:pt x="271" y="4335"/>
                    </a:lnTo>
                    <a:lnTo>
                      <a:pt x="367" y="4644"/>
                    </a:lnTo>
                    <a:lnTo>
                      <a:pt x="474" y="4952"/>
                    </a:lnTo>
                    <a:lnTo>
                      <a:pt x="590" y="5256"/>
                    </a:lnTo>
                    <a:lnTo>
                      <a:pt x="713" y="5557"/>
                    </a:lnTo>
                    <a:lnTo>
                      <a:pt x="842" y="5854"/>
                    </a:lnTo>
                    <a:lnTo>
                      <a:pt x="976" y="6142"/>
                    </a:lnTo>
                    <a:lnTo>
                      <a:pt x="1112" y="6423"/>
                    </a:lnTo>
                    <a:lnTo>
                      <a:pt x="1250" y="6693"/>
                    </a:lnTo>
                    <a:lnTo>
                      <a:pt x="1387" y="6953"/>
                    </a:lnTo>
                    <a:lnTo>
                      <a:pt x="1523" y="7202"/>
                    </a:lnTo>
                    <a:lnTo>
                      <a:pt x="1656" y="7436"/>
                    </a:lnTo>
                    <a:lnTo>
                      <a:pt x="1783" y="7654"/>
                    </a:lnTo>
                    <a:lnTo>
                      <a:pt x="1905" y="7857"/>
                    </a:lnTo>
                    <a:lnTo>
                      <a:pt x="2066" y="7857"/>
                    </a:lnTo>
                    <a:lnTo>
                      <a:pt x="1979" y="7654"/>
                    </a:lnTo>
                    <a:lnTo>
                      <a:pt x="1888" y="7436"/>
                    </a:lnTo>
                    <a:lnTo>
                      <a:pt x="1794" y="7202"/>
                    </a:lnTo>
                    <a:lnTo>
                      <a:pt x="1696" y="6953"/>
                    </a:lnTo>
                    <a:lnTo>
                      <a:pt x="1598" y="6693"/>
                    </a:lnTo>
                    <a:lnTo>
                      <a:pt x="1500" y="6423"/>
                    </a:lnTo>
                    <a:lnTo>
                      <a:pt x="1402" y="6142"/>
                    </a:lnTo>
                    <a:lnTo>
                      <a:pt x="1307" y="5854"/>
                    </a:lnTo>
                    <a:lnTo>
                      <a:pt x="1215" y="5557"/>
                    </a:lnTo>
                    <a:lnTo>
                      <a:pt x="1126" y="5256"/>
                    </a:lnTo>
                    <a:lnTo>
                      <a:pt x="1043" y="4952"/>
                    </a:lnTo>
                    <a:lnTo>
                      <a:pt x="968" y="4644"/>
                    </a:lnTo>
                    <a:lnTo>
                      <a:pt x="899" y="4335"/>
                    </a:lnTo>
                    <a:lnTo>
                      <a:pt x="839" y="4025"/>
                    </a:lnTo>
                    <a:lnTo>
                      <a:pt x="788" y="3717"/>
                    </a:lnTo>
                    <a:lnTo>
                      <a:pt x="749" y="3411"/>
                    </a:lnTo>
                    <a:lnTo>
                      <a:pt x="721" y="3110"/>
                    </a:lnTo>
                    <a:lnTo>
                      <a:pt x="705" y="2815"/>
                    </a:lnTo>
                    <a:lnTo>
                      <a:pt x="705" y="2525"/>
                    </a:lnTo>
                    <a:lnTo>
                      <a:pt x="719" y="2244"/>
                    </a:lnTo>
                    <a:lnTo>
                      <a:pt x="750" y="1973"/>
                    </a:lnTo>
                    <a:lnTo>
                      <a:pt x="798" y="1712"/>
                    </a:lnTo>
                    <a:lnTo>
                      <a:pt x="864" y="1463"/>
                    </a:lnTo>
                    <a:lnTo>
                      <a:pt x="949" y="1228"/>
                    </a:lnTo>
                    <a:lnTo>
                      <a:pt x="1056" y="1008"/>
                    </a:lnTo>
                    <a:lnTo>
                      <a:pt x="1184" y="805"/>
                    </a:lnTo>
                    <a:lnTo>
                      <a:pt x="1335" y="618"/>
                    </a:lnTo>
                    <a:lnTo>
                      <a:pt x="1509" y="452"/>
                    </a:lnTo>
                    <a:lnTo>
                      <a:pt x="1710" y="305"/>
                    </a:lnTo>
                    <a:lnTo>
                      <a:pt x="1935" y="179"/>
                    </a:lnTo>
                    <a:lnTo>
                      <a:pt x="2188" y="78"/>
                    </a:lnTo>
                    <a:lnTo>
                      <a:pt x="2469" y="0"/>
                    </a:lnTo>
                    <a:close/>
                  </a:path>
                </a:pathLst>
              </a:custGeom>
              <a:solidFill>
                <a:srgbClr val="EC211C"/>
              </a:solidFill>
              <a:ln>
                <a:noFill/>
              </a:ln>
            </p:spPr>
            <p:txBody>
              <a:bodyPr vert="horz" wrap="square" lIns="91440" tIns="45720" rIns="91440" bIns="45720" numCol="1" anchor="t" anchorCtr="0" compatLnSpc="1">
                <a:prstTxWarp prst="textNoShape">
                  <a:avLst/>
                </a:prstTxWarp>
              </a:bodyPr>
              <a:lstStyle/>
              <a:p>
                <a:endParaRPr lang="id-ID"/>
              </a:p>
            </p:txBody>
          </p:sp>
          <p:sp>
            <p:nvSpPr>
              <p:cNvPr id="54" name="Freeform 22">
                <a:extLst>
                  <a:ext uri="{FF2B5EF4-FFF2-40B4-BE49-F238E27FC236}">
                    <a16:creationId xmlns:a16="http://schemas.microsoft.com/office/drawing/2014/main" id="{AD4C4E8E-284D-CEB6-251D-70AFD3FB97A0}"/>
                  </a:ext>
                </a:extLst>
              </p:cNvPr>
              <p:cNvSpPr>
                <a:spLocks/>
              </p:cNvSpPr>
              <p:nvPr/>
            </p:nvSpPr>
            <p:spPr bwMode="auto">
              <a:xfrm>
                <a:off x="8527501" y="2156278"/>
                <a:ext cx="334963" cy="2078038"/>
              </a:xfrm>
              <a:custGeom>
                <a:avLst/>
                <a:gdLst>
                  <a:gd name="T0" fmla="*/ 1058 w 1058"/>
                  <a:gd name="T1" fmla="*/ 0 h 7857"/>
                  <a:gd name="T2" fmla="*/ 889 w 1058"/>
                  <a:gd name="T3" fmla="*/ 78 h 7857"/>
                  <a:gd name="T4" fmla="*/ 737 w 1058"/>
                  <a:gd name="T5" fmla="*/ 179 h 7857"/>
                  <a:gd name="T6" fmla="*/ 602 w 1058"/>
                  <a:gd name="T7" fmla="*/ 305 h 7857"/>
                  <a:gd name="T8" fmla="*/ 482 w 1058"/>
                  <a:gd name="T9" fmla="*/ 452 h 7857"/>
                  <a:gd name="T10" fmla="*/ 377 w 1058"/>
                  <a:gd name="T11" fmla="*/ 618 h 7857"/>
                  <a:gd name="T12" fmla="*/ 287 w 1058"/>
                  <a:gd name="T13" fmla="*/ 805 h 7857"/>
                  <a:gd name="T14" fmla="*/ 210 w 1058"/>
                  <a:gd name="T15" fmla="*/ 1008 h 7857"/>
                  <a:gd name="T16" fmla="*/ 146 w 1058"/>
                  <a:gd name="T17" fmla="*/ 1228 h 7857"/>
                  <a:gd name="T18" fmla="*/ 95 w 1058"/>
                  <a:gd name="T19" fmla="*/ 1463 h 7857"/>
                  <a:gd name="T20" fmla="*/ 55 w 1058"/>
                  <a:gd name="T21" fmla="*/ 1712 h 7857"/>
                  <a:gd name="T22" fmla="*/ 27 w 1058"/>
                  <a:gd name="T23" fmla="*/ 1973 h 7857"/>
                  <a:gd name="T24" fmla="*/ 8 w 1058"/>
                  <a:gd name="T25" fmla="*/ 2244 h 7857"/>
                  <a:gd name="T26" fmla="*/ 0 w 1058"/>
                  <a:gd name="T27" fmla="*/ 2525 h 7857"/>
                  <a:gd name="T28" fmla="*/ 0 w 1058"/>
                  <a:gd name="T29" fmla="*/ 2815 h 7857"/>
                  <a:gd name="T30" fmla="*/ 9 w 1058"/>
                  <a:gd name="T31" fmla="*/ 3110 h 7857"/>
                  <a:gd name="T32" fmla="*/ 26 w 1058"/>
                  <a:gd name="T33" fmla="*/ 3411 h 7857"/>
                  <a:gd name="T34" fmla="*/ 50 w 1058"/>
                  <a:gd name="T35" fmla="*/ 3717 h 7857"/>
                  <a:gd name="T36" fmla="*/ 80 w 1058"/>
                  <a:gd name="T37" fmla="*/ 4025 h 7857"/>
                  <a:gd name="T38" fmla="*/ 116 w 1058"/>
                  <a:gd name="T39" fmla="*/ 4335 h 7857"/>
                  <a:gd name="T40" fmla="*/ 157 w 1058"/>
                  <a:gd name="T41" fmla="*/ 4644 h 7857"/>
                  <a:gd name="T42" fmla="*/ 203 w 1058"/>
                  <a:gd name="T43" fmla="*/ 4952 h 7857"/>
                  <a:gd name="T44" fmla="*/ 252 w 1058"/>
                  <a:gd name="T45" fmla="*/ 5256 h 7857"/>
                  <a:gd name="T46" fmla="*/ 305 w 1058"/>
                  <a:gd name="T47" fmla="*/ 5557 h 7857"/>
                  <a:gd name="T48" fmla="*/ 361 w 1058"/>
                  <a:gd name="T49" fmla="*/ 5854 h 7857"/>
                  <a:gd name="T50" fmla="*/ 418 w 1058"/>
                  <a:gd name="T51" fmla="*/ 6142 h 7857"/>
                  <a:gd name="T52" fmla="*/ 476 w 1058"/>
                  <a:gd name="T53" fmla="*/ 6423 h 7857"/>
                  <a:gd name="T54" fmla="*/ 535 w 1058"/>
                  <a:gd name="T55" fmla="*/ 6693 h 7857"/>
                  <a:gd name="T56" fmla="*/ 594 w 1058"/>
                  <a:gd name="T57" fmla="*/ 6953 h 7857"/>
                  <a:gd name="T58" fmla="*/ 652 w 1058"/>
                  <a:gd name="T59" fmla="*/ 7202 h 7857"/>
                  <a:gd name="T60" fmla="*/ 709 w 1058"/>
                  <a:gd name="T61" fmla="*/ 7436 h 7857"/>
                  <a:gd name="T62" fmla="*/ 764 w 1058"/>
                  <a:gd name="T63" fmla="*/ 7654 h 7857"/>
                  <a:gd name="T64" fmla="*/ 816 w 1058"/>
                  <a:gd name="T65" fmla="*/ 7857 h 7857"/>
                  <a:gd name="T66" fmla="*/ 1058 w 1058"/>
                  <a:gd name="T67" fmla="*/ 7857 h 7857"/>
                  <a:gd name="T68" fmla="*/ 1058 w 1058"/>
                  <a:gd name="T69" fmla="*/ 0 h 7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8" h="7857">
                    <a:moveTo>
                      <a:pt x="1058" y="0"/>
                    </a:moveTo>
                    <a:lnTo>
                      <a:pt x="889" y="78"/>
                    </a:lnTo>
                    <a:lnTo>
                      <a:pt x="737" y="179"/>
                    </a:lnTo>
                    <a:lnTo>
                      <a:pt x="602" y="305"/>
                    </a:lnTo>
                    <a:lnTo>
                      <a:pt x="482" y="452"/>
                    </a:lnTo>
                    <a:lnTo>
                      <a:pt x="377" y="618"/>
                    </a:lnTo>
                    <a:lnTo>
                      <a:pt x="287" y="805"/>
                    </a:lnTo>
                    <a:lnTo>
                      <a:pt x="210" y="1008"/>
                    </a:lnTo>
                    <a:lnTo>
                      <a:pt x="146" y="1228"/>
                    </a:lnTo>
                    <a:lnTo>
                      <a:pt x="95" y="1463"/>
                    </a:lnTo>
                    <a:lnTo>
                      <a:pt x="55" y="1712"/>
                    </a:lnTo>
                    <a:lnTo>
                      <a:pt x="27" y="1973"/>
                    </a:lnTo>
                    <a:lnTo>
                      <a:pt x="8" y="2244"/>
                    </a:lnTo>
                    <a:lnTo>
                      <a:pt x="0" y="2525"/>
                    </a:lnTo>
                    <a:lnTo>
                      <a:pt x="0" y="2815"/>
                    </a:lnTo>
                    <a:lnTo>
                      <a:pt x="9" y="3110"/>
                    </a:lnTo>
                    <a:lnTo>
                      <a:pt x="26" y="3411"/>
                    </a:lnTo>
                    <a:lnTo>
                      <a:pt x="50" y="3717"/>
                    </a:lnTo>
                    <a:lnTo>
                      <a:pt x="80" y="4025"/>
                    </a:lnTo>
                    <a:lnTo>
                      <a:pt x="116" y="4335"/>
                    </a:lnTo>
                    <a:lnTo>
                      <a:pt x="157" y="4644"/>
                    </a:lnTo>
                    <a:lnTo>
                      <a:pt x="203" y="4952"/>
                    </a:lnTo>
                    <a:lnTo>
                      <a:pt x="252" y="5256"/>
                    </a:lnTo>
                    <a:lnTo>
                      <a:pt x="305" y="5557"/>
                    </a:lnTo>
                    <a:lnTo>
                      <a:pt x="361" y="5854"/>
                    </a:lnTo>
                    <a:lnTo>
                      <a:pt x="418" y="6142"/>
                    </a:lnTo>
                    <a:lnTo>
                      <a:pt x="476" y="6423"/>
                    </a:lnTo>
                    <a:lnTo>
                      <a:pt x="535" y="6693"/>
                    </a:lnTo>
                    <a:lnTo>
                      <a:pt x="594" y="6953"/>
                    </a:lnTo>
                    <a:lnTo>
                      <a:pt x="652" y="7202"/>
                    </a:lnTo>
                    <a:lnTo>
                      <a:pt x="709" y="7436"/>
                    </a:lnTo>
                    <a:lnTo>
                      <a:pt x="764" y="7654"/>
                    </a:lnTo>
                    <a:lnTo>
                      <a:pt x="816" y="7857"/>
                    </a:lnTo>
                    <a:lnTo>
                      <a:pt x="1058" y="7857"/>
                    </a:lnTo>
                    <a:lnTo>
                      <a:pt x="1058" y="0"/>
                    </a:lnTo>
                    <a:close/>
                  </a:path>
                </a:pathLst>
              </a:custGeom>
              <a:solidFill>
                <a:srgbClr val="F9BE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23">
                <a:extLst>
                  <a:ext uri="{FF2B5EF4-FFF2-40B4-BE49-F238E27FC236}">
                    <a16:creationId xmlns:a16="http://schemas.microsoft.com/office/drawing/2014/main" id="{8B017E4C-D2E5-B000-D5A1-AF4803DD70F3}"/>
                  </a:ext>
                </a:extLst>
              </p:cNvPr>
              <p:cNvSpPr>
                <a:spLocks/>
              </p:cNvSpPr>
              <p:nvPr/>
            </p:nvSpPr>
            <p:spPr bwMode="auto">
              <a:xfrm>
                <a:off x="8306814" y="2156278"/>
                <a:ext cx="560388" cy="2078038"/>
              </a:xfrm>
              <a:custGeom>
                <a:avLst/>
                <a:gdLst>
                  <a:gd name="T0" fmla="*/ 1483 w 1764"/>
                  <a:gd name="T1" fmla="*/ 78 h 7857"/>
                  <a:gd name="T2" fmla="*/ 1005 w 1764"/>
                  <a:gd name="T3" fmla="*/ 305 h 7857"/>
                  <a:gd name="T4" fmla="*/ 630 w 1764"/>
                  <a:gd name="T5" fmla="*/ 618 h 7857"/>
                  <a:gd name="T6" fmla="*/ 351 w 1764"/>
                  <a:gd name="T7" fmla="*/ 1008 h 7857"/>
                  <a:gd name="T8" fmla="*/ 159 w 1764"/>
                  <a:gd name="T9" fmla="*/ 1463 h 7857"/>
                  <a:gd name="T10" fmla="*/ 45 w 1764"/>
                  <a:gd name="T11" fmla="*/ 1973 h 7857"/>
                  <a:gd name="T12" fmla="*/ 0 w 1764"/>
                  <a:gd name="T13" fmla="*/ 2525 h 7857"/>
                  <a:gd name="T14" fmla="*/ 16 w 1764"/>
                  <a:gd name="T15" fmla="*/ 3110 h 7857"/>
                  <a:gd name="T16" fmla="*/ 83 w 1764"/>
                  <a:gd name="T17" fmla="*/ 3717 h 7857"/>
                  <a:gd name="T18" fmla="*/ 194 w 1764"/>
                  <a:gd name="T19" fmla="*/ 4335 h 7857"/>
                  <a:gd name="T20" fmla="*/ 338 w 1764"/>
                  <a:gd name="T21" fmla="*/ 4952 h 7857"/>
                  <a:gd name="T22" fmla="*/ 510 w 1764"/>
                  <a:gd name="T23" fmla="*/ 5557 h 7857"/>
                  <a:gd name="T24" fmla="*/ 697 w 1764"/>
                  <a:gd name="T25" fmla="*/ 6142 h 7857"/>
                  <a:gd name="T26" fmla="*/ 893 w 1764"/>
                  <a:gd name="T27" fmla="*/ 6693 h 7857"/>
                  <a:gd name="T28" fmla="*/ 1089 w 1764"/>
                  <a:gd name="T29" fmla="*/ 7202 h 7857"/>
                  <a:gd name="T30" fmla="*/ 1274 w 1764"/>
                  <a:gd name="T31" fmla="*/ 7654 h 7857"/>
                  <a:gd name="T32" fmla="*/ 1522 w 1764"/>
                  <a:gd name="T33" fmla="*/ 7857 h 7857"/>
                  <a:gd name="T34" fmla="*/ 1415 w 1764"/>
                  <a:gd name="T35" fmla="*/ 7436 h 7857"/>
                  <a:gd name="T36" fmla="*/ 1300 w 1764"/>
                  <a:gd name="T37" fmla="*/ 6953 h 7857"/>
                  <a:gd name="T38" fmla="*/ 1182 w 1764"/>
                  <a:gd name="T39" fmla="*/ 6423 h 7857"/>
                  <a:gd name="T40" fmla="*/ 1067 w 1764"/>
                  <a:gd name="T41" fmla="*/ 5854 h 7857"/>
                  <a:gd name="T42" fmla="*/ 958 w 1764"/>
                  <a:gd name="T43" fmla="*/ 5256 h 7857"/>
                  <a:gd name="T44" fmla="*/ 863 w 1764"/>
                  <a:gd name="T45" fmla="*/ 4644 h 7857"/>
                  <a:gd name="T46" fmla="*/ 786 w 1764"/>
                  <a:gd name="T47" fmla="*/ 4025 h 7857"/>
                  <a:gd name="T48" fmla="*/ 732 w 1764"/>
                  <a:gd name="T49" fmla="*/ 3411 h 7857"/>
                  <a:gd name="T50" fmla="*/ 706 w 1764"/>
                  <a:gd name="T51" fmla="*/ 2815 h 7857"/>
                  <a:gd name="T52" fmla="*/ 714 w 1764"/>
                  <a:gd name="T53" fmla="*/ 2244 h 7857"/>
                  <a:gd name="T54" fmla="*/ 761 w 1764"/>
                  <a:gd name="T55" fmla="*/ 1712 h 7857"/>
                  <a:gd name="T56" fmla="*/ 852 w 1764"/>
                  <a:gd name="T57" fmla="*/ 1228 h 7857"/>
                  <a:gd name="T58" fmla="*/ 993 w 1764"/>
                  <a:gd name="T59" fmla="*/ 805 h 7857"/>
                  <a:gd name="T60" fmla="*/ 1188 w 1764"/>
                  <a:gd name="T61" fmla="*/ 452 h 7857"/>
                  <a:gd name="T62" fmla="*/ 1443 w 1764"/>
                  <a:gd name="T63" fmla="*/ 179 h 7857"/>
                  <a:gd name="T64" fmla="*/ 1764 w 1764"/>
                  <a:gd name="T65" fmla="*/ 0 h 7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64" h="7857">
                    <a:moveTo>
                      <a:pt x="1764" y="0"/>
                    </a:moveTo>
                    <a:lnTo>
                      <a:pt x="1483" y="78"/>
                    </a:lnTo>
                    <a:lnTo>
                      <a:pt x="1230" y="179"/>
                    </a:lnTo>
                    <a:lnTo>
                      <a:pt x="1005" y="305"/>
                    </a:lnTo>
                    <a:lnTo>
                      <a:pt x="804" y="452"/>
                    </a:lnTo>
                    <a:lnTo>
                      <a:pt x="630" y="618"/>
                    </a:lnTo>
                    <a:lnTo>
                      <a:pt x="479" y="805"/>
                    </a:lnTo>
                    <a:lnTo>
                      <a:pt x="351" y="1008"/>
                    </a:lnTo>
                    <a:lnTo>
                      <a:pt x="244" y="1228"/>
                    </a:lnTo>
                    <a:lnTo>
                      <a:pt x="159" y="1463"/>
                    </a:lnTo>
                    <a:lnTo>
                      <a:pt x="93" y="1712"/>
                    </a:lnTo>
                    <a:lnTo>
                      <a:pt x="45" y="1973"/>
                    </a:lnTo>
                    <a:lnTo>
                      <a:pt x="14" y="2244"/>
                    </a:lnTo>
                    <a:lnTo>
                      <a:pt x="0" y="2525"/>
                    </a:lnTo>
                    <a:lnTo>
                      <a:pt x="0" y="2815"/>
                    </a:lnTo>
                    <a:lnTo>
                      <a:pt x="16" y="3110"/>
                    </a:lnTo>
                    <a:lnTo>
                      <a:pt x="44" y="3411"/>
                    </a:lnTo>
                    <a:lnTo>
                      <a:pt x="83" y="3717"/>
                    </a:lnTo>
                    <a:lnTo>
                      <a:pt x="134" y="4025"/>
                    </a:lnTo>
                    <a:lnTo>
                      <a:pt x="194" y="4335"/>
                    </a:lnTo>
                    <a:lnTo>
                      <a:pt x="263" y="4644"/>
                    </a:lnTo>
                    <a:lnTo>
                      <a:pt x="338" y="4952"/>
                    </a:lnTo>
                    <a:lnTo>
                      <a:pt x="421" y="5256"/>
                    </a:lnTo>
                    <a:lnTo>
                      <a:pt x="510" y="5557"/>
                    </a:lnTo>
                    <a:lnTo>
                      <a:pt x="602" y="5854"/>
                    </a:lnTo>
                    <a:lnTo>
                      <a:pt x="697" y="6142"/>
                    </a:lnTo>
                    <a:lnTo>
                      <a:pt x="795" y="6423"/>
                    </a:lnTo>
                    <a:lnTo>
                      <a:pt x="893" y="6693"/>
                    </a:lnTo>
                    <a:lnTo>
                      <a:pt x="991" y="6953"/>
                    </a:lnTo>
                    <a:lnTo>
                      <a:pt x="1089" y="7202"/>
                    </a:lnTo>
                    <a:lnTo>
                      <a:pt x="1183" y="7436"/>
                    </a:lnTo>
                    <a:lnTo>
                      <a:pt x="1274" y="7654"/>
                    </a:lnTo>
                    <a:lnTo>
                      <a:pt x="1361" y="7857"/>
                    </a:lnTo>
                    <a:lnTo>
                      <a:pt x="1522" y="7857"/>
                    </a:lnTo>
                    <a:lnTo>
                      <a:pt x="1470" y="7654"/>
                    </a:lnTo>
                    <a:lnTo>
                      <a:pt x="1415" y="7436"/>
                    </a:lnTo>
                    <a:lnTo>
                      <a:pt x="1358" y="7202"/>
                    </a:lnTo>
                    <a:lnTo>
                      <a:pt x="1300" y="6953"/>
                    </a:lnTo>
                    <a:lnTo>
                      <a:pt x="1241" y="6693"/>
                    </a:lnTo>
                    <a:lnTo>
                      <a:pt x="1182" y="6423"/>
                    </a:lnTo>
                    <a:lnTo>
                      <a:pt x="1124" y="6142"/>
                    </a:lnTo>
                    <a:lnTo>
                      <a:pt x="1067" y="5854"/>
                    </a:lnTo>
                    <a:lnTo>
                      <a:pt x="1011" y="5557"/>
                    </a:lnTo>
                    <a:lnTo>
                      <a:pt x="958" y="5256"/>
                    </a:lnTo>
                    <a:lnTo>
                      <a:pt x="909" y="4952"/>
                    </a:lnTo>
                    <a:lnTo>
                      <a:pt x="863" y="4644"/>
                    </a:lnTo>
                    <a:lnTo>
                      <a:pt x="822" y="4335"/>
                    </a:lnTo>
                    <a:lnTo>
                      <a:pt x="786" y="4025"/>
                    </a:lnTo>
                    <a:lnTo>
                      <a:pt x="756" y="3717"/>
                    </a:lnTo>
                    <a:lnTo>
                      <a:pt x="732" y="3411"/>
                    </a:lnTo>
                    <a:lnTo>
                      <a:pt x="715" y="3110"/>
                    </a:lnTo>
                    <a:lnTo>
                      <a:pt x="706" y="2815"/>
                    </a:lnTo>
                    <a:lnTo>
                      <a:pt x="706" y="2525"/>
                    </a:lnTo>
                    <a:lnTo>
                      <a:pt x="714" y="2244"/>
                    </a:lnTo>
                    <a:lnTo>
                      <a:pt x="733" y="1973"/>
                    </a:lnTo>
                    <a:lnTo>
                      <a:pt x="761" y="1712"/>
                    </a:lnTo>
                    <a:lnTo>
                      <a:pt x="801" y="1463"/>
                    </a:lnTo>
                    <a:lnTo>
                      <a:pt x="852" y="1228"/>
                    </a:lnTo>
                    <a:lnTo>
                      <a:pt x="916" y="1008"/>
                    </a:lnTo>
                    <a:lnTo>
                      <a:pt x="993" y="805"/>
                    </a:lnTo>
                    <a:lnTo>
                      <a:pt x="1083" y="618"/>
                    </a:lnTo>
                    <a:lnTo>
                      <a:pt x="1188" y="452"/>
                    </a:lnTo>
                    <a:lnTo>
                      <a:pt x="1308" y="305"/>
                    </a:lnTo>
                    <a:lnTo>
                      <a:pt x="1443" y="179"/>
                    </a:lnTo>
                    <a:lnTo>
                      <a:pt x="1595" y="78"/>
                    </a:lnTo>
                    <a:lnTo>
                      <a:pt x="1764" y="0"/>
                    </a:lnTo>
                    <a:close/>
                  </a:path>
                </a:pathLst>
              </a:custGeom>
              <a:solidFill>
                <a:srgbClr val="EA7B00"/>
              </a:solidFill>
              <a:ln>
                <a:noFill/>
              </a:ln>
            </p:spPr>
            <p:txBody>
              <a:bodyPr vert="horz" wrap="square" lIns="91440" tIns="45720" rIns="91440" bIns="45720" numCol="1" anchor="t" anchorCtr="0" compatLnSpc="1">
                <a:prstTxWarp prst="textNoShape">
                  <a:avLst/>
                </a:prstTxWarp>
              </a:bodyPr>
              <a:lstStyle/>
              <a:p>
                <a:endParaRPr lang="id-ID"/>
              </a:p>
            </p:txBody>
          </p:sp>
          <p:sp>
            <p:nvSpPr>
              <p:cNvPr id="56" name="Freeform 24">
                <a:extLst>
                  <a:ext uri="{FF2B5EF4-FFF2-40B4-BE49-F238E27FC236}">
                    <a16:creationId xmlns:a16="http://schemas.microsoft.com/office/drawing/2014/main" id="{B1A763E9-E578-B617-338B-42C7AC5C2D29}"/>
                  </a:ext>
                </a:extLst>
              </p:cNvPr>
              <p:cNvSpPr>
                <a:spLocks/>
              </p:cNvSpPr>
              <p:nvPr/>
            </p:nvSpPr>
            <p:spPr bwMode="auto">
              <a:xfrm>
                <a:off x="8862463" y="2156278"/>
                <a:ext cx="966788" cy="2078038"/>
              </a:xfrm>
              <a:custGeom>
                <a:avLst/>
                <a:gdLst>
                  <a:gd name="T0" fmla="*/ 561 w 3043"/>
                  <a:gd name="T1" fmla="*/ 23 h 7857"/>
                  <a:gd name="T2" fmla="*/ 1487 w 3043"/>
                  <a:gd name="T3" fmla="*/ 194 h 7857"/>
                  <a:gd name="T4" fmla="*/ 2173 w 3043"/>
                  <a:gd name="T5" fmla="*/ 515 h 7857"/>
                  <a:gd name="T6" fmla="*/ 2643 w 3043"/>
                  <a:gd name="T7" fmla="*/ 964 h 7857"/>
                  <a:gd name="T8" fmla="*/ 2923 w 3043"/>
                  <a:gd name="T9" fmla="*/ 1514 h 7857"/>
                  <a:gd name="T10" fmla="*/ 3039 w 3043"/>
                  <a:gd name="T11" fmla="*/ 2147 h 7857"/>
                  <a:gd name="T12" fmla="*/ 3017 w 3043"/>
                  <a:gd name="T13" fmla="*/ 2836 h 7857"/>
                  <a:gd name="T14" fmla="*/ 2881 w 3043"/>
                  <a:gd name="T15" fmla="*/ 3560 h 7857"/>
                  <a:gd name="T16" fmla="*/ 2659 w 3043"/>
                  <a:gd name="T17" fmla="*/ 4297 h 7857"/>
                  <a:gd name="T18" fmla="*/ 2375 w 3043"/>
                  <a:gd name="T19" fmla="*/ 5021 h 7857"/>
                  <a:gd name="T20" fmla="*/ 2055 w 3043"/>
                  <a:gd name="T21" fmla="*/ 5710 h 7857"/>
                  <a:gd name="T22" fmla="*/ 1724 w 3043"/>
                  <a:gd name="T23" fmla="*/ 6343 h 7857"/>
                  <a:gd name="T24" fmla="*/ 1409 w 3043"/>
                  <a:gd name="T25" fmla="*/ 6894 h 7857"/>
                  <a:gd name="T26" fmla="*/ 1135 w 3043"/>
                  <a:gd name="T27" fmla="*/ 7342 h 7857"/>
                  <a:gd name="T28" fmla="*/ 926 w 3043"/>
                  <a:gd name="T29" fmla="*/ 7664 h 7857"/>
                  <a:gd name="T30" fmla="*/ 809 w 3043"/>
                  <a:gd name="T31" fmla="*/ 7836 h 7857"/>
                  <a:gd name="T32" fmla="*/ 563 w 3043"/>
                  <a:gd name="T33" fmla="*/ 7857 h 7857"/>
                  <a:gd name="T34" fmla="*/ 812 w 3043"/>
                  <a:gd name="T35" fmla="*/ 7436 h 7857"/>
                  <a:gd name="T36" fmla="*/ 1081 w 3043"/>
                  <a:gd name="T37" fmla="*/ 6953 h 7857"/>
                  <a:gd name="T38" fmla="*/ 1356 w 3043"/>
                  <a:gd name="T39" fmla="*/ 6423 h 7857"/>
                  <a:gd name="T40" fmla="*/ 1626 w 3043"/>
                  <a:gd name="T41" fmla="*/ 5854 h 7857"/>
                  <a:gd name="T42" fmla="*/ 1879 w 3043"/>
                  <a:gd name="T43" fmla="*/ 5256 h 7857"/>
                  <a:gd name="T44" fmla="*/ 2101 w 3043"/>
                  <a:gd name="T45" fmla="*/ 4644 h 7857"/>
                  <a:gd name="T46" fmla="*/ 2281 w 3043"/>
                  <a:gd name="T47" fmla="*/ 4025 h 7857"/>
                  <a:gd name="T48" fmla="*/ 2408 w 3043"/>
                  <a:gd name="T49" fmla="*/ 3411 h 7857"/>
                  <a:gd name="T50" fmla="*/ 2467 w 3043"/>
                  <a:gd name="T51" fmla="*/ 2815 h 7857"/>
                  <a:gd name="T52" fmla="*/ 2449 w 3043"/>
                  <a:gd name="T53" fmla="*/ 2244 h 7857"/>
                  <a:gd name="T54" fmla="*/ 2340 w 3043"/>
                  <a:gd name="T55" fmla="*/ 1712 h 7857"/>
                  <a:gd name="T56" fmla="*/ 2126 w 3043"/>
                  <a:gd name="T57" fmla="*/ 1228 h 7857"/>
                  <a:gd name="T58" fmla="*/ 1798 w 3043"/>
                  <a:gd name="T59" fmla="*/ 805 h 7857"/>
                  <a:gd name="T60" fmla="*/ 1343 w 3043"/>
                  <a:gd name="T61" fmla="*/ 452 h 7857"/>
                  <a:gd name="T62" fmla="*/ 747 w 3043"/>
                  <a:gd name="T63" fmla="*/ 179 h 7857"/>
                  <a:gd name="T64" fmla="*/ 0 w 3043"/>
                  <a:gd name="T65" fmla="*/ 0 h 7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43" h="7857">
                    <a:moveTo>
                      <a:pt x="0" y="0"/>
                    </a:moveTo>
                    <a:lnTo>
                      <a:pt x="561" y="23"/>
                    </a:lnTo>
                    <a:lnTo>
                      <a:pt x="1056" y="88"/>
                    </a:lnTo>
                    <a:lnTo>
                      <a:pt x="1487" y="194"/>
                    </a:lnTo>
                    <a:lnTo>
                      <a:pt x="1858" y="338"/>
                    </a:lnTo>
                    <a:lnTo>
                      <a:pt x="2173" y="515"/>
                    </a:lnTo>
                    <a:lnTo>
                      <a:pt x="2433" y="725"/>
                    </a:lnTo>
                    <a:lnTo>
                      <a:pt x="2643" y="964"/>
                    </a:lnTo>
                    <a:lnTo>
                      <a:pt x="2804" y="1227"/>
                    </a:lnTo>
                    <a:lnTo>
                      <a:pt x="2923" y="1514"/>
                    </a:lnTo>
                    <a:lnTo>
                      <a:pt x="2999" y="1822"/>
                    </a:lnTo>
                    <a:lnTo>
                      <a:pt x="3039" y="2147"/>
                    </a:lnTo>
                    <a:lnTo>
                      <a:pt x="3043" y="2486"/>
                    </a:lnTo>
                    <a:lnTo>
                      <a:pt x="3017" y="2836"/>
                    </a:lnTo>
                    <a:lnTo>
                      <a:pt x="2962" y="3195"/>
                    </a:lnTo>
                    <a:lnTo>
                      <a:pt x="2881" y="3560"/>
                    </a:lnTo>
                    <a:lnTo>
                      <a:pt x="2779" y="3929"/>
                    </a:lnTo>
                    <a:lnTo>
                      <a:pt x="2659" y="4297"/>
                    </a:lnTo>
                    <a:lnTo>
                      <a:pt x="2523" y="4662"/>
                    </a:lnTo>
                    <a:lnTo>
                      <a:pt x="2375" y="5021"/>
                    </a:lnTo>
                    <a:lnTo>
                      <a:pt x="2218" y="5371"/>
                    </a:lnTo>
                    <a:lnTo>
                      <a:pt x="2055" y="5710"/>
                    </a:lnTo>
                    <a:lnTo>
                      <a:pt x="1889" y="6035"/>
                    </a:lnTo>
                    <a:lnTo>
                      <a:pt x="1724" y="6343"/>
                    </a:lnTo>
                    <a:lnTo>
                      <a:pt x="1564" y="6630"/>
                    </a:lnTo>
                    <a:lnTo>
                      <a:pt x="1409" y="6894"/>
                    </a:lnTo>
                    <a:lnTo>
                      <a:pt x="1265" y="7132"/>
                    </a:lnTo>
                    <a:lnTo>
                      <a:pt x="1135" y="7342"/>
                    </a:lnTo>
                    <a:lnTo>
                      <a:pt x="1021" y="7520"/>
                    </a:lnTo>
                    <a:lnTo>
                      <a:pt x="926" y="7664"/>
                    </a:lnTo>
                    <a:lnTo>
                      <a:pt x="855" y="7770"/>
                    </a:lnTo>
                    <a:lnTo>
                      <a:pt x="809" y="7836"/>
                    </a:lnTo>
                    <a:lnTo>
                      <a:pt x="794" y="7857"/>
                    </a:lnTo>
                    <a:lnTo>
                      <a:pt x="563" y="7857"/>
                    </a:lnTo>
                    <a:lnTo>
                      <a:pt x="685" y="7654"/>
                    </a:lnTo>
                    <a:lnTo>
                      <a:pt x="812" y="7436"/>
                    </a:lnTo>
                    <a:lnTo>
                      <a:pt x="945" y="7202"/>
                    </a:lnTo>
                    <a:lnTo>
                      <a:pt x="1081" y="6953"/>
                    </a:lnTo>
                    <a:lnTo>
                      <a:pt x="1218" y="6693"/>
                    </a:lnTo>
                    <a:lnTo>
                      <a:pt x="1356" y="6423"/>
                    </a:lnTo>
                    <a:lnTo>
                      <a:pt x="1493" y="6142"/>
                    </a:lnTo>
                    <a:lnTo>
                      <a:pt x="1626" y="5854"/>
                    </a:lnTo>
                    <a:lnTo>
                      <a:pt x="1755" y="5557"/>
                    </a:lnTo>
                    <a:lnTo>
                      <a:pt x="1879" y="5256"/>
                    </a:lnTo>
                    <a:lnTo>
                      <a:pt x="1994" y="4952"/>
                    </a:lnTo>
                    <a:lnTo>
                      <a:pt x="2101" y="4644"/>
                    </a:lnTo>
                    <a:lnTo>
                      <a:pt x="2197" y="4335"/>
                    </a:lnTo>
                    <a:lnTo>
                      <a:pt x="2281" y="4025"/>
                    </a:lnTo>
                    <a:lnTo>
                      <a:pt x="2352" y="3717"/>
                    </a:lnTo>
                    <a:lnTo>
                      <a:pt x="2408" y="3411"/>
                    </a:lnTo>
                    <a:lnTo>
                      <a:pt x="2446" y="3110"/>
                    </a:lnTo>
                    <a:lnTo>
                      <a:pt x="2467" y="2815"/>
                    </a:lnTo>
                    <a:lnTo>
                      <a:pt x="2469" y="2525"/>
                    </a:lnTo>
                    <a:lnTo>
                      <a:pt x="2449" y="2244"/>
                    </a:lnTo>
                    <a:lnTo>
                      <a:pt x="2406" y="1973"/>
                    </a:lnTo>
                    <a:lnTo>
                      <a:pt x="2340" y="1712"/>
                    </a:lnTo>
                    <a:lnTo>
                      <a:pt x="2246" y="1463"/>
                    </a:lnTo>
                    <a:lnTo>
                      <a:pt x="2126" y="1228"/>
                    </a:lnTo>
                    <a:lnTo>
                      <a:pt x="1977" y="1008"/>
                    </a:lnTo>
                    <a:lnTo>
                      <a:pt x="1798" y="805"/>
                    </a:lnTo>
                    <a:lnTo>
                      <a:pt x="1587" y="618"/>
                    </a:lnTo>
                    <a:lnTo>
                      <a:pt x="1343" y="452"/>
                    </a:lnTo>
                    <a:lnTo>
                      <a:pt x="1063" y="305"/>
                    </a:lnTo>
                    <a:lnTo>
                      <a:pt x="747" y="179"/>
                    </a:lnTo>
                    <a:lnTo>
                      <a:pt x="393" y="78"/>
                    </a:lnTo>
                    <a:lnTo>
                      <a:pt x="0" y="0"/>
                    </a:lnTo>
                    <a:close/>
                  </a:path>
                </a:pathLst>
              </a:custGeom>
              <a:solidFill>
                <a:srgbClr val="D8C8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7" name="Freeform 25">
                <a:extLst>
                  <a:ext uri="{FF2B5EF4-FFF2-40B4-BE49-F238E27FC236}">
                    <a16:creationId xmlns:a16="http://schemas.microsoft.com/office/drawing/2014/main" id="{737ACCB6-FC58-BFEC-F5B6-B4EAE3423BA6}"/>
                  </a:ext>
                </a:extLst>
              </p:cNvPr>
              <p:cNvSpPr>
                <a:spLocks/>
              </p:cNvSpPr>
              <p:nvPr/>
            </p:nvSpPr>
            <p:spPr bwMode="auto">
              <a:xfrm>
                <a:off x="8862463" y="2156278"/>
                <a:ext cx="784225" cy="2078038"/>
              </a:xfrm>
              <a:custGeom>
                <a:avLst/>
                <a:gdLst>
                  <a:gd name="T0" fmla="*/ 393 w 2469"/>
                  <a:gd name="T1" fmla="*/ 78 h 7857"/>
                  <a:gd name="T2" fmla="*/ 1063 w 2469"/>
                  <a:gd name="T3" fmla="*/ 305 h 7857"/>
                  <a:gd name="T4" fmla="*/ 1587 w 2469"/>
                  <a:gd name="T5" fmla="*/ 618 h 7857"/>
                  <a:gd name="T6" fmla="*/ 1977 w 2469"/>
                  <a:gd name="T7" fmla="*/ 1008 h 7857"/>
                  <a:gd name="T8" fmla="*/ 2246 w 2469"/>
                  <a:gd name="T9" fmla="*/ 1463 h 7857"/>
                  <a:gd name="T10" fmla="*/ 2406 w 2469"/>
                  <a:gd name="T11" fmla="*/ 1973 h 7857"/>
                  <a:gd name="T12" fmla="*/ 2469 w 2469"/>
                  <a:gd name="T13" fmla="*/ 2525 h 7857"/>
                  <a:gd name="T14" fmla="*/ 2446 w 2469"/>
                  <a:gd name="T15" fmla="*/ 3110 h 7857"/>
                  <a:gd name="T16" fmla="*/ 2352 w 2469"/>
                  <a:gd name="T17" fmla="*/ 3717 h 7857"/>
                  <a:gd name="T18" fmla="*/ 2197 w 2469"/>
                  <a:gd name="T19" fmla="*/ 4335 h 7857"/>
                  <a:gd name="T20" fmla="*/ 1994 w 2469"/>
                  <a:gd name="T21" fmla="*/ 4952 h 7857"/>
                  <a:gd name="T22" fmla="*/ 1755 w 2469"/>
                  <a:gd name="T23" fmla="*/ 5557 h 7857"/>
                  <a:gd name="T24" fmla="*/ 1493 w 2469"/>
                  <a:gd name="T25" fmla="*/ 6142 h 7857"/>
                  <a:gd name="T26" fmla="*/ 1218 w 2469"/>
                  <a:gd name="T27" fmla="*/ 6693 h 7857"/>
                  <a:gd name="T28" fmla="*/ 945 w 2469"/>
                  <a:gd name="T29" fmla="*/ 7202 h 7857"/>
                  <a:gd name="T30" fmla="*/ 685 w 2469"/>
                  <a:gd name="T31" fmla="*/ 7654 h 7857"/>
                  <a:gd name="T32" fmla="*/ 403 w 2469"/>
                  <a:gd name="T33" fmla="*/ 7857 h 7857"/>
                  <a:gd name="T34" fmla="*/ 580 w 2469"/>
                  <a:gd name="T35" fmla="*/ 7436 h 7857"/>
                  <a:gd name="T36" fmla="*/ 772 w 2469"/>
                  <a:gd name="T37" fmla="*/ 6953 h 7857"/>
                  <a:gd name="T38" fmla="*/ 969 w 2469"/>
                  <a:gd name="T39" fmla="*/ 6423 h 7857"/>
                  <a:gd name="T40" fmla="*/ 1161 w 2469"/>
                  <a:gd name="T41" fmla="*/ 5854 h 7857"/>
                  <a:gd name="T42" fmla="*/ 1341 w 2469"/>
                  <a:gd name="T43" fmla="*/ 5256 h 7857"/>
                  <a:gd name="T44" fmla="*/ 1500 w 2469"/>
                  <a:gd name="T45" fmla="*/ 4644 h 7857"/>
                  <a:gd name="T46" fmla="*/ 1630 w 2469"/>
                  <a:gd name="T47" fmla="*/ 4025 h 7857"/>
                  <a:gd name="T48" fmla="*/ 1720 w 2469"/>
                  <a:gd name="T49" fmla="*/ 3411 h 7857"/>
                  <a:gd name="T50" fmla="*/ 1763 w 2469"/>
                  <a:gd name="T51" fmla="*/ 2815 h 7857"/>
                  <a:gd name="T52" fmla="*/ 1749 w 2469"/>
                  <a:gd name="T53" fmla="*/ 2244 h 7857"/>
                  <a:gd name="T54" fmla="*/ 1670 w 2469"/>
                  <a:gd name="T55" fmla="*/ 1712 h 7857"/>
                  <a:gd name="T56" fmla="*/ 1519 w 2469"/>
                  <a:gd name="T57" fmla="*/ 1228 h 7857"/>
                  <a:gd name="T58" fmla="*/ 1284 w 2469"/>
                  <a:gd name="T59" fmla="*/ 805 h 7857"/>
                  <a:gd name="T60" fmla="*/ 959 w 2469"/>
                  <a:gd name="T61" fmla="*/ 452 h 7857"/>
                  <a:gd name="T62" fmla="*/ 533 w 2469"/>
                  <a:gd name="T63" fmla="*/ 179 h 7857"/>
                  <a:gd name="T64" fmla="*/ 0 w 2469"/>
                  <a:gd name="T65" fmla="*/ 0 h 7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69" h="7857">
                    <a:moveTo>
                      <a:pt x="0" y="0"/>
                    </a:moveTo>
                    <a:lnTo>
                      <a:pt x="393" y="78"/>
                    </a:lnTo>
                    <a:lnTo>
                      <a:pt x="747" y="179"/>
                    </a:lnTo>
                    <a:lnTo>
                      <a:pt x="1063" y="305"/>
                    </a:lnTo>
                    <a:lnTo>
                      <a:pt x="1343" y="452"/>
                    </a:lnTo>
                    <a:lnTo>
                      <a:pt x="1587" y="618"/>
                    </a:lnTo>
                    <a:lnTo>
                      <a:pt x="1798" y="805"/>
                    </a:lnTo>
                    <a:lnTo>
                      <a:pt x="1977" y="1008"/>
                    </a:lnTo>
                    <a:lnTo>
                      <a:pt x="2126" y="1228"/>
                    </a:lnTo>
                    <a:lnTo>
                      <a:pt x="2246" y="1463"/>
                    </a:lnTo>
                    <a:lnTo>
                      <a:pt x="2340" y="1712"/>
                    </a:lnTo>
                    <a:lnTo>
                      <a:pt x="2406" y="1973"/>
                    </a:lnTo>
                    <a:lnTo>
                      <a:pt x="2449" y="2244"/>
                    </a:lnTo>
                    <a:lnTo>
                      <a:pt x="2469" y="2525"/>
                    </a:lnTo>
                    <a:lnTo>
                      <a:pt x="2467" y="2815"/>
                    </a:lnTo>
                    <a:lnTo>
                      <a:pt x="2446" y="3110"/>
                    </a:lnTo>
                    <a:lnTo>
                      <a:pt x="2408" y="3411"/>
                    </a:lnTo>
                    <a:lnTo>
                      <a:pt x="2352" y="3717"/>
                    </a:lnTo>
                    <a:lnTo>
                      <a:pt x="2281" y="4025"/>
                    </a:lnTo>
                    <a:lnTo>
                      <a:pt x="2197" y="4335"/>
                    </a:lnTo>
                    <a:lnTo>
                      <a:pt x="2101" y="4644"/>
                    </a:lnTo>
                    <a:lnTo>
                      <a:pt x="1994" y="4952"/>
                    </a:lnTo>
                    <a:lnTo>
                      <a:pt x="1879" y="5256"/>
                    </a:lnTo>
                    <a:lnTo>
                      <a:pt x="1755" y="5557"/>
                    </a:lnTo>
                    <a:lnTo>
                      <a:pt x="1626" y="5854"/>
                    </a:lnTo>
                    <a:lnTo>
                      <a:pt x="1493" y="6142"/>
                    </a:lnTo>
                    <a:lnTo>
                      <a:pt x="1356" y="6423"/>
                    </a:lnTo>
                    <a:lnTo>
                      <a:pt x="1218" y="6693"/>
                    </a:lnTo>
                    <a:lnTo>
                      <a:pt x="1081" y="6953"/>
                    </a:lnTo>
                    <a:lnTo>
                      <a:pt x="945" y="7202"/>
                    </a:lnTo>
                    <a:lnTo>
                      <a:pt x="812" y="7436"/>
                    </a:lnTo>
                    <a:lnTo>
                      <a:pt x="685" y="7654"/>
                    </a:lnTo>
                    <a:lnTo>
                      <a:pt x="563" y="7857"/>
                    </a:lnTo>
                    <a:lnTo>
                      <a:pt x="403" y="7857"/>
                    </a:lnTo>
                    <a:lnTo>
                      <a:pt x="489" y="7654"/>
                    </a:lnTo>
                    <a:lnTo>
                      <a:pt x="580" y="7436"/>
                    </a:lnTo>
                    <a:lnTo>
                      <a:pt x="675" y="7202"/>
                    </a:lnTo>
                    <a:lnTo>
                      <a:pt x="772" y="6953"/>
                    </a:lnTo>
                    <a:lnTo>
                      <a:pt x="870" y="6693"/>
                    </a:lnTo>
                    <a:lnTo>
                      <a:pt x="969" y="6423"/>
                    </a:lnTo>
                    <a:lnTo>
                      <a:pt x="1066" y="6142"/>
                    </a:lnTo>
                    <a:lnTo>
                      <a:pt x="1161" y="5854"/>
                    </a:lnTo>
                    <a:lnTo>
                      <a:pt x="1253" y="5557"/>
                    </a:lnTo>
                    <a:lnTo>
                      <a:pt x="1341" y="5256"/>
                    </a:lnTo>
                    <a:lnTo>
                      <a:pt x="1424" y="4952"/>
                    </a:lnTo>
                    <a:lnTo>
                      <a:pt x="1500" y="4644"/>
                    </a:lnTo>
                    <a:lnTo>
                      <a:pt x="1570" y="4335"/>
                    </a:lnTo>
                    <a:lnTo>
                      <a:pt x="1630" y="4025"/>
                    </a:lnTo>
                    <a:lnTo>
                      <a:pt x="1680" y="3717"/>
                    </a:lnTo>
                    <a:lnTo>
                      <a:pt x="1720" y="3411"/>
                    </a:lnTo>
                    <a:lnTo>
                      <a:pt x="1747" y="3110"/>
                    </a:lnTo>
                    <a:lnTo>
                      <a:pt x="1763" y="2815"/>
                    </a:lnTo>
                    <a:lnTo>
                      <a:pt x="1764" y="2525"/>
                    </a:lnTo>
                    <a:lnTo>
                      <a:pt x="1749" y="2244"/>
                    </a:lnTo>
                    <a:lnTo>
                      <a:pt x="1718" y="1973"/>
                    </a:lnTo>
                    <a:lnTo>
                      <a:pt x="1670" y="1712"/>
                    </a:lnTo>
                    <a:lnTo>
                      <a:pt x="1604" y="1463"/>
                    </a:lnTo>
                    <a:lnTo>
                      <a:pt x="1519" y="1228"/>
                    </a:lnTo>
                    <a:lnTo>
                      <a:pt x="1412" y="1008"/>
                    </a:lnTo>
                    <a:lnTo>
                      <a:pt x="1284" y="805"/>
                    </a:lnTo>
                    <a:lnTo>
                      <a:pt x="1134" y="618"/>
                    </a:lnTo>
                    <a:lnTo>
                      <a:pt x="959" y="452"/>
                    </a:lnTo>
                    <a:lnTo>
                      <a:pt x="759" y="305"/>
                    </a:lnTo>
                    <a:lnTo>
                      <a:pt x="533" y="179"/>
                    </a:lnTo>
                    <a:lnTo>
                      <a:pt x="281" y="78"/>
                    </a:lnTo>
                    <a:lnTo>
                      <a:pt x="0" y="0"/>
                    </a:ln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58" name="Freeform 26">
                <a:extLst>
                  <a:ext uri="{FF2B5EF4-FFF2-40B4-BE49-F238E27FC236}">
                    <a16:creationId xmlns:a16="http://schemas.microsoft.com/office/drawing/2014/main" id="{049B98B3-7606-B07F-CADC-7BE95AF94F1F}"/>
                  </a:ext>
                </a:extLst>
              </p:cNvPr>
              <p:cNvSpPr>
                <a:spLocks/>
              </p:cNvSpPr>
              <p:nvPr/>
            </p:nvSpPr>
            <p:spPr bwMode="auto">
              <a:xfrm>
                <a:off x="8862463" y="2156278"/>
                <a:ext cx="336550" cy="2078038"/>
              </a:xfrm>
              <a:custGeom>
                <a:avLst/>
                <a:gdLst>
                  <a:gd name="T0" fmla="*/ 0 w 1058"/>
                  <a:gd name="T1" fmla="*/ 0 h 7857"/>
                  <a:gd name="T2" fmla="*/ 168 w 1058"/>
                  <a:gd name="T3" fmla="*/ 78 h 7857"/>
                  <a:gd name="T4" fmla="*/ 320 w 1058"/>
                  <a:gd name="T5" fmla="*/ 179 h 7857"/>
                  <a:gd name="T6" fmla="*/ 455 w 1058"/>
                  <a:gd name="T7" fmla="*/ 305 h 7857"/>
                  <a:gd name="T8" fmla="*/ 575 w 1058"/>
                  <a:gd name="T9" fmla="*/ 452 h 7857"/>
                  <a:gd name="T10" fmla="*/ 680 w 1058"/>
                  <a:gd name="T11" fmla="*/ 618 h 7857"/>
                  <a:gd name="T12" fmla="*/ 771 w 1058"/>
                  <a:gd name="T13" fmla="*/ 805 h 7857"/>
                  <a:gd name="T14" fmla="*/ 848 w 1058"/>
                  <a:gd name="T15" fmla="*/ 1008 h 7857"/>
                  <a:gd name="T16" fmla="*/ 911 w 1058"/>
                  <a:gd name="T17" fmla="*/ 1228 h 7857"/>
                  <a:gd name="T18" fmla="*/ 963 w 1058"/>
                  <a:gd name="T19" fmla="*/ 1463 h 7857"/>
                  <a:gd name="T20" fmla="*/ 1002 w 1058"/>
                  <a:gd name="T21" fmla="*/ 1712 h 7857"/>
                  <a:gd name="T22" fmla="*/ 1031 w 1058"/>
                  <a:gd name="T23" fmla="*/ 1973 h 7857"/>
                  <a:gd name="T24" fmla="*/ 1049 w 1058"/>
                  <a:gd name="T25" fmla="*/ 2244 h 7857"/>
                  <a:gd name="T26" fmla="*/ 1058 w 1058"/>
                  <a:gd name="T27" fmla="*/ 2525 h 7857"/>
                  <a:gd name="T28" fmla="*/ 1057 w 1058"/>
                  <a:gd name="T29" fmla="*/ 2815 h 7857"/>
                  <a:gd name="T30" fmla="*/ 1049 w 1058"/>
                  <a:gd name="T31" fmla="*/ 3110 h 7857"/>
                  <a:gd name="T32" fmla="*/ 1031 w 1058"/>
                  <a:gd name="T33" fmla="*/ 3411 h 7857"/>
                  <a:gd name="T34" fmla="*/ 1007 w 1058"/>
                  <a:gd name="T35" fmla="*/ 3717 h 7857"/>
                  <a:gd name="T36" fmla="*/ 977 w 1058"/>
                  <a:gd name="T37" fmla="*/ 4025 h 7857"/>
                  <a:gd name="T38" fmla="*/ 941 w 1058"/>
                  <a:gd name="T39" fmla="*/ 4335 h 7857"/>
                  <a:gd name="T40" fmla="*/ 901 w 1058"/>
                  <a:gd name="T41" fmla="*/ 4644 h 7857"/>
                  <a:gd name="T42" fmla="*/ 855 w 1058"/>
                  <a:gd name="T43" fmla="*/ 4952 h 7857"/>
                  <a:gd name="T44" fmla="*/ 805 w 1058"/>
                  <a:gd name="T45" fmla="*/ 5256 h 7857"/>
                  <a:gd name="T46" fmla="*/ 752 w 1058"/>
                  <a:gd name="T47" fmla="*/ 5557 h 7857"/>
                  <a:gd name="T48" fmla="*/ 697 w 1058"/>
                  <a:gd name="T49" fmla="*/ 5854 h 7857"/>
                  <a:gd name="T50" fmla="*/ 639 w 1058"/>
                  <a:gd name="T51" fmla="*/ 6142 h 7857"/>
                  <a:gd name="T52" fmla="*/ 581 w 1058"/>
                  <a:gd name="T53" fmla="*/ 6423 h 7857"/>
                  <a:gd name="T54" fmla="*/ 522 w 1058"/>
                  <a:gd name="T55" fmla="*/ 6693 h 7857"/>
                  <a:gd name="T56" fmla="*/ 463 w 1058"/>
                  <a:gd name="T57" fmla="*/ 6953 h 7857"/>
                  <a:gd name="T58" fmla="*/ 405 w 1058"/>
                  <a:gd name="T59" fmla="*/ 7202 h 7857"/>
                  <a:gd name="T60" fmla="*/ 348 w 1058"/>
                  <a:gd name="T61" fmla="*/ 7436 h 7857"/>
                  <a:gd name="T62" fmla="*/ 294 w 1058"/>
                  <a:gd name="T63" fmla="*/ 7654 h 7857"/>
                  <a:gd name="T64" fmla="*/ 241 w 1058"/>
                  <a:gd name="T65" fmla="*/ 7857 h 7857"/>
                  <a:gd name="T66" fmla="*/ 0 w 1058"/>
                  <a:gd name="T67" fmla="*/ 7857 h 7857"/>
                  <a:gd name="T68" fmla="*/ 0 w 1058"/>
                  <a:gd name="T69" fmla="*/ 0 h 7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8" h="7857">
                    <a:moveTo>
                      <a:pt x="0" y="0"/>
                    </a:moveTo>
                    <a:lnTo>
                      <a:pt x="168" y="78"/>
                    </a:lnTo>
                    <a:lnTo>
                      <a:pt x="320" y="179"/>
                    </a:lnTo>
                    <a:lnTo>
                      <a:pt x="455" y="305"/>
                    </a:lnTo>
                    <a:lnTo>
                      <a:pt x="575" y="452"/>
                    </a:lnTo>
                    <a:lnTo>
                      <a:pt x="680" y="618"/>
                    </a:lnTo>
                    <a:lnTo>
                      <a:pt x="771" y="805"/>
                    </a:lnTo>
                    <a:lnTo>
                      <a:pt x="848" y="1008"/>
                    </a:lnTo>
                    <a:lnTo>
                      <a:pt x="911" y="1228"/>
                    </a:lnTo>
                    <a:lnTo>
                      <a:pt x="963" y="1463"/>
                    </a:lnTo>
                    <a:lnTo>
                      <a:pt x="1002" y="1712"/>
                    </a:lnTo>
                    <a:lnTo>
                      <a:pt x="1031" y="1973"/>
                    </a:lnTo>
                    <a:lnTo>
                      <a:pt x="1049" y="2244"/>
                    </a:lnTo>
                    <a:lnTo>
                      <a:pt x="1058" y="2525"/>
                    </a:lnTo>
                    <a:lnTo>
                      <a:pt x="1057" y="2815"/>
                    </a:lnTo>
                    <a:lnTo>
                      <a:pt x="1049" y="3110"/>
                    </a:lnTo>
                    <a:lnTo>
                      <a:pt x="1031" y="3411"/>
                    </a:lnTo>
                    <a:lnTo>
                      <a:pt x="1007" y="3717"/>
                    </a:lnTo>
                    <a:lnTo>
                      <a:pt x="977" y="4025"/>
                    </a:lnTo>
                    <a:lnTo>
                      <a:pt x="941" y="4335"/>
                    </a:lnTo>
                    <a:lnTo>
                      <a:pt x="901" y="4644"/>
                    </a:lnTo>
                    <a:lnTo>
                      <a:pt x="855" y="4952"/>
                    </a:lnTo>
                    <a:lnTo>
                      <a:pt x="805" y="5256"/>
                    </a:lnTo>
                    <a:lnTo>
                      <a:pt x="752" y="5557"/>
                    </a:lnTo>
                    <a:lnTo>
                      <a:pt x="697" y="5854"/>
                    </a:lnTo>
                    <a:lnTo>
                      <a:pt x="639" y="6142"/>
                    </a:lnTo>
                    <a:lnTo>
                      <a:pt x="581" y="6423"/>
                    </a:lnTo>
                    <a:lnTo>
                      <a:pt x="522" y="6693"/>
                    </a:lnTo>
                    <a:lnTo>
                      <a:pt x="463" y="6953"/>
                    </a:lnTo>
                    <a:lnTo>
                      <a:pt x="405" y="7202"/>
                    </a:lnTo>
                    <a:lnTo>
                      <a:pt x="348" y="7436"/>
                    </a:lnTo>
                    <a:lnTo>
                      <a:pt x="294" y="7654"/>
                    </a:lnTo>
                    <a:lnTo>
                      <a:pt x="241" y="7857"/>
                    </a:lnTo>
                    <a:lnTo>
                      <a:pt x="0" y="7857"/>
                    </a:lnTo>
                    <a:lnTo>
                      <a:pt x="0" y="0"/>
                    </a:lnTo>
                    <a:close/>
                  </a:path>
                </a:pathLst>
              </a:custGeom>
              <a:solidFill>
                <a:srgbClr val="08A3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27">
                <a:extLst>
                  <a:ext uri="{FF2B5EF4-FFF2-40B4-BE49-F238E27FC236}">
                    <a16:creationId xmlns:a16="http://schemas.microsoft.com/office/drawing/2014/main" id="{B56FF1BD-BEEC-99AC-C810-C97856D0862B}"/>
                  </a:ext>
                </a:extLst>
              </p:cNvPr>
              <p:cNvSpPr>
                <a:spLocks/>
              </p:cNvSpPr>
              <p:nvPr/>
            </p:nvSpPr>
            <p:spPr bwMode="auto">
              <a:xfrm>
                <a:off x="8862463" y="2156278"/>
                <a:ext cx="560388" cy="2078038"/>
              </a:xfrm>
              <a:custGeom>
                <a:avLst/>
                <a:gdLst>
                  <a:gd name="T0" fmla="*/ 281 w 1764"/>
                  <a:gd name="T1" fmla="*/ 78 h 7857"/>
                  <a:gd name="T2" fmla="*/ 759 w 1764"/>
                  <a:gd name="T3" fmla="*/ 305 h 7857"/>
                  <a:gd name="T4" fmla="*/ 1134 w 1764"/>
                  <a:gd name="T5" fmla="*/ 618 h 7857"/>
                  <a:gd name="T6" fmla="*/ 1412 w 1764"/>
                  <a:gd name="T7" fmla="*/ 1008 h 7857"/>
                  <a:gd name="T8" fmla="*/ 1604 w 1764"/>
                  <a:gd name="T9" fmla="*/ 1463 h 7857"/>
                  <a:gd name="T10" fmla="*/ 1718 w 1764"/>
                  <a:gd name="T11" fmla="*/ 1973 h 7857"/>
                  <a:gd name="T12" fmla="*/ 1764 w 1764"/>
                  <a:gd name="T13" fmla="*/ 2525 h 7857"/>
                  <a:gd name="T14" fmla="*/ 1747 w 1764"/>
                  <a:gd name="T15" fmla="*/ 3110 h 7857"/>
                  <a:gd name="T16" fmla="*/ 1680 w 1764"/>
                  <a:gd name="T17" fmla="*/ 3717 h 7857"/>
                  <a:gd name="T18" fmla="*/ 1570 w 1764"/>
                  <a:gd name="T19" fmla="*/ 4335 h 7857"/>
                  <a:gd name="T20" fmla="*/ 1424 w 1764"/>
                  <a:gd name="T21" fmla="*/ 4952 h 7857"/>
                  <a:gd name="T22" fmla="*/ 1253 w 1764"/>
                  <a:gd name="T23" fmla="*/ 5557 h 7857"/>
                  <a:gd name="T24" fmla="*/ 1066 w 1764"/>
                  <a:gd name="T25" fmla="*/ 6142 h 7857"/>
                  <a:gd name="T26" fmla="*/ 870 w 1764"/>
                  <a:gd name="T27" fmla="*/ 6693 h 7857"/>
                  <a:gd name="T28" fmla="*/ 675 w 1764"/>
                  <a:gd name="T29" fmla="*/ 7202 h 7857"/>
                  <a:gd name="T30" fmla="*/ 489 w 1764"/>
                  <a:gd name="T31" fmla="*/ 7654 h 7857"/>
                  <a:gd name="T32" fmla="*/ 241 w 1764"/>
                  <a:gd name="T33" fmla="*/ 7857 h 7857"/>
                  <a:gd name="T34" fmla="*/ 348 w 1764"/>
                  <a:gd name="T35" fmla="*/ 7436 h 7857"/>
                  <a:gd name="T36" fmla="*/ 463 w 1764"/>
                  <a:gd name="T37" fmla="*/ 6953 h 7857"/>
                  <a:gd name="T38" fmla="*/ 581 w 1764"/>
                  <a:gd name="T39" fmla="*/ 6423 h 7857"/>
                  <a:gd name="T40" fmla="*/ 697 w 1764"/>
                  <a:gd name="T41" fmla="*/ 5854 h 7857"/>
                  <a:gd name="T42" fmla="*/ 805 w 1764"/>
                  <a:gd name="T43" fmla="*/ 5256 h 7857"/>
                  <a:gd name="T44" fmla="*/ 901 w 1764"/>
                  <a:gd name="T45" fmla="*/ 4644 h 7857"/>
                  <a:gd name="T46" fmla="*/ 977 w 1764"/>
                  <a:gd name="T47" fmla="*/ 4025 h 7857"/>
                  <a:gd name="T48" fmla="*/ 1031 w 1764"/>
                  <a:gd name="T49" fmla="*/ 3411 h 7857"/>
                  <a:gd name="T50" fmla="*/ 1057 w 1764"/>
                  <a:gd name="T51" fmla="*/ 2815 h 7857"/>
                  <a:gd name="T52" fmla="*/ 1049 w 1764"/>
                  <a:gd name="T53" fmla="*/ 2244 h 7857"/>
                  <a:gd name="T54" fmla="*/ 1002 w 1764"/>
                  <a:gd name="T55" fmla="*/ 1712 h 7857"/>
                  <a:gd name="T56" fmla="*/ 911 w 1764"/>
                  <a:gd name="T57" fmla="*/ 1228 h 7857"/>
                  <a:gd name="T58" fmla="*/ 771 w 1764"/>
                  <a:gd name="T59" fmla="*/ 805 h 7857"/>
                  <a:gd name="T60" fmla="*/ 575 w 1764"/>
                  <a:gd name="T61" fmla="*/ 452 h 7857"/>
                  <a:gd name="T62" fmla="*/ 320 w 1764"/>
                  <a:gd name="T63" fmla="*/ 179 h 7857"/>
                  <a:gd name="T64" fmla="*/ 0 w 1764"/>
                  <a:gd name="T65" fmla="*/ 0 h 7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64" h="7857">
                    <a:moveTo>
                      <a:pt x="0" y="0"/>
                    </a:moveTo>
                    <a:lnTo>
                      <a:pt x="281" y="78"/>
                    </a:lnTo>
                    <a:lnTo>
                      <a:pt x="533" y="179"/>
                    </a:lnTo>
                    <a:lnTo>
                      <a:pt x="759" y="305"/>
                    </a:lnTo>
                    <a:lnTo>
                      <a:pt x="959" y="452"/>
                    </a:lnTo>
                    <a:lnTo>
                      <a:pt x="1134" y="618"/>
                    </a:lnTo>
                    <a:lnTo>
                      <a:pt x="1284" y="805"/>
                    </a:lnTo>
                    <a:lnTo>
                      <a:pt x="1412" y="1008"/>
                    </a:lnTo>
                    <a:lnTo>
                      <a:pt x="1519" y="1228"/>
                    </a:lnTo>
                    <a:lnTo>
                      <a:pt x="1604" y="1463"/>
                    </a:lnTo>
                    <a:lnTo>
                      <a:pt x="1670" y="1712"/>
                    </a:lnTo>
                    <a:lnTo>
                      <a:pt x="1718" y="1973"/>
                    </a:lnTo>
                    <a:lnTo>
                      <a:pt x="1749" y="2244"/>
                    </a:lnTo>
                    <a:lnTo>
                      <a:pt x="1764" y="2525"/>
                    </a:lnTo>
                    <a:lnTo>
                      <a:pt x="1763" y="2815"/>
                    </a:lnTo>
                    <a:lnTo>
                      <a:pt x="1747" y="3110"/>
                    </a:lnTo>
                    <a:lnTo>
                      <a:pt x="1720" y="3411"/>
                    </a:lnTo>
                    <a:lnTo>
                      <a:pt x="1680" y="3717"/>
                    </a:lnTo>
                    <a:lnTo>
                      <a:pt x="1630" y="4025"/>
                    </a:lnTo>
                    <a:lnTo>
                      <a:pt x="1570" y="4335"/>
                    </a:lnTo>
                    <a:lnTo>
                      <a:pt x="1500" y="4644"/>
                    </a:lnTo>
                    <a:lnTo>
                      <a:pt x="1424" y="4952"/>
                    </a:lnTo>
                    <a:lnTo>
                      <a:pt x="1341" y="5256"/>
                    </a:lnTo>
                    <a:lnTo>
                      <a:pt x="1253" y="5557"/>
                    </a:lnTo>
                    <a:lnTo>
                      <a:pt x="1161" y="5854"/>
                    </a:lnTo>
                    <a:lnTo>
                      <a:pt x="1066" y="6142"/>
                    </a:lnTo>
                    <a:lnTo>
                      <a:pt x="969" y="6423"/>
                    </a:lnTo>
                    <a:lnTo>
                      <a:pt x="870" y="6693"/>
                    </a:lnTo>
                    <a:lnTo>
                      <a:pt x="772" y="6953"/>
                    </a:lnTo>
                    <a:lnTo>
                      <a:pt x="675" y="7202"/>
                    </a:lnTo>
                    <a:lnTo>
                      <a:pt x="580" y="7436"/>
                    </a:lnTo>
                    <a:lnTo>
                      <a:pt x="489" y="7654"/>
                    </a:lnTo>
                    <a:lnTo>
                      <a:pt x="403" y="7857"/>
                    </a:lnTo>
                    <a:lnTo>
                      <a:pt x="241" y="7857"/>
                    </a:lnTo>
                    <a:lnTo>
                      <a:pt x="294" y="7654"/>
                    </a:lnTo>
                    <a:lnTo>
                      <a:pt x="348" y="7436"/>
                    </a:lnTo>
                    <a:lnTo>
                      <a:pt x="405" y="7202"/>
                    </a:lnTo>
                    <a:lnTo>
                      <a:pt x="463" y="6953"/>
                    </a:lnTo>
                    <a:lnTo>
                      <a:pt x="522" y="6693"/>
                    </a:lnTo>
                    <a:lnTo>
                      <a:pt x="581" y="6423"/>
                    </a:lnTo>
                    <a:lnTo>
                      <a:pt x="639" y="6142"/>
                    </a:lnTo>
                    <a:lnTo>
                      <a:pt x="697" y="5854"/>
                    </a:lnTo>
                    <a:lnTo>
                      <a:pt x="752" y="5557"/>
                    </a:lnTo>
                    <a:lnTo>
                      <a:pt x="805" y="5256"/>
                    </a:lnTo>
                    <a:lnTo>
                      <a:pt x="855" y="4952"/>
                    </a:lnTo>
                    <a:lnTo>
                      <a:pt x="901" y="4644"/>
                    </a:lnTo>
                    <a:lnTo>
                      <a:pt x="941" y="4335"/>
                    </a:lnTo>
                    <a:lnTo>
                      <a:pt x="977" y="4025"/>
                    </a:lnTo>
                    <a:lnTo>
                      <a:pt x="1007" y="3717"/>
                    </a:lnTo>
                    <a:lnTo>
                      <a:pt x="1031" y="3411"/>
                    </a:lnTo>
                    <a:lnTo>
                      <a:pt x="1049" y="3110"/>
                    </a:lnTo>
                    <a:lnTo>
                      <a:pt x="1057" y="2815"/>
                    </a:lnTo>
                    <a:lnTo>
                      <a:pt x="1058" y="2525"/>
                    </a:lnTo>
                    <a:lnTo>
                      <a:pt x="1049" y="2244"/>
                    </a:lnTo>
                    <a:lnTo>
                      <a:pt x="1031" y="1973"/>
                    </a:lnTo>
                    <a:lnTo>
                      <a:pt x="1002" y="1712"/>
                    </a:lnTo>
                    <a:lnTo>
                      <a:pt x="963" y="1463"/>
                    </a:lnTo>
                    <a:lnTo>
                      <a:pt x="911" y="1228"/>
                    </a:lnTo>
                    <a:lnTo>
                      <a:pt x="848" y="1008"/>
                    </a:lnTo>
                    <a:lnTo>
                      <a:pt x="771" y="805"/>
                    </a:lnTo>
                    <a:lnTo>
                      <a:pt x="680" y="618"/>
                    </a:lnTo>
                    <a:lnTo>
                      <a:pt x="575" y="452"/>
                    </a:lnTo>
                    <a:lnTo>
                      <a:pt x="455" y="305"/>
                    </a:lnTo>
                    <a:lnTo>
                      <a:pt x="320" y="179"/>
                    </a:lnTo>
                    <a:lnTo>
                      <a:pt x="168" y="78"/>
                    </a:lnTo>
                    <a:lnTo>
                      <a:pt x="0" y="0"/>
                    </a:lnTo>
                    <a:close/>
                  </a:path>
                </a:pathLst>
              </a:custGeom>
              <a:solidFill>
                <a:srgbClr val="92D050"/>
              </a:solidFill>
              <a:ln>
                <a:noFill/>
              </a:ln>
            </p:spPr>
            <p:txBody>
              <a:bodyPr vert="horz" wrap="square" lIns="91440" tIns="45720" rIns="91440" bIns="45720" numCol="1" anchor="t" anchorCtr="0" compatLnSpc="1">
                <a:prstTxWarp prst="textNoShape">
                  <a:avLst/>
                </a:prstTxWarp>
              </a:bodyPr>
              <a:lstStyle/>
              <a:p>
                <a:endParaRPr lang="id-ID"/>
              </a:p>
            </p:txBody>
          </p:sp>
          <p:sp>
            <p:nvSpPr>
              <p:cNvPr id="60" name="Freeform 28">
                <a:extLst>
                  <a:ext uri="{FF2B5EF4-FFF2-40B4-BE49-F238E27FC236}">
                    <a16:creationId xmlns:a16="http://schemas.microsoft.com/office/drawing/2014/main" id="{5408313D-2832-7E60-D312-6835877A2D74}"/>
                  </a:ext>
                </a:extLst>
              </p:cNvPr>
              <p:cNvSpPr>
                <a:spLocks noEditPoints="1"/>
              </p:cNvSpPr>
              <p:nvPr/>
            </p:nvSpPr>
            <p:spPr bwMode="auto">
              <a:xfrm>
                <a:off x="8610051" y="4232728"/>
                <a:ext cx="506413" cy="1588"/>
              </a:xfrm>
              <a:custGeom>
                <a:avLst/>
                <a:gdLst>
                  <a:gd name="T0" fmla="*/ 1569 w 1595"/>
                  <a:gd name="T1" fmla="*/ 9 h 9"/>
                  <a:gd name="T2" fmla="*/ 1589 w 1595"/>
                  <a:gd name="T3" fmla="*/ 9 h 9"/>
                  <a:gd name="T4" fmla="*/ 1589 w 1595"/>
                  <a:gd name="T5" fmla="*/ 9 h 9"/>
                  <a:gd name="T6" fmla="*/ 20 w 1595"/>
                  <a:gd name="T7" fmla="*/ 9 h 9"/>
                  <a:gd name="T8" fmla="*/ 0 w 1595"/>
                  <a:gd name="T9" fmla="*/ 9 h 9"/>
                  <a:gd name="T10" fmla="*/ 0 w 1595"/>
                  <a:gd name="T11" fmla="*/ 9 h 9"/>
                  <a:gd name="T12" fmla="*/ 20 w 1595"/>
                  <a:gd name="T13" fmla="*/ 9 h 9"/>
                  <a:gd name="T14" fmla="*/ 0 w 1595"/>
                  <a:gd name="T15" fmla="*/ 9 h 9"/>
                  <a:gd name="T16" fmla="*/ 0 w 1595"/>
                  <a:gd name="T17" fmla="*/ 9 h 9"/>
                  <a:gd name="T18" fmla="*/ 1589 w 1595"/>
                  <a:gd name="T19" fmla="*/ 9 h 9"/>
                  <a:gd name="T20" fmla="*/ 1589 w 1595"/>
                  <a:gd name="T21" fmla="*/ 9 h 9"/>
                  <a:gd name="T22" fmla="*/ 1589 w 1595"/>
                  <a:gd name="T23" fmla="*/ 9 h 9"/>
                  <a:gd name="T24" fmla="*/ 0 w 1595"/>
                  <a:gd name="T25" fmla="*/ 9 h 9"/>
                  <a:gd name="T26" fmla="*/ 0 w 1595"/>
                  <a:gd name="T27" fmla="*/ 9 h 9"/>
                  <a:gd name="T28" fmla="*/ 0 w 1595"/>
                  <a:gd name="T29" fmla="*/ 9 h 9"/>
                  <a:gd name="T30" fmla="*/ 1589 w 1595"/>
                  <a:gd name="T31" fmla="*/ 9 h 9"/>
                  <a:gd name="T32" fmla="*/ 1589 w 1595"/>
                  <a:gd name="T33" fmla="*/ 9 h 9"/>
                  <a:gd name="T34" fmla="*/ 1589 w 1595"/>
                  <a:gd name="T35" fmla="*/ 9 h 9"/>
                  <a:gd name="T36" fmla="*/ 1590 w 1595"/>
                  <a:gd name="T37" fmla="*/ 9 h 9"/>
                  <a:gd name="T38" fmla="*/ 1590 w 1595"/>
                  <a:gd name="T39" fmla="*/ 9 h 9"/>
                  <a:gd name="T40" fmla="*/ 1590 w 1595"/>
                  <a:gd name="T41" fmla="*/ 9 h 9"/>
                  <a:gd name="T42" fmla="*/ 0 w 1595"/>
                  <a:gd name="T43" fmla="*/ 9 h 9"/>
                  <a:gd name="T44" fmla="*/ 0 w 1595"/>
                  <a:gd name="T45" fmla="*/ 9 h 9"/>
                  <a:gd name="T46" fmla="*/ 1590 w 1595"/>
                  <a:gd name="T47" fmla="*/ 8 h 9"/>
                  <a:gd name="T48" fmla="*/ 1590 w 1595"/>
                  <a:gd name="T49" fmla="*/ 8 h 9"/>
                  <a:gd name="T50" fmla="*/ 1590 w 1595"/>
                  <a:gd name="T51" fmla="*/ 8 h 9"/>
                  <a:gd name="T52" fmla="*/ 1590 w 1595"/>
                  <a:gd name="T53" fmla="*/ 8 h 9"/>
                  <a:gd name="T54" fmla="*/ 1591 w 1595"/>
                  <a:gd name="T55" fmla="*/ 7 h 9"/>
                  <a:gd name="T56" fmla="*/ 1590 w 1595"/>
                  <a:gd name="T57" fmla="*/ 8 h 9"/>
                  <a:gd name="T58" fmla="*/ 1591 w 1595"/>
                  <a:gd name="T59" fmla="*/ 7 h 9"/>
                  <a:gd name="T60" fmla="*/ 1591 w 1595"/>
                  <a:gd name="T61" fmla="*/ 7 h 9"/>
                  <a:gd name="T62" fmla="*/ 1591 w 1595"/>
                  <a:gd name="T63" fmla="*/ 7 h 9"/>
                  <a:gd name="T64" fmla="*/ 1592 w 1595"/>
                  <a:gd name="T65" fmla="*/ 6 h 9"/>
                  <a:gd name="T66" fmla="*/ 1592 w 1595"/>
                  <a:gd name="T67" fmla="*/ 6 h 9"/>
                  <a:gd name="T68" fmla="*/ 1594 w 1595"/>
                  <a:gd name="T69" fmla="*/ 3 h 9"/>
                  <a:gd name="T70" fmla="*/ 1595 w 1595"/>
                  <a:gd name="T71" fmla="*/ 1 h 9"/>
                  <a:gd name="T72" fmla="*/ 1594 w 1595"/>
                  <a:gd name="T73" fmla="*/ 3 h 9"/>
                  <a:gd name="T74" fmla="*/ 1595 w 1595"/>
                  <a:gd name="T75" fmla="*/ 0 h 9"/>
                  <a:gd name="T76" fmla="*/ 1595 w 1595"/>
                  <a:gd name="T7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95" h="9">
                    <a:moveTo>
                      <a:pt x="1589" y="9"/>
                    </a:moveTo>
                    <a:lnTo>
                      <a:pt x="1569" y="9"/>
                    </a:lnTo>
                    <a:lnTo>
                      <a:pt x="1589" y="9"/>
                    </a:lnTo>
                    <a:lnTo>
                      <a:pt x="1589" y="9"/>
                    </a:lnTo>
                    <a:lnTo>
                      <a:pt x="1589" y="9"/>
                    </a:lnTo>
                    <a:lnTo>
                      <a:pt x="1589" y="9"/>
                    </a:lnTo>
                    <a:lnTo>
                      <a:pt x="1589" y="9"/>
                    </a:lnTo>
                    <a:close/>
                    <a:moveTo>
                      <a:pt x="20" y="9"/>
                    </a:moveTo>
                    <a:lnTo>
                      <a:pt x="0" y="9"/>
                    </a:lnTo>
                    <a:lnTo>
                      <a:pt x="0" y="9"/>
                    </a:lnTo>
                    <a:lnTo>
                      <a:pt x="0" y="9"/>
                    </a:lnTo>
                    <a:lnTo>
                      <a:pt x="0" y="9"/>
                    </a:lnTo>
                    <a:lnTo>
                      <a:pt x="0" y="9"/>
                    </a:lnTo>
                    <a:lnTo>
                      <a:pt x="20" y="9"/>
                    </a:lnTo>
                    <a:close/>
                    <a:moveTo>
                      <a:pt x="0" y="9"/>
                    </a:moveTo>
                    <a:lnTo>
                      <a:pt x="0" y="9"/>
                    </a:lnTo>
                    <a:lnTo>
                      <a:pt x="0" y="9"/>
                    </a:lnTo>
                    <a:lnTo>
                      <a:pt x="0" y="9"/>
                    </a:lnTo>
                    <a:lnTo>
                      <a:pt x="0" y="9"/>
                    </a:lnTo>
                    <a:close/>
                    <a:moveTo>
                      <a:pt x="1589" y="9"/>
                    </a:moveTo>
                    <a:lnTo>
                      <a:pt x="1589" y="9"/>
                    </a:lnTo>
                    <a:lnTo>
                      <a:pt x="1589" y="9"/>
                    </a:lnTo>
                    <a:lnTo>
                      <a:pt x="1589" y="9"/>
                    </a:lnTo>
                    <a:lnTo>
                      <a:pt x="1589" y="9"/>
                    </a:lnTo>
                    <a:close/>
                    <a:moveTo>
                      <a:pt x="0" y="9"/>
                    </a:moveTo>
                    <a:lnTo>
                      <a:pt x="0" y="9"/>
                    </a:lnTo>
                    <a:lnTo>
                      <a:pt x="0" y="9"/>
                    </a:lnTo>
                    <a:lnTo>
                      <a:pt x="0" y="9"/>
                    </a:lnTo>
                    <a:lnTo>
                      <a:pt x="0" y="9"/>
                    </a:lnTo>
                    <a:lnTo>
                      <a:pt x="0" y="9"/>
                    </a:lnTo>
                    <a:close/>
                    <a:moveTo>
                      <a:pt x="1589" y="9"/>
                    </a:moveTo>
                    <a:lnTo>
                      <a:pt x="1589" y="9"/>
                    </a:lnTo>
                    <a:lnTo>
                      <a:pt x="1589" y="9"/>
                    </a:lnTo>
                    <a:lnTo>
                      <a:pt x="1589" y="9"/>
                    </a:lnTo>
                    <a:lnTo>
                      <a:pt x="1589" y="9"/>
                    </a:lnTo>
                    <a:lnTo>
                      <a:pt x="1589" y="9"/>
                    </a:lnTo>
                    <a:close/>
                    <a:moveTo>
                      <a:pt x="1590" y="9"/>
                    </a:moveTo>
                    <a:lnTo>
                      <a:pt x="1590" y="9"/>
                    </a:lnTo>
                    <a:lnTo>
                      <a:pt x="1590" y="9"/>
                    </a:lnTo>
                    <a:lnTo>
                      <a:pt x="1590" y="9"/>
                    </a:lnTo>
                    <a:lnTo>
                      <a:pt x="1589" y="9"/>
                    </a:lnTo>
                    <a:lnTo>
                      <a:pt x="1590" y="9"/>
                    </a:lnTo>
                    <a:close/>
                    <a:moveTo>
                      <a:pt x="0" y="9"/>
                    </a:moveTo>
                    <a:lnTo>
                      <a:pt x="0" y="9"/>
                    </a:lnTo>
                    <a:lnTo>
                      <a:pt x="0" y="9"/>
                    </a:lnTo>
                    <a:lnTo>
                      <a:pt x="0" y="9"/>
                    </a:lnTo>
                    <a:lnTo>
                      <a:pt x="0" y="9"/>
                    </a:lnTo>
                    <a:close/>
                    <a:moveTo>
                      <a:pt x="1590" y="8"/>
                    </a:moveTo>
                    <a:lnTo>
                      <a:pt x="1590" y="8"/>
                    </a:lnTo>
                    <a:lnTo>
                      <a:pt x="1590" y="8"/>
                    </a:lnTo>
                    <a:lnTo>
                      <a:pt x="1590" y="8"/>
                    </a:lnTo>
                    <a:lnTo>
                      <a:pt x="1590" y="8"/>
                    </a:lnTo>
                    <a:lnTo>
                      <a:pt x="1590" y="8"/>
                    </a:lnTo>
                    <a:close/>
                    <a:moveTo>
                      <a:pt x="1590" y="8"/>
                    </a:moveTo>
                    <a:lnTo>
                      <a:pt x="1591" y="8"/>
                    </a:lnTo>
                    <a:lnTo>
                      <a:pt x="1591" y="7"/>
                    </a:lnTo>
                    <a:lnTo>
                      <a:pt x="1591" y="8"/>
                    </a:lnTo>
                    <a:lnTo>
                      <a:pt x="1590" y="8"/>
                    </a:lnTo>
                    <a:close/>
                    <a:moveTo>
                      <a:pt x="1591" y="7"/>
                    </a:moveTo>
                    <a:lnTo>
                      <a:pt x="1591" y="7"/>
                    </a:lnTo>
                    <a:lnTo>
                      <a:pt x="1591" y="7"/>
                    </a:lnTo>
                    <a:lnTo>
                      <a:pt x="1591" y="7"/>
                    </a:lnTo>
                    <a:lnTo>
                      <a:pt x="1591" y="7"/>
                    </a:lnTo>
                    <a:lnTo>
                      <a:pt x="1591" y="7"/>
                    </a:lnTo>
                    <a:close/>
                    <a:moveTo>
                      <a:pt x="1592" y="6"/>
                    </a:moveTo>
                    <a:lnTo>
                      <a:pt x="1592" y="6"/>
                    </a:lnTo>
                    <a:lnTo>
                      <a:pt x="1592" y="6"/>
                    </a:lnTo>
                    <a:lnTo>
                      <a:pt x="1592" y="6"/>
                    </a:lnTo>
                    <a:lnTo>
                      <a:pt x="1592" y="6"/>
                    </a:lnTo>
                    <a:close/>
                    <a:moveTo>
                      <a:pt x="1594" y="3"/>
                    </a:moveTo>
                    <a:lnTo>
                      <a:pt x="1594" y="3"/>
                    </a:lnTo>
                    <a:lnTo>
                      <a:pt x="1595" y="1"/>
                    </a:lnTo>
                    <a:lnTo>
                      <a:pt x="1594" y="3"/>
                    </a:lnTo>
                    <a:lnTo>
                      <a:pt x="1594" y="3"/>
                    </a:lnTo>
                    <a:close/>
                    <a:moveTo>
                      <a:pt x="1595" y="0"/>
                    </a:moveTo>
                    <a:lnTo>
                      <a:pt x="1595" y="0"/>
                    </a:lnTo>
                    <a:lnTo>
                      <a:pt x="1595" y="0"/>
                    </a:lnTo>
                    <a:lnTo>
                      <a:pt x="1595" y="0"/>
                    </a:lnTo>
                    <a:lnTo>
                      <a:pt x="1595"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61" name="Freeform 29">
                <a:extLst>
                  <a:ext uri="{FF2B5EF4-FFF2-40B4-BE49-F238E27FC236}">
                    <a16:creationId xmlns:a16="http://schemas.microsoft.com/office/drawing/2014/main" id="{5027882C-A118-8CC6-3CFE-FD1F4727C3B2}"/>
                  </a:ext>
                </a:extLst>
              </p:cNvPr>
              <p:cNvSpPr>
                <a:spLocks/>
              </p:cNvSpPr>
              <p:nvPr/>
            </p:nvSpPr>
            <p:spPr bwMode="auto">
              <a:xfrm>
                <a:off x="8192538" y="3577091"/>
                <a:ext cx="490538" cy="657225"/>
              </a:xfrm>
              <a:custGeom>
                <a:avLst/>
                <a:gdLst>
                  <a:gd name="T0" fmla="*/ 1373 w 1545"/>
                  <a:gd name="T1" fmla="*/ 2488 h 2488"/>
                  <a:gd name="T2" fmla="*/ 1314 w 1545"/>
                  <a:gd name="T3" fmla="*/ 2488 h 2488"/>
                  <a:gd name="T4" fmla="*/ 1314 w 1545"/>
                  <a:gd name="T5" fmla="*/ 2488 h 2488"/>
                  <a:gd name="T6" fmla="*/ 1314 w 1545"/>
                  <a:gd name="T7" fmla="*/ 2488 h 2488"/>
                  <a:gd name="T8" fmla="*/ 1314 w 1545"/>
                  <a:gd name="T9" fmla="*/ 2488 h 2488"/>
                  <a:gd name="T10" fmla="*/ 1314 w 1545"/>
                  <a:gd name="T11" fmla="*/ 2488 h 2488"/>
                  <a:gd name="T12" fmla="*/ 1314 w 1545"/>
                  <a:gd name="T13" fmla="*/ 2488 h 2488"/>
                  <a:gd name="T14" fmla="*/ 1314 w 1545"/>
                  <a:gd name="T15" fmla="*/ 2488 h 2488"/>
                  <a:gd name="T16" fmla="*/ 1277 w 1545"/>
                  <a:gd name="T17" fmla="*/ 2435 h 2488"/>
                  <a:gd name="T18" fmla="*/ 1186 w 1545"/>
                  <a:gd name="T19" fmla="*/ 2300 h 2488"/>
                  <a:gd name="T20" fmla="*/ 1050 w 1545"/>
                  <a:gd name="T21" fmla="*/ 2093 h 2488"/>
                  <a:gd name="T22" fmla="*/ 877 w 1545"/>
                  <a:gd name="T23" fmla="*/ 1820 h 2488"/>
                  <a:gd name="T24" fmla="*/ 678 w 1545"/>
                  <a:gd name="T25" fmla="*/ 1489 h 2488"/>
                  <a:gd name="T26" fmla="*/ 570 w 1545"/>
                  <a:gd name="T27" fmla="*/ 1306 h 2488"/>
                  <a:gd name="T28" fmla="*/ 459 w 1545"/>
                  <a:gd name="T29" fmla="*/ 1110 h 2488"/>
                  <a:gd name="T30" fmla="*/ 345 w 1545"/>
                  <a:gd name="T31" fmla="*/ 903 h 2488"/>
                  <a:gd name="T32" fmla="*/ 230 w 1545"/>
                  <a:gd name="T33" fmla="*/ 688 h 2488"/>
                  <a:gd name="T34" fmla="*/ 115 w 1545"/>
                  <a:gd name="T35" fmla="*/ 464 h 2488"/>
                  <a:gd name="T36" fmla="*/ 0 w 1545"/>
                  <a:gd name="T37" fmla="*/ 233 h 2488"/>
                  <a:gd name="T38" fmla="*/ 67 w 1545"/>
                  <a:gd name="T39" fmla="*/ 173 h 2488"/>
                  <a:gd name="T40" fmla="*/ 136 w 1545"/>
                  <a:gd name="T41" fmla="*/ 115 h 2488"/>
                  <a:gd name="T42" fmla="*/ 205 w 1545"/>
                  <a:gd name="T43" fmla="*/ 57 h 2488"/>
                  <a:gd name="T44" fmla="*/ 275 w 1545"/>
                  <a:gd name="T45" fmla="*/ 0 h 2488"/>
                  <a:gd name="T46" fmla="*/ 349 w 1545"/>
                  <a:gd name="T47" fmla="*/ 180 h 2488"/>
                  <a:gd name="T48" fmla="*/ 426 w 1545"/>
                  <a:gd name="T49" fmla="*/ 359 h 2488"/>
                  <a:gd name="T50" fmla="*/ 505 w 1545"/>
                  <a:gd name="T51" fmla="*/ 535 h 2488"/>
                  <a:gd name="T52" fmla="*/ 586 w 1545"/>
                  <a:gd name="T53" fmla="*/ 709 h 2488"/>
                  <a:gd name="T54" fmla="*/ 667 w 1545"/>
                  <a:gd name="T55" fmla="*/ 880 h 2488"/>
                  <a:gd name="T56" fmla="*/ 750 w 1545"/>
                  <a:gd name="T57" fmla="*/ 1048 h 2488"/>
                  <a:gd name="T58" fmla="*/ 915 w 1545"/>
                  <a:gd name="T59" fmla="*/ 1373 h 2488"/>
                  <a:gd name="T60" fmla="*/ 1081 w 1545"/>
                  <a:gd name="T61" fmla="*/ 1682 h 2488"/>
                  <a:gd name="T62" fmla="*/ 1243 w 1545"/>
                  <a:gd name="T63" fmla="*/ 1973 h 2488"/>
                  <a:gd name="T64" fmla="*/ 1398 w 1545"/>
                  <a:gd name="T65" fmla="*/ 2242 h 2488"/>
                  <a:gd name="T66" fmla="*/ 1545 w 1545"/>
                  <a:gd name="T67" fmla="*/ 2488 h 2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45" h="2488">
                    <a:moveTo>
                      <a:pt x="1545" y="2488"/>
                    </a:moveTo>
                    <a:lnTo>
                      <a:pt x="1373" y="2488"/>
                    </a:lnTo>
                    <a:lnTo>
                      <a:pt x="1334" y="2488"/>
                    </a:lnTo>
                    <a:lnTo>
                      <a:pt x="1314" y="2488"/>
                    </a:lnTo>
                    <a:lnTo>
                      <a:pt x="1314" y="2488"/>
                    </a:lnTo>
                    <a:lnTo>
                      <a:pt x="1314" y="2488"/>
                    </a:lnTo>
                    <a:lnTo>
                      <a:pt x="1314" y="2488"/>
                    </a:lnTo>
                    <a:lnTo>
                      <a:pt x="1314" y="2488"/>
                    </a:lnTo>
                    <a:lnTo>
                      <a:pt x="1314" y="2488"/>
                    </a:lnTo>
                    <a:lnTo>
                      <a:pt x="1314" y="2488"/>
                    </a:lnTo>
                    <a:lnTo>
                      <a:pt x="1314" y="2488"/>
                    </a:lnTo>
                    <a:lnTo>
                      <a:pt x="1314" y="2488"/>
                    </a:lnTo>
                    <a:lnTo>
                      <a:pt x="1314" y="2488"/>
                    </a:lnTo>
                    <a:lnTo>
                      <a:pt x="1314" y="2488"/>
                    </a:lnTo>
                    <a:lnTo>
                      <a:pt x="1314" y="2488"/>
                    </a:lnTo>
                    <a:lnTo>
                      <a:pt x="1314" y="2488"/>
                    </a:lnTo>
                    <a:lnTo>
                      <a:pt x="1303" y="2471"/>
                    </a:lnTo>
                    <a:lnTo>
                      <a:pt x="1277" y="2435"/>
                    </a:lnTo>
                    <a:lnTo>
                      <a:pt x="1238" y="2377"/>
                    </a:lnTo>
                    <a:lnTo>
                      <a:pt x="1186" y="2300"/>
                    </a:lnTo>
                    <a:lnTo>
                      <a:pt x="1123" y="2205"/>
                    </a:lnTo>
                    <a:lnTo>
                      <a:pt x="1050" y="2093"/>
                    </a:lnTo>
                    <a:lnTo>
                      <a:pt x="968" y="1964"/>
                    </a:lnTo>
                    <a:lnTo>
                      <a:pt x="877" y="1820"/>
                    </a:lnTo>
                    <a:lnTo>
                      <a:pt x="781" y="1662"/>
                    </a:lnTo>
                    <a:lnTo>
                      <a:pt x="678" y="1489"/>
                    </a:lnTo>
                    <a:lnTo>
                      <a:pt x="624" y="1399"/>
                    </a:lnTo>
                    <a:lnTo>
                      <a:pt x="570" y="1306"/>
                    </a:lnTo>
                    <a:lnTo>
                      <a:pt x="515" y="1209"/>
                    </a:lnTo>
                    <a:lnTo>
                      <a:pt x="459" y="1110"/>
                    </a:lnTo>
                    <a:lnTo>
                      <a:pt x="402" y="1008"/>
                    </a:lnTo>
                    <a:lnTo>
                      <a:pt x="345" y="903"/>
                    </a:lnTo>
                    <a:lnTo>
                      <a:pt x="288" y="797"/>
                    </a:lnTo>
                    <a:lnTo>
                      <a:pt x="230" y="688"/>
                    </a:lnTo>
                    <a:lnTo>
                      <a:pt x="172" y="577"/>
                    </a:lnTo>
                    <a:lnTo>
                      <a:pt x="115" y="464"/>
                    </a:lnTo>
                    <a:lnTo>
                      <a:pt x="57" y="349"/>
                    </a:lnTo>
                    <a:lnTo>
                      <a:pt x="0" y="233"/>
                    </a:lnTo>
                    <a:lnTo>
                      <a:pt x="33" y="203"/>
                    </a:lnTo>
                    <a:lnTo>
                      <a:pt x="67" y="173"/>
                    </a:lnTo>
                    <a:lnTo>
                      <a:pt x="101" y="145"/>
                    </a:lnTo>
                    <a:lnTo>
                      <a:pt x="136" y="115"/>
                    </a:lnTo>
                    <a:lnTo>
                      <a:pt x="170" y="86"/>
                    </a:lnTo>
                    <a:lnTo>
                      <a:pt x="205" y="57"/>
                    </a:lnTo>
                    <a:lnTo>
                      <a:pt x="239" y="29"/>
                    </a:lnTo>
                    <a:lnTo>
                      <a:pt x="275" y="0"/>
                    </a:lnTo>
                    <a:lnTo>
                      <a:pt x="312" y="90"/>
                    </a:lnTo>
                    <a:lnTo>
                      <a:pt x="349" y="180"/>
                    </a:lnTo>
                    <a:lnTo>
                      <a:pt x="388" y="270"/>
                    </a:lnTo>
                    <a:lnTo>
                      <a:pt x="426" y="359"/>
                    </a:lnTo>
                    <a:lnTo>
                      <a:pt x="466" y="447"/>
                    </a:lnTo>
                    <a:lnTo>
                      <a:pt x="505" y="535"/>
                    </a:lnTo>
                    <a:lnTo>
                      <a:pt x="545" y="623"/>
                    </a:lnTo>
                    <a:lnTo>
                      <a:pt x="586" y="709"/>
                    </a:lnTo>
                    <a:lnTo>
                      <a:pt x="626" y="795"/>
                    </a:lnTo>
                    <a:lnTo>
                      <a:pt x="667" y="880"/>
                    </a:lnTo>
                    <a:lnTo>
                      <a:pt x="708" y="965"/>
                    </a:lnTo>
                    <a:lnTo>
                      <a:pt x="750" y="1048"/>
                    </a:lnTo>
                    <a:lnTo>
                      <a:pt x="832" y="1212"/>
                    </a:lnTo>
                    <a:lnTo>
                      <a:pt x="915" y="1373"/>
                    </a:lnTo>
                    <a:lnTo>
                      <a:pt x="998" y="1531"/>
                    </a:lnTo>
                    <a:lnTo>
                      <a:pt x="1081" y="1682"/>
                    </a:lnTo>
                    <a:lnTo>
                      <a:pt x="1162" y="1830"/>
                    </a:lnTo>
                    <a:lnTo>
                      <a:pt x="1243" y="1973"/>
                    </a:lnTo>
                    <a:lnTo>
                      <a:pt x="1321" y="2111"/>
                    </a:lnTo>
                    <a:lnTo>
                      <a:pt x="1398" y="2242"/>
                    </a:lnTo>
                    <a:lnTo>
                      <a:pt x="1473" y="2369"/>
                    </a:lnTo>
                    <a:lnTo>
                      <a:pt x="1545" y="2488"/>
                    </a:lnTo>
                    <a:close/>
                  </a:path>
                </a:pathLst>
              </a:custGeom>
              <a:solidFill>
                <a:srgbClr val="AD58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2" name="Freeform 30">
                <a:extLst>
                  <a:ext uri="{FF2B5EF4-FFF2-40B4-BE49-F238E27FC236}">
                    <a16:creationId xmlns:a16="http://schemas.microsoft.com/office/drawing/2014/main" id="{3943AA70-9100-CA4A-4E0D-1C2D81D58FBB}"/>
                  </a:ext>
                </a:extLst>
              </p:cNvPr>
              <p:cNvSpPr>
                <a:spLocks/>
              </p:cNvSpPr>
              <p:nvPr/>
            </p:nvSpPr>
            <p:spPr bwMode="auto">
              <a:xfrm>
                <a:off x="8279851" y="3488191"/>
                <a:ext cx="455613" cy="746125"/>
              </a:xfrm>
              <a:custGeom>
                <a:avLst/>
                <a:gdLst>
                  <a:gd name="T0" fmla="*/ 1431 w 1431"/>
                  <a:gd name="T1" fmla="*/ 2822 h 2822"/>
                  <a:gd name="T2" fmla="*/ 1270 w 1431"/>
                  <a:gd name="T3" fmla="*/ 2822 h 2822"/>
                  <a:gd name="T4" fmla="*/ 1198 w 1431"/>
                  <a:gd name="T5" fmla="*/ 2703 h 2822"/>
                  <a:gd name="T6" fmla="*/ 1123 w 1431"/>
                  <a:gd name="T7" fmla="*/ 2576 h 2822"/>
                  <a:gd name="T8" fmla="*/ 1046 w 1431"/>
                  <a:gd name="T9" fmla="*/ 2445 h 2822"/>
                  <a:gd name="T10" fmla="*/ 968 w 1431"/>
                  <a:gd name="T11" fmla="*/ 2307 h 2822"/>
                  <a:gd name="T12" fmla="*/ 887 w 1431"/>
                  <a:gd name="T13" fmla="*/ 2164 h 2822"/>
                  <a:gd name="T14" fmla="*/ 806 w 1431"/>
                  <a:gd name="T15" fmla="*/ 2016 h 2822"/>
                  <a:gd name="T16" fmla="*/ 723 w 1431"/>
                  <a:gd name="T17" fmla="*/ 1865 h 2822"/>
                  <a:gd name="T18" fmla="*/ 640 w 1431"/>
                  <a:gd name="T19" fmla="*/ 1707 h 2822"/>
                  <a:gd name="T20" fmla="*/ 557 w 1431"/>
                  <a:gd name="T21" fmla="*/ 1546 h 2822"/>
                  <a:gd name="T22" fmla="*/ 475 w 1431"/>
                  <a:gd name="T23" fmla="*/ 1382 h 2822"/>
                  <a:gd name="T24" fmla="*/ 433 w 1431"/>
                  <a:gd name="T25" fmla="*/ 1299 h 2822"/>
                  <a:gd name="T26" fmla="*/ 392 w 1431"/>
                  <a:gd name="T27" fmla="*/ 1214 h 2822"/>
                  <a:gd name="T28" fmla="*/ 351 w 1431"/>
                  <a:gd name="T29" fmla="*/ 1129 h 2822"/>
                  <a:gd name="T30" fmla="*/ 311 w 1431"/>
                  <a:gd name="T31" fmla="*/ 1043 h 2822"/>
                  <a:gd name="T32" fmla="*/ 270 w 1431"/>
                  <a:gd name="T33" fmla="*/ 957 h 2822"/>
                  <a:gd name="T34" fmla="*/ 230 w 1431"/>
                  <a:gd name="T35" fmla="*/ 869 h 2822"/>
                  <a:gd name="T36" fmla="*/ 191 w 1431"/>
                  <a:gd name="T37" fmla="*/ 781 h 2822"/>
                  <a:gd name="T38" fmla="*/ 151 w 1431"/>
                  <a:gd name="T39" fmla="*/ 693 h 2822"/>
                  <a:gd name="T40" fmla="*/ 113 w 1431"/>
                  <a:gd name="T41" fmla="*/ 604 h 2822"/>
                  <a:gd name="T42" fmla="*/ 74 w 1431"/>
                  <a:gd name="T43" fmla="*/ 514 h 2822"/>
                  <a:gd name="T44" fmla="*/ 37 w 1431"/>
                  <a:gd name="T45" fmla="*/ 424 h 2822"/>
                  <a:gd name="T46" fmla="*/ 0 w 1431"/>
                  <a:gd name="T47" fmla="*/ 334 h 2822"/>
                  <a:gd name="T48" fmla="*/ 53 w 1431"/>
                  <a:gd name="T49" fmla="*/ 291 h 2822"/>
                  <a:gd name="T50" fmla="*/ 106 w 1431"/>
                  <a:gd name="T51" fmla="*/ 249 h 2822"/>
                  <a:gd name="T52" fmla="*/ 158 w 1431"/>
                  <a:gd name="T53" fmla="*/ 206 h 2822"/>
                  <a:gd name="T54" fmla="*/ 212 w 1431"/>
                  <a:gd name="T55" fmla="*/ 164 h 2822"/>
                  <a:gd name="T56" fmla="*/ 266 w 1431"/>
                  <a:gd name="T57" fmla="*/ 123 h 2822"/>
                  <a:gd name="T58" fmla="*/ 320 w 1431"/>
                  <a:gd name="T59" fmla="*/ 81 h 2822"/>
                  <a:gd name="T60" fmla="*/ 375 w 1431"/>
                  <a:gd name="T61" fmla="*/ 40 h 2822"/>
                  <a:gd name="T62" fmla="*/ 430 w 1431"/>
                  <a:gd name="T63" fmla="*/ 0 h 2822"/>
                  <a:gd name="T64" fmla="*/ 458 w 1431"/>
                  <a:gd name="T65" fmla="*/ 101 h 2822"/>
                  <a:gd name="T66" fmla="*/ 486 w 1431"/>
                  <a:gd name="T67" fmla="*/ 204 h 2822"/>
                  <a:gd name="T68" fmla="*/ 515 w 1431"/>
                  <a:gd name="T69" fmla="*/ 306 h 2822"/>
                  <a:gd name="T70" fmla="*/ 544 w 1431"/>
                  <a:gd name="T71" fmla="*/ 406 h 2822"/>
                  <a:gd name="T72" fmla="*/ 574 w 1431"/>
                  <a:gd name="T73" fmla="*/ 507 h 2822"/>
                  <a:gd name="T74" fmla="*/ 606 w 1431"/>
                  <a:gd name="T75" fmla="*/ 607 h 2822"/>
                  <a:gd name="T76" fmla="*/ 636 w 1431"/>
                  <a:gd name="T77" fmla="*/ 706 h 2822"/>
                  <a:gd name="T78" fmla="*/ 668 w 1431"/>
                  <a:gd name="T79" fmla="*/ 805 h 2822"/>
                  <a:gd name="T80" fmla="*/ 699 w 1431"/>
                  <a:gd name="T81" fmla="*/ 902 h 2822"/>
                  <a:gd name="T82" fmla="*/ 731 w 1431"/>
                  <a:gd name="T83" fmla="*/ 999 h 2822"/>
                  <a:gd name="T84" fmla="*/ 763 w 1431"/>
                  <a:gd name="T85" fmla="*/ 1095 h 2822"/>
                  <a:gd name="T86" fmla="*/ 795 w 1431"/>
                  <a:gd name="T87" fmla="*/ 1191 h 2822"/>
                  <a:gd name="T88" fmla="*/ 861 w 1431"/>
                  <a:gd name="T89" fmla="*/ 1378 h 2822"/>
                  <a:gd name="T90" fmla="*/ 927 w 1431"/>
                  <a:gd name="T91" fmla="*/ 1561 h 2822"/>
                  <a:gd name="T92" fmla="*/ 994 w 1431"/>
                  <a:gd name="T93" fmla="*/ 1739 h 2822"/>
                  <a:gd name="T94" fmla="*/ 1059 w 1431"/>
                  <a:gd name="T95" fmla="*/ 1912 h 2822"/>
                  <a:gd name="T96" fmla="*/ 1124 w 1431"/>
                  <a:gd name="T97" fmla="*/ 2080 h 2822"/>
                  <a:gd name="T98" fmla="*/ 1189 w 1431"/>
                  <a:gd name="T99" fmla="*/ 2242 h 2822"/>
                  <a:gd name="T100" fmla="*/ 1252 w 1431"/>
                  <a:gd name="T101" fmla="*/ 2398 h 2822"/>
                  <a:gd name="T102" fmla="*/ 1313 w 1431"/>
                  <a:gd name="T103" fmla="*/ 2546 h 2822"/>
                  <a:gd name="T104" fmla="*/ 1373 w 1431"/>
                  <a:gd name="T105" fmla="*/ 2689 h 2822"/>
                  <a:gd name="T106" fmla="*/ 1431 w 1431"/>
                  <a:gd name="T107" fmla="*/ 2822 h 2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31" h="2822">
                    <a:moveTo>
                      <a:pt x="1431" y="2822"/>
                    </a:moveTo>
                    <a:lnTo>
                      <a:pt x="1270" y="2822"/>
                    </a:lnTo>
                    <a:lnTo>
                      <a:pt x="1198" y="2703"/>
                    </a:lnTo>
                    <a:lnTo>
                      <a:pt x="1123" y="2576"/>
                    </a:lnTo>
                    <a:lnTo>
                      <a:pt x="1046" y="2445"/>
                    </a:lnTo>
                    <a:lnTo>
                      <a:pt x="968" y="2307"/>
                    </a:lnTo>
                    <a:lnTo>
                      <a:pt x="887" y="2164"/>
                    </a:lnTo>
                    <a:lnTo>
                      <a:pt x="806" y="2016"/>
                    </a:lnTo>
                    <a:lnTo>
                      <a:pt x="723" y="1865"/>
                    </a:lnTo>
                    <a:lnTo>
                      <a:pt x="640" y="1707"/>
                    </a:lnTo>
                    <a:lnTo>
                      <a:pt x="557" y="1546"/>
                    </a:lnTo>
                    <a:lnTo>
                      <a:pt x="475" y="1382"/>
                    </a:lnTo>
                    <a:lnTo>
                      <a:pt x="433" y="1299"/>
                    </a:lnTo>
                    <a:lnTo>
                      <a:pt x="392" y="1214"/>
                    </a:lnTo>
                    <a:lnTo>
                      <a:pt x="351" y="1129"/>
                    </a:lnTo>
                    <a:lnTo>
                      <a:pt x="311" y="1043"/>
                    </a:lnTo>
                    <a:lnTo>
                      <a:pt x="270" y="957"/>
                    </a:lnTo>
                    <a:lnTo>
                      <a:pt x="230" y="869"/>
                    </a:lnTo>
                    <a:lnTo>
                      <a:pt x="191" y="781"/>
                    </a:lnTo>
                    <a:lnTo>
                      <a:pt x="151" y="693"/>
                    </a:lnTo>
                    <a:lnTo>
                      <a:pt x="113" y="604"/>
                    </a:lnTo>
                    <a:lnTo>
                      <a:pt x="74" y="514"/>
                    </a:lnTo>
                    <a:lnTo>
                      <a:pt x="37" y="424"/>
                    </a:lnTo>
                    <a:lnTo>
                      <a:pt x="0" y="334"/>
                    </a:lnTo>
                    <a:lnTo>
                      <a:pt x="53" y="291"/>
                    </a:lnTo>
                    <a:lnTo>
                      <a:pt x="106" y="249"/>
                    </a:lnTo>
                    <a:lnTo>
                      <a:pt x="158" y="206"/>
                    </a:lnTo>
                    <a:lnTo>
                      <a:pt x="212" y="164"/>
                    </a:lnTo>
                    <a:lnTo>
                      <a:pt x="266" y="123"/>
                    </a:lnTo>
                    <a:lnTo>
                      <a:pt x="320" y="81"/>
                    </a:lnTo>
                    <a:lnTo>
                      <a:pt x="375" y="40"/>
                    </a:lnTo>
                    <a:lnTo>
                      <a:pt x="430" y="0"/>
                    </a:lnTo>
                    <a:lnTo>
                      <a:pt x="458" y="101"/>
                    </a:lnTo>
                    <a:lnTo>
                      <a:pt x="486" y="204"/>
                    </a:lnTo>
                    <a:lnTo>
                      <a:pt x="515" y="306"/>
                    </a:lnTo>
                    <a:lnTo>
                      <a:pt x="544" y="406"/>
                    </a:lnTo>
                    <a:lnTo>
                      <a:pt x="574" y="507"/>
                    </a:lnTo>
                    <a:lnTo>
                      <a:pt x="606" y="607"/>
                    </a:lnTo>
                    <a:lnTo>
                      <a:pt x="636" y="706"/>
                    </a:lnTo>
                    <a:lnTo>
                      <a:pt x="668" y="805"/>
                    </a:lnTo>
                    <a:lnTo>
                      <a:pt x="699" y="902"/>
                    </a:lnTo>
                    <a:lnTo>
                      <a:pt x="731" y="999"/>
                    </a:lnTo>
                    <a:lnTo>
                      <a:pt x="763" y="1095"/>
                    </a:lnTo>
                    <a:lnTo>
                      <a:pt x="795" y="1191"/>
                    </a:lnTo>
                    <a:lnTo>
                      <a:pt x="861" y="1378"/>
                    </a:lnTo>
                    <a:lnTo>
                      <a:pt x="927" y="1561"/>
                    </a:lnTo>
                    <a:lnTo>
                      <a:pt x="994" y="1739"/>
                    </a:lnTo>
                    <a:lnTo>
                      <a:pt x="1059" y="1912"/>
                    </a:lnTo>
                    <a:lnTo>
                      <a:pt x="1124" y="2080"/>
                    </a:lnTo>
                    <a:lnTo>
                      <a:pt x="1189" y="2242"/>
                    </a:lnTo>
                    <a:lnTo>
                      <a:pt x="1252" y="2398"/>
                    </a:lnTo>
                    <a:lnTo>
                      <a:pt x="1313" y="2546"/>
                    </a:lnTo>
                    <a:lnTo>
                      <a:pt x="1373" y="2689"/>
                    </a:lnTo>
                    <a:lnTo>
                      <a:pt x="1431" y="2822"/>
                    </a:lnTo>
                    <a:close/>
                  </a:path>
                </a:pathLst>
              </a:custGeom>
              <a:solidFill>
                <a:srgbClr val="B31D11"/>
              </a:solidFill>
              <a:ln>
                <a:noFill/>
              </a:ln>
            </p:spPr>
            <p:txBody>
              <a:bodyPr vert="horz" wrap="square" lIns="91440" tIns="45720" rIns="91440" bIns="45720" numCol="1" anchor="t" anchorCtr="0" compatLnSpc="1">
                <a:prstTxWarp prst="textNoShape">
                  <a:avLst/>
                </a:prstTxWarp>
              </a:bodyPr>
              <a:lstStyle/>
              <a:p>
                <a:endParaRPr lang="id-ID"/>
              </a:p>
            </p:txBody>
          </p:sp>
          <p:sp>
            <p:nvSpPr>
              <p:cNvPr id="63" name="Freeform 31">
                <a:extLst>
                  <a:ext uri="{FF2B5EF4-FFF2-40B4-BE49-F238E27FC236}">
                    <a16:creationId xmlns:a16="http://schemas.microsoft.com/office/drawing/2014/main" id="{07A59B24-9FCA-26AB-56D5-4C964D4F4F6D}"/>
                  </a:ext>
                </a:extLst>
              </p:cNvPr>
              <p:cNvSpPr>
                <a:spLocks/>
              </p:cNvSpPr>
              <p:nvPr/>
            </p:nvSpPr>
            <p:spPr bwMode="auto">
              <a:xfrm>
                <a:off x="8578301" y="3258003"/>
                <a:ext cx="284163" cy="976313"/>
              </a:xfrm>
              <a:custGeom>
                <a:avLst/>
                <a:gdLst>
                  <a:gd name="T0" fmla="*/ 895 w 895"/>
                  <a:gd name="T1" fmla="*/ 3690 h 3690"/>
                  <a:gd name="T2" fmla="*/ 653 w 895"/>
                  <a:gd name="T3" fmla="*/ 3690 h 3690"/>
                  <a:gd name="T4" fmla="*/ 615 w 895"/>
                  <a:gd name="T5" fmla="*/ 3542 h 3690"/>
                  <a:gd name="T6" fmla="*/ 574 w 895"/>
                  <a:gd name="T7" fmla="*/ 3384 h 3690"/>
                  <a:gd name="T8" fmla="*/ 534 w 895"/>
                  <a:gd name="T9" fmla="*/ 3217 h 3690"/>
                  <a:gd name="T10" fmla="*/ 491 w 895"/>
                  <a:gd name="T11" fmla="*/ 3043 h 3690"/>
                  <a:gd name="T12" fmla="*/ 448 w 895"/>
                  <a:gd name="T13" fmla="*/ 2860 h 3690"/>
                  <a:gd name="T14" fmla="*/ 404 w 895"/>
                  <a:gd name="T15" fmla="*/ 2671 h 3690"/>
                  <a:gd name="T16" fmla="*/ 361 w 895"/>
                  <a:gd name="T17" fmla="*/ 2475 h 3690"/>
                  <a:gd name="T18" fmla="*/ 317 w 895"/>
                  <a:gd name="T19" fmla="*/ 2274 h 3690"/>
                  <a:gd name="T20" fmla="*/ 274 w 895"/>
                  <a:gd name="T21" fmla="*/ 2067 h 3690"/>
                  <a:gd name="T22" fmla="*/ 231 w 895"/>
                  <a:gd name="T23" fmla="*/ 1856 h 3690"/>
                  <a:gd name="T24" fmla="*/ 188 w 895"/>
                  <a:gd name="T25" fmla="*/ 1640 h 3690"/>
                  <a:gd name="T26" fmla="*/ 148 w 895"/>
                  <a:gd name="T27" fmla="*/ 1420 h 3690"/>
                  <a:gd name="T28" fmla="*/ 108 w 895"/>
                  <a:gd name="T29" fmla="*/ 1198 h 3690"/>
                  <a:gd name="T30" fmla="*/ 70 w 895"/>
                  <a:gd name="T31" fmla="*/ 973 h 3690"/>
                  <a:gd name="T32" fmla="*/ 52 w 895"/>
                  <a:gd name="T33" fmla="*/ 860 h 3690"/>
                  <a:gd name="T34" fmla="*/ 34 w 895"/>
                  <a:gd name="T35" fmla="*/ 746 h 3690"/>
                  <a:gd name="T36" fmla="*/ 16 w 895"/>
                  <a:gd name="T37" fmla="*/ 632 h 3690"/>
                  <a:gd name="T38" fmla="*/ 0 w 895"/>
                  <a:gd name="T39" fmla="*/ 518 h 3690"/>
                  <a:gd name="T40" fmla="*/ 52 w 895"/>
                  <a:gd name="T41" fmla="*/ 485 h 3690"/>
                  <a:gd name="T42" fmla="*/ 103 w 895"/>
                  <a:gd name="T43" fmla="*/ 452 h 3690"/>
                  <a:gd name="T44" fmla="*/ 155 w 895"/>
                  <a:gd name="T45" fmla="*/ 419 h 3690"/>
                  <a:gd name="T46" fmla="*/ 208 w 895"/>
                  <a:gd name="T47" fmla="*/ 387 h 3690"/>
                  <a:gd name="T48" fmla="*/ 260 w 895"/>
                  <a:gd name="T49" fmla="*/ 355 h 3690"/>
                  <a:gd name="T50" fmla="*/ 313 w 895"/>
                  <a:gd name="T51" fmla="*/ 323 h 3690"/>
                  <a:gd name="T52" fmla="*/ 367 w 895"/>
                  <a:gd name="T53" fmla="*/ 291 h 3690"/>
                  <a:gd name="T54" fmla="*/ 420 w 895"/>
                  <a:gd name="T55" fmla="*/ 260 h 3690"/>
                  <a:gd name="T56" fmla="*/ 474 w 895"/>
                  <a:gd name="T57" fmla="*/ 229 h 3690"/>
                  <a:gd name="T58" fmla="*/ 528 w 895"/>
                  <a:gd name="T59" fmla="*/ 199 h 3690"/>
                  <a:gd name="T60" fmla="*/ 582 w 895"/>
                  <a:gd name="T61" fmla="*/ 168 h 3690"/>
                  <a:gd name="T62" fmla="*/ 637 w 895"/>
                  <a:gd name="T63" fmla="*/ 138 h 3690"/>
                  <a:gd name="T64" fmla="*/ 692 w 895"/>
                  <a:gd name="T65" fmla="*/ 107 h 3690"/>
                  <a:gd name="T66" fmla="*/ 747 w 895"/>
                  <a:gd name="T67" fmla="*/ 78 h 3690"/>
                  <a:gd name="T68" fmla="*/ 802 w 895"/>
                  <a:gd name="T69" fmla="*/ 49 h 3690"/>
                  <a:gd name="T70" fmla="*/ 857 w 895"/>
                  <a:gd name="T71" fmla="*/ 19 h 3690"/>
                  <a:gd name="T72" fmla="*/ 866 w 895"/>
                  <a:gd name="T73" fmla="*/ 15 h 3690"/>
                  <a:gd name="T74" fmla="*/ 875 w 895"/>
                  <a:gd name="T75" fmla="*/ 9 h 3690"/>
                  <a:gd name="T76" fmla="*/ 886 w 895"/>
                  <a:gd name="T77" fmla="*/ 5 h 3690"/>
                  <a:gd name="T78" fmla="*/ 895 w 895"/>
                  <a:gd name="T79" fmla="*/ 0 h 3690"/>
                  <a:gd name="T80" fmla="*/ 895 w 895"/>
                  <a:gd name="T81" fmla="*/ 3690 h 3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95" h="3690">
                    <a:moveTo>
                      <a:pt x="895" y="3690"/>
                    </a:moveTo>
                    <a:lnTo>
                      <a:pt x="653" y="3690"/>
                    </a:lnTo>
                    <a:lnTo>
                      <a:pt x="615" y="3542"/>
                    </a:lnTo>
                    <a:lnTo>
                      <a:pt x="574" y="3384"/>
                    </a:lnTo>
                    <a:lnTo>
                      <a:pt x="534" y="3217"/>
                    </a:lnTo>
                    <a:lnTo>
                      <a:pt x="491" y="3043"/>
                    </a:lnTo>
                    <a:lnTo>
                      <a:pt x="448" y="2860"/>
                    </a:lnTo>
                    <a:lnTo>
                      <a:pt x="404" y="2671"/>
                    </a:lnTo>
                    <a:lnTo>
                      <a:pt x="361" y="2475"/>
                    </a:lnTo>
                    <a:lnTo>
                      <a:pt x="317" y="2274"/>
                    </a:lnTo>
                    <a:lnTo>
                      <a:pt x="274" y="2067"/>
                    </a:lnTo>
                    <a:lnTo>
                      <a:pt x="231" y="1856"/>
                    </a:lnTo>
                    <a:lnTo>
                      <a:pt x="188" y="1640"/>
                    </a:lnTo>
                    <a:lnTo>
                      <a:pt x="148" y="1420"/>
                    </a:lnTo>
                    <a:lnTo>
                      <a:pt x="108" y="1198"/>
                    </a:lnTo>
                    <a:lnTo>
                      <a:pt x="70" y="973"/>
                    </a:lnTo>
                    <a:lnTo>
                      <a:pt x="52" y="860"/>
                    </a:lnTo>
                    <a:lnTo>
                      <a:pt x="34" y="746"/>
                    </a:lnTo>
                    <a:lnTo>
                      <a:pt x="16" y="632"/>
                    </a:lnTo>
                    <a:lnTo>
                      <a:pt x="0" y="518"/>
                    </a:lnTo>
                    <a:lnTo>
                      <a:pt x="52" y="485"/>
                    </a:lnTo>
                    <a:lnTo>
                      <a:pt x="103" y="452"/>
                    </a:lnTo>
                    <a:lnTo>
                      <a:pt x="155" y="419"/>
                    </a:lnTo>
                    <a:lnTo>
                      <a:pt x="208" y="387"/>
                    </a:lnTo>
                    <a:lnTo>
                      <a:pt x="260" y="355"/>
                    </a:lnTo>
                    <a:lnTo>
                      <a:pt x="313" y="323"/>
                    </a:lnTo>
                    <a:lnTo>
                      <a:pt x="367" y="291"/>
                    </a:lnTo>
                    <a:lnTo>
                      <a:pt x="420" y="260"/>
                    </a:lnTo>
                    <a:lnTo>
                      <a:pt x="474" y="229"/>
                    </a:lnTo>
                    <a:lnTo>
                      <a:pt x="528" y="199"/>
                    </a:lnTo>
                    <a:lnTo>
                      <a:pt x="582" y="168"/>
                    </a:lnTo>
                    <a:lnTo>
                      <a:pt x="637" y="138"/>
                    </a:lnTo>
                    <a:lnTo>
                      <a:pt x="692" y="107"/>
                    </a:lnTo>
                    <a:lnTo>
                      <a:pt x="747" y="78"/>
                    </a:lnTo>
                    <a:lnTo>
                      <a:pt x="802" y="49"/>
                    </a:lnTo>
                    <a:lnTo>
                      <a:pt x="857" y="19"/>
                    </a:lnTo>
                    <a:lnTo>
                      <a:pt x="866" y="15"/>
                    </a:lnTo>
                    <a:lnTo>
                      <a:pt x="875" y="9"/>
                    </a:lnTo>
                    <a:lnTo>
                      <a:pt x="886" y="5"/>
                    </a:lnTo>
                    <a:lnTo>
                      <a:pt x="895" y="0"/>
                    </a:lnTo>
                    <a:lnTo>
                      <a:pt x="895" y="3690"/>
                    </a:lnTo>
                    <a:close/>
                  </a:path>
                </a:pathLst>
              </a:custGeom>
              <a:solidFill>
                <a:srgbClr val="E9B2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Freeform 32">
                <a:extLst>
                  <a:ext uri="{FF2B5EF4-FFF2-40B4-BE49-F238E27FC236}">
                    <a16:creationId xmlns:a16="http://schemas.microsoft.com/office/drawing/2014/main" id="{910138D0-EE7D-71BE-3663-415F3F5E3D0A}"/>
                  </a:ext>
                </a:extLst>
              </p:cNvPr>
              <p:cNvSpPr>
                <a:spLocks/>
              </p:cNvSpPr>
              <p:nvPr/>
            </p:nvSpPr>
            <p:spPr bwMode="auto">
              <a:xfrm>
                <a:off x="8416376" y="3396116"/>
                <a:ext cx="369888" cy="838200"/>
              </a:xfrm>
              <a:custGeom>
                <a:avLst/>
                <a:gdLst>
                  <a:gd name="T0" fmla="*/ 1162 w 1162"/>
                  <a:gd name="T1" fmla="*/ 3172 h 3172"/>
                  <a:gd name="T2" fmla="*/ 1001 w 1162"/>
                  <a:gd name="T3" fmla="*/ 3172 h 3172"/>
                  <a:gd name="T4" fmla="*/ 943 w 1162"/>
                  <a:gd name="T5" fmla="*/ 3039 h 3172"/>
                  <a:gd name="T6" fmla="*/ 883 w 1162"/>
                  <a:gd name="T7" fmla="*/ 2896 h 3172"/>
                  <a:gd name="T8" fmla="*/ 822 w 1162"/>
                  <a:gd name="T9" fmla="*/ 2748 h 3172"/>
                  <a:gd name="T10" fmla="*/ 759 w 1162"/>
                  <a:gd name="T11" fmla="*/ 2592 h 3172"/>
                  <a:gd name="T12" fmla="*/ 694 w 1162"/>
                  <a:gd name="T13" fmla="*/ 2430 h 3172"/>
                  <a:gd name="T14" fmla="*/ 629 w 1162"/>
                  <a:gd name="T15" fmla="*/ 2262 h 3172"/>
                  <a:gd name="T16" fmla="*/ 564 w 1162"/>
                  <a:gd name="T17" fmla="*/ 2089 h 3172"/>
                  <a:gd name="T18" fmla="*/ 497 w 1162"/>
                  <a:gd name="T19" fmla="*/ 1911 h 3172"/>
                  <a:gd name="T20" fmla="*/ 431 w 1162"/>
                  <a:gd name="T21" fmla="*/ 1728 h 3172"/>
                  <a:gd name="T22" fmla="*/ 365 w 1162"/>
                  <a:gd name="T23" fmla="*/ 1541 h 3172"/>
                  <a:gd name="T24" fmla="*/ 333 w 1162"/>
                  <a:gd name="T25" fmla="*/ 1445 h 3172"/>
                  <a:gd name="T26" fmla="*/ 301 w 1162"/>
                  <a:gd name="T27" fmla="*/ 1349 h 3172"/>
                  <a:gd name="T28" fmla="*/ 269 w 1162"/>
                  <a:gd name="T29" fmla="*/ 1252 h 3172"/>
                  <a:gd name="T30" fmla="*/ 238 w 1162"/>
                  <a:gd name="T31" fmla="*/ 1155 h 3172"/>
                  <a:gd name="T32" fmla="*/ 206 w 1162"/>
                  <a:gd name="T33" fmla="*/ 1056 h 3172"/>
                  <a:gd name="T34" fmla="*/ 176 w 1162"/>
                  <a:gd name="T35" fmla="*/ 957 h 3172"/>
                  <a:gd name="T36" fmla="*/ 144 w 1162"/>
                  <a:gd name="T37" fmla="*/ 857 h 3172"/>
                  <a:gd name="T38" fmla="*/ 114 w 1162"/>
                  <a:gd name="T39" fmla="*/ 756 h 3172"/>
                  <a:gd name="T40" fmla="*/ 85 w 1162"/>
                  <a:gd name="T41" fmla="*/ 656 h 3172"/>
                  <a:gd name="T42" fmla="*/ 56 w 1162"/>
                  <a:gd name="T43" fmla="*/ 554 h 3172"/>
                  <a:gd name="T44" fmla="*/ 28 w 1162"/>
                  <a:gd name="T45" fmla="*/ 451 h 3172"/>
                  <a:gd name="T46" fmla="*/ 0 w 1162"/>
                  <a:gd name="T47" fmla="*/ 350 h 3172"/>
                  <a:gd name="T48" fmla="*/ 63 w 1162"/>
                  <a:gd name="T49" fmla="*/ 304 h 3172"/>
                  <a:gd name="T50" fmla="*/ 125 w 1162"/>
                  <a:gd name="T51" fmla="*/ 260 h 3172"/>
                  <a:gd name="T52" fmla="*/ 188 w 1162"/>
                  <a:gd name="T53" fmla="*/ 215 h 3172"/>
                  <a:gd name="T54" fmla="*/ 251 w 1162"/>
                  <a:gd name="T55" fmla="*/ 172 h 3172"/>
                  <a:gd name="T56" fmla="*/ 315 w 1162"/>
                  <a:gd name="T57" fmla="*/ 128 h 3172"/>
                  <a:gd name="T58" fmla="*/ 379 w 1162"/>
                  <a:gd name="T59" fmla="*/ 85 h 3172"/>
                  <a:gd name="T60" fmla="*/ 443 w 1162"/>
                  <a:gd name="T61" fmla="*/ 42 h 3172"/>
                  <a:gd name="T62" fmla="*/ 509 w 1162"/>
                  <a:gd name="T63" fmla="*/ 0 h 3172"/>
                  <a:gd name="T64" fmla="*/ 525 w 1162"/>
                  <a:gd name="T65" fmla="*/ 114 h 3172"/>
                  <a:gd name="T66" fmla="*/ 543 w 1162"/>
                  <a:gd name="T67" fmla="*/ 228 h 3172"/>
                  <a:gd name="T68" fmla="*/ 561 w 1162"/>
                  <a:gd name="T69" fmla="*/ 342 h 3172"/>
                  <a:gd name="T70" fmla="*/ 579 w 1162"/>
                  <a:gd name="T71" fmla="*/ 455 h 3172"/>
                  <a:gd name="T72" fmla="*/ 617 w 1162"/>
                  <a:gd name="T73" fmla="*/ 680 h 3172"/>
                  <a:gd name="T74" fmla="*/ 657 w 1162"/>
                  <a:gd name="T75" fmla="*/ 902 h 3172"/>
                  <a:gd name="T76" fmla="*/ 697 w 1162"/>
                  <a:gd name="T77" fmla="*/ 1122 h 3172"/>
                  <a:gd name="T78" fmla="*/ 740 w 1162"/>
                  <a:gd name="T79" fmla="*/ 1338 h 3172"/>
                  <a:gd name="T80" fmla="*/ 783 w 1162"/>
                  <a:gd name="T81" fmla="*/ 1549 h 3172"/>
                  <a:gd name="T82" fmla="*/ 826 w 1162"/>
                  <a:gd name="T83" fmla="*/ 1756 h 3172"/>
                  <a:gd name="T84" fmla="*/ 870 w 1162"/>
                  <a:gd name="T85" fmla="*/ 1957 h 3172"/>
                  <a:gd name="T86" fmla="*/ 913 w 1162"/>
                  <a:gd name="T87" fmla="*/ 2153 h 3172"/>
                  <a:gd name="T88" fmla="*/ 957 w 1162"/>
                  <a:gd name="T89" fmla="*/ 2342 h 3172"/>
                  <a:gd name="T90" fmla="*/ 1000 w 1162"/>
                  <a:gd name="T91" fmla="*/ 2525 h 3172"/>
                  <a:gd name="T92" fmla="*/ 1043 w 1162"/>
                  <a:gd name="T93" fmla="*/ 2699 h 3172"/>
                  <a:gd name="T94" fmla="*/ 1083 w 1162"/>
                  <a:gd name="T95" fmla="*/ 2866 h 3172"/>
                  <a:gd name="T96" fmla="*/ 1124 w 1162"/>
                  <a:gd name="T97" fmla="*/ 3024 h 3172"/>
                  <a:gd name="T98" fmla="*/ 1162 w 1162"/>
                  <a:gd name="T99" fmla="*/ 3172 h 3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62" h="3172">
                    <a:moveTo>
                      <a:pt x="1162" y="3172"/>
                    </a:moveTo>
                    <a:lnTo>
                      <a:pt x="1001" y="3172"/>
                    </a:lnTo>
                    <a:lnTo>
                      <a:pt x="943" y="3039"/>
                    </a:lnTo>
                    <a:lnTo>
                      <a:pt x="883" y="2896"/>
                    </a:lnTo>
                    <a:lnTo>
                      <a:pt x="822" y="2748"/>
                    </a:lnTo>
                    <a:lnTo>
                      <a:pt x="759" y="2592"/>
                    </a:lnTo>
                    <a:lnTo>
                      <a:pt x="694" y="2430"/>
                    </a:lnTo>
                    <a:lnTo>
                      <a:pt x="629" y="2262"/>
                    </a:lnTo>
                    <a:lnTo>
                      <a:pt x="564" y="2089"/>
                    </a:lnTo>
                    <a:lnTo>
                      <a:pt x="497" y="1911"/>
                    </a:lnTo>
                    <a:lnTo>
                      <a:pt x="431" y="1728"/>
                    </a:lnTo>
                    <a:lnTo>
                      <a:pt x="365" y="1541"/>
                    </a:lnTo>
                    <a:lnTo>
                      <a:pt x="333" y="1445"/>
                    </a:lnTo>
                    <a:lnTo>
                      <a:pt x="301" y="1349"/>
                    </a:lnTo>
                    <a:lnTo>
                      <a:pt x="269" y="1252"/>
                    </a:lnTo>
                    <a:lnTo>
                      <a:pt x="238" y="1155"/>
                    </a:lnTo>
                    <a:lnTo>
                      <a:pt x="206" y="1056"/>
                    </a:lnTo>
                    <a:lnTo>
                      <a:pt x="176" y="957"/>
                    </a:lnTo>
                    <a:lnTo>
                      <a:pt x="144" y="857"/>
                    </a:lnTo>
                    <a:lnTo>
                      <a:pt x="114" y="756"/>
                    </a:lnTo>
                    <a:lnTo>
                      <a:pt x="85" y="656"/>
                    </a:lnTo>
                    <a:lnTo>
                      <a:pt x="56" y="554"/>
                    </a:lnTo>
                    <a:lnTo>
                      <a:pt x="28" y="451"/>
                    </a:lnTo>
                    <a:lnTo>
                      <a:pt x="0" y="350"/>
                    </a:lnTo>
                    <a:lnTo>
                      <a:pt x="63" y="304"/>
                    </a:lnTo>
                    <a:lnTo>
                      <a:pt x="125" y="260"/>
                    </a:lnTo>
                    <a:lnTo>
                      <a:pt x="188" y="215"/>
                    </a:lnTo>
                    <a:lnTo>
                      <a:pt x="251" y="172"/>
                    </a:lnTo>
                    <a:lnTo>
                      <a:pt x="315" y="128"/>
                    </a:lnTo>
                    <a:lnTo>
                      <a:pt x="379" y="85"/>
                    </a:lnTo>
                    <a:lnTo>
                      <a:pt x="443" y="42"/>
                    </a:lnTo>
                    <a:lnTo>
                      <a:pt x="509" y="0"/>
                    </a:lnTo>
                    <a:lnTo>
                      <a:pt x="525" y="114"/>
                    </a:lnTo>
                    <a:lnTo>
                      <a:pt x="543" y="228"/>
                    </a:lnTo>
                    <a:lnTo>
                      <a:pt x="561" y="342"/>
                    </a:lnTo>
                    <a:lnTo>
                      <a:pt x="579" y="455"/>
                    </a:lnTo>
                    <a:lnTo>
                      <a:pt x="617" y="680"/>
                    </a:lnTo>
                    <a:lnTo>
                      <a:pt x="657" y="902"/>
                    </a:lnTo>
                    <a:lnTo>
                      <a:pt x="697" y="1122"/>
                    </a:lnTo>
                    <a:lnTo>
                      <a:pt x="740" y="1338"/>
                    </a:lnTo>
                    <a:lnTo>
                      <a:pt x="783" y="1549"/>
                    </a:lnTo>
                    <a:lnTo>
                      <a:pt x="826" y="1756"/>
                    </a:lnTo>
                    <a:lnTo>
                      <a:pt x="870" y="1957"/>
                    </a:lnTo>
                    <a:lnTo>
                      <a:pt x="913" y="2153"/>
                    </a:lnTo>
                    <a:lnTo>
                      <a:pt x="957" y="2342"/>
                    </a:lnTo>
                    <a:lnTo>
                      <a:pt x="1000" y="2525"/>
                    </a:lnTo>
                    <a:lnTo>
                      <a:pt x="1043" y="2699"/>
                    </a:lnTo>
                    <a:lnTo>
                      <a:pt x="1083" y="2866"/>
                    </a:lnTo>
                    <a:lnTo>
                      <a:pt x="1124" y="3024"/>
                    </a:lnTo>
                    <a:lnTo>
                      <a:pt x="1162" y="3172"/>
                    </a:lnTo>
                    <a:close/>
                  </a:path>
                </a:pathLst>
              </a:custGeom>
              <a:solidFill>
                <a:srgbClr val="DA86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Freeform 33">
                <a:extLst>
                  <a:ext uri="{FF2B5EF4-FFF2-40B4-BE49-F238E27FC236}">
                    <a16:creationId xmlns:a16="http://schemas.microsoft.com/office/drawing/2014/main" id="{EE2AF6E9-9475-A358-B342-2E239CA1F0B7}"/>
                  </a:ext>
                </a:extLst>
              </p:cNvPr>
              <p:cNvSpPr>
                <a:spLocks/>
              </p:cNvSpPr>
              <p:nvPr/>
            </p:nvSpPr>
            <p:spPr bwMode="auto">
              <a:xfrm>
                <a:off x="9041851" y="3000828"/>
                <a:ext cx="762000" cy="1233488"/>
              </a:xfrm>
              <a:custGeom>
                <a:avLst/>
                <a:gdLst>
                  <a:gd name="T0" fmla="*/ 211 w 2400"/>
                  <a:gd name="T1" fmla="*/ 4666 h 4666"/>
                  <a:gd name="T2" fmla="*/ 0 w 2400"/>
                  <a:gd name="T3" fmla="*/ 4666 h 4666"/>
                  <a:gd name="T4" fmla="*/ 125 w 2400"/>
                  <a:gd name="T5" fmla="*/ 4459 h 4666"/>
                  <a:gd name="T6" fmla="*/ 256 w 2400"/>
                  <a:gd name="T7" fmla="*/ 4233 h 4666"/>
                  <a:gd name="T8" fmla="*/ 393 w 2400"/>
                  <a:gd name="T9" fmla="*/ 3992 h 4666"/>
                  <a:gd name="T10" fmla="*/ 532 w 2400"/>
                  <a:gd name="T11" fmla="*/ 3737 h 4666"/>
                  <a:gd name="T12" fmla="*/ 673 w 2400"/>
                  <a:gd name="T13" fmla="*/ 3469 h 4666"/>
                  <a:gd name="T14" fmla="*/ 814 w 2400"/>
                  <a:gd name="T15" fmla="*/ 3190 h 4666"/>
                  <a:gd name="T16" fmla="*/ 954 w 2400"/>
                  <a:gd name="T17" fmla="*/ 2900 h 4666"/>
                  <a:gd name="T18" fmla="*/ 1090 w 2400"/>
                  <a:gd name="T19" fmla="*/ 2602 h 4666"/>
                  <a:gd name="T20" fmla="*/ 1222 w 2400"/>
                  <a:gd name="T21" fmla="*/ 2298 h 4666"/>
                  <a:gd name="T22" fmla="*/ 1346 w 2400"/>
                  <a:gd name="T23" fmla="*/ 1989 h 4666"/>
                  <a:gd name="T24" fmla="*/ 1462 w 2400"/>
                  <a:gd name="T25" fmla="*/ 1674 h 4666"/>
                  <a:gd name="T26" fmla="*/ 1569 w 2400"/>
                  <a:gd name="T27" fmla="*/ 1358 h 4666"/>
                  <a:gd name="T28" fmla="*/ 1663 w 2400"/>
                  <a:gd name="T29" fmla="*/ 1041 h 4666"/>
                  <a:gd name="T30" fmla="*/ 1745 w 2400"/>
                  <a:gd name="T31" fmla="*/ 724 h 4666"/>
                  <a:gd name="T32" fmla="*/ 1812 w 2400"/>
                  <a:gd name="T33" fmla="*/ 409 h 4666"/>
                  <a:gd name="T34" fmla="*/ 1863 w 2400"/>
                  <a:gd name="T35" fmla="*/ 97 h 4666"/>
                  <a:gd name="T36" fmla="*/ 1998 w 2400"/>
                  <a:gd name="T37" fmla="*/ 69 h 4666"/>
                  <a:gd name="T38" fmla="*/ 2132 w 2400"/>
                  <a:gd name="T39" fmla="*/ 43 h 4666"/>
                  <a:gd name="T40" fmla="*/ 2266 w 2400"/>
                  <a:gd name="T41" fmla="*/ 20 h 4666"/>
                  <a:gd name="T42" fmla="*/ 2400 w 2400"/>
                  <a:gd name="T43" fmla="*/ 0 h 4666"/>
                  <a:gd name="T44" fmla="*/ 2312 w 2400"/>
                  <a:gd name="T45" fmla="*/ 396 h 4666"/>
                  <a:gd name="T46" fmla="*/ 2199 w 2400"/>
                  <a:gd name="T47" fmla="*/ 796 h 4666"/>
                  <a:gd name="T48" fmla="*/ 2065 w 2400"/>
                  <a:gd name="T49" fmla="*/ 1195 h 4666"/>
                  <a:gd name="T50" fmla="*/ 1912 w 2400"/>
                  <a:gd name="T51" fmla="*/ 1590 h 4666"/>
                  <a:gd name="T52" fmla="*/ 1748 w 2400"/>
                  <a:gd name="T53" fmla="*/ 1976 h 4666"/>
                  <a:gd name="T54" fmla="*/ 1574 w 2400"/>
                  <a:gd name="T55" fmla="*/ 2351 h 4666"/>
                  <a:gd name="T56" fmla="*/ 1395 w 2400"/>
                  <a:gd name="T57" fmla="*/ 2712 h 4666"/>
                  <a:gd name="T58" fmla="*/ 1215 w 2400"/>
                  <a:gd name="T59" fmla="*/ 3053 h 4666"/>
                  <a:gd name="T60" fmla="*/ 1039 w 2400"/>
                  <a:gd name="T61" fmla="*/ 3372 h 4666"/>
                  <a:gd name="T62" fmla="*/ 870 w 2400"/>
                  <a:gd name="T63" fmla="*/ 3664 h 4666"/>
                  <a:gd name="T64" fmla="*/ 712 w 2400"/>
                  <a:gd name="T65" fmla="*/ 3926 h 4666"/>
                  <a:gd name="T66" fmla="*/ 569 w 2400"/>
                  <a:gd name="T67" fmla="*/ 4154 h 4666"/>
                  <a:gd name="T68" fmla="*/ 446 w 2400"/>
                  <a:gd name="T69" fmla="*/ 4346 h 4666"/>
                  <a:gd name="T70" fmla="*/ 348 w 2400"/>
                  <a:gd name="T71" fmla="*/ 4495 h 4666"/>
                  <a:gd name="T72" fmla="*/ 237 w 2400"/>
                  <a:gd name="T73" fmla="*/ 4657 h 4666"/>
                  <a:gd name="T74" fmla="*/ 237 w 2400"/>
                  <a:gd name="T75" fmla="*/ 4657 h 4666"/>
                  <a:gd name="T76" fmla="*/ 237 w 2400"/>
                  <a:gd name="T77" fmla="*/ 4658 h 4666"/>
                  <a:gd name="T78" fmla="*/ 236 w 2400"/>
                  <a:gd name="T79" fmla="*/ 4660 h 4666"/>
                  <a:gd name="T80" fmla="*/ 234 w 2400"/>
                  <a:gd name="T81" fmla="*/ 4663 h 4666"/>
                  <a:gd name="T82" fmla="*/ 234 w 2400"/>
                  <a:gd name="T83" fmla="*/ 4663 h 4666"/>
                  <a:gd name="T84" fmla="*/ 233 w 2400"/>
                  <a:gd name="T85" fmla="*/ 4664 h 4666"/>
                  <a:gd name="T86" fmla="*/ 233 w 2400"/>
                  <a:gd name="T87" fmla="*/ 4664 h 4666"/>
                  <a:gd name="T88" fmla="*/ 233 w 2400"/>
                  <a:gd name="T89" fmla="*/ 4664 h 4666"/>
                  <a:gd name="T90" fmla="*/ 232 w 2400"/>
                  <a:gd name="T91" fmla="*/ 4665 h 4666"/>
                  <a:gd name="T92" fmla="*/ 232 w 2400"/>
                  <a:gd name="T93" fmla="*/ 4665 h 4666"/>
                  <a:gd name="T94" fmla="*/ 232 w 2400"/>
                  <a:gd name="T95" fmla="*/ 4665 h 4666"/>
                  <a:gd name="T96" fmla="*/ 232 w 2400"/>
                  <a:gd name="T97" fmla="*/ 4666 h 4666"/>
                  <a:gd name="T98" fmla="*/ 231 w 2400"/>
                  <a:gd name="T99" fmla="*/ 4666 h 4666"/>
                  <a:gd name="T100" fmla="*/ 231 w 2400"/>
                  <a:gd name="T101" fmla="*/ 4666 h 4666"/>
                  <a:gd name="T102" fmla="*/ 231 w 2400"/>
                  <a:gd name="T103" fmla="*/ 4666 h 4666"/>
                  <a:gd name="T104" fmla="*/ 231 w 2400"/>
                  <a:gd name="T105" fmla="*/ 4666 h 4666"/>
                  <a:gd name="T106" fmla="*/ 231 w 2400"/>
                  <a:gd name="T107" fmla="*/ 4666 h 4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00" h="4666">
                    <a:moveTo>
                      <a:pt x="231" y="4666"/>
                    </a:moveTo>
                    <a:lnTo>
                      <a:pt x="211" y="4666"/>
                    </a:lnTo>
                    <a:lnTo>
                      <a:pt x="172" y="4666"/>
                    </a:lnTo>
                    <a:lnTo>
                      <a:pt x="0" y="4666"/>
                    </a:lnTo>
                    <a:lnTo>
                      <a:pt x="62" y="4565"/>
                    </a:lnTo>
                    <a:lnTo>
                      <a:pt x="125" y="4459"/>
                    </a:lnTo>
                    <a:lnTo>
                      <a:pt x="190" y="4348"/>
                    </a:lnTo>
                    <a:lnTo>
                      <a:pt x="256" y="4233"/>
                    </a:lnTo>
                    <a:lnTo>
                      <a:pt x="324" y="4115"/>
                    </a:lnTo>
                    <a:lnTo>
                      <a:pt x="393" y="3992"/>
                    </a:lnTo>
                    <a:lnTo>
                      <a:pt x="462" y="3866"/>
                    </a:lnTo>
                    <a:lnTo>
                      <a:pt x="532" y="3737"/>
                    </a:lnTo>
                    <a:lnTo>
                      <a:pt x="602" y="3604"/>
                    </a:lnTo>
                    <a:lnTo>
                      <a:pt x="673" y="3469"/>
                    </a:lnTo>
                    <a:lnTo>
                      <a:pt x="743" y="3330"/>
                    </a:lnTo>
                    <a:lnTo>
                      <a:pt x="814" y="3190"/>
                    </a:lnTo>
                    <a:lnTo>
                      <a:pt x="884" y="3046"/>
                    </a:lnTo>
                    <a:lnTo>
                      <a:pt x="954" y="2900"/>
                    </a:lnTo>
                    <a:lnTo>
                      <a:pt x="1022" y="2753"/>
                    </a:lnTo>
                    <a:lnTo>
                      <a:pt x="1090" y="2602"/>
                    </a:lnTo>
                    <a:lnTo>
                      <a:pt x="1156" y="2451"/>
                    </a:lnTo>
                    <a:lnTo>
                      <a:pt x="1222" y="2298"/>
                    </a:lnTo>
                    <a:lnTo>
                      <a:pt x="1284" y="2144"/>
                    </a:lnTo>
                    <a:lnTo>
                      <a:pt x="1346" y="1989"/>
                    </a:lnTo>
                    <a:lnTo>
                      <a:pt x="1405" y="1831"/>
                    </a:lnTo>
                    <a:lnTo>
                      <a:pt x="1462" y="1674"/>
                    </a:lnTo>
                    <a:lnTo>
                      <a:pt x="1516" y="1517"/>
                    </a:lnTo>
                    <a:lnTo>
                      <a:pt x="1569" y="1358"/>
                    </a:lnTo>
                    <a:lnTo>
                      <a:pt x="1618" y="1200"/>
                    </a:lnTo>
                    <a:lnTo>
                      <a:pt x="1663" y="1041"/>
                    </a:lnTo>
                    <a:lnTo>
                      <a:pt x="1706" y="883"/>
                    </a:lnTo>
                    <a:lnTo>
                      <a:pt x="1745" y="724"/>
                    </a:lnTo>
                    <a:lnTo>
                      <a:pt x="1781" y="567"/>
                    </a:lnTo>
                    <a:lnTo>
                      <a:pt x="1812" y="409"/>
                    </a:lnTo>
                    <a:lnTo>
                      <a:pt x="1840" y="253"/>
                    </a:lnTo>
                    <a:lnTo>
                      <a:pt x="1863" y="97"/>
                    </a:lnTo>
                    <a:lnTo>
                      <a:pt x="1930" y="83"/>
                    </a:lnTo>
                    <a:lnTo>
                      <a:pt x="1998" y="69"/>
                    </a:lnTo>
                    <a:lnTo>
                      <a:pt x="2065" y="56"/>
                    </a:lnTo>
                    <a:lnTo>
                      <a:pt x="2132" y="43"/>
                    </a:lnTo>
                    <a:lnTo>
                      <a:pt x="2199" y="32"/>
                    </a:lnTo>
                    <a:lnTo>
                      <a:pt x="2266" y="20"/>
                    </a:lnTo>
                    <a:lnTo>
                      <a:pt x="2333" y="9"/>
                    </a:lnTo>
                    <a:lnTo>
                      <a:pt x="2400" y="0"/>
                    </a:lnTo>
                    <a:lnTo>
                      <a:pt x="2360" y="197"/>
                    </a:lnTo>
                    <a:lnTo>
                      <a:pt x="2312" y="396"/>
                    </a:lnTo>
                    <a:lnTo>
                      <a:pt x="2258" y="595"/>
                    </a:lnTo>
                    <a:lnTo>
                      <a:pt x="2199" y="796"/>
                    </a:lnTo>
                    <a:lnTo>
                      <a:pt x="2135" y="995"/>
                    </a:lnTo>
                    <a:lnTo>
                      <a:pt x="2065" y="1195"/>
                    </a:lnTo>
                    <a:lnTo>
                      <a:pt x="1990" y="1392"/>
                    </a:lnTo>
                    <a:lnTo>
                      <a:pt x="1912" y="1590"/>
                    </a:lnTo>
                    <a:lnTo>
                      <a:pt x="1832" y="1785"/>
                    </a:lnTo>
                    <a:lnTo>
                      <a:pt x="1748" y="1976"/>
                    </a:lnTo>
                    <a:lnTo>
                      <a:pt x="1661" y="2166"/>
                    </a:lnTo>
                    <a:lnTo>
                      <a:pt x="1574" y="2351"/>
                    </a:lnTo>
                    <a:lnTo>
                      <a:pt x="1485" y="2534"/>
                    </a:lnTo>
                    <a:lnTo>
                      <a:pt x="1395" y="2712"/>
                    </a:lnTo>
                    <a:lnTo>
                      <a:pt x="1306" y="2885"/>
                    </a:lnTo>
                    <a:lnTo>
                      <a:pt x="1215" y="3053"/>
                    </a:lnTo>
                    <a:lnTo>
                      <a:pt x="1126" y="3216"/>
                    </a:lnTo>
                    <a:lnTo>
                      <a:pt x="1039" y="3372"/>
                    </a:lnTo>
                    <a:lnTo>
                      <a:pt x="953" y="3521"/>
                    </a:lnTo>
                    <a:lnTo>
                      <a:pt x="870" y="3664"/>
                    </a:lnTo>
                    <a:lnTo>
                      <a:pt x="789" y="3799"/>
                    </a:lnTo>
                    <a:lnTo>
                      <a:pt x="712" y="3926"/>
                    </a:lnTo>
                    <a:lnTo>
                      <a:pt x="638" y="4045"/>
                    </a:lnTo>
                    <a:lnTo>
                      <a:pt x="569" y="4154"/>
                    </a:lnTo>
                    <a:lnTo>
                      <a:pt x="506" y="4255"/>
                    </a:lnTo>
                    <a:lnTo>
                      <a:pt x="446" y="4346"/>
                    </a:lnTo>
                    <a:lnTo>
                      <a:pt x="394" y="4426"/>
                    </a:lnTo>
                    <a:lnTo>
                      <a:pt x="348" y="4495"/>
                    </a:lnTo>
                    <a:lnTo>
                      <a:pt x="276" y="4600"/>
                    </a:lnTo>
                    <a:lnTo>
                      <a:pt x="237" y="4657"/>
                    </a:lnTo>
                    <a:lnTo>
                      <a:pt x="237" y="4657"/>
                    </a:lnTo>
                    <a:lnTo>
                      <a:pt x="237" y="4657"/>
                    </a:lnTo>
                    <a:lnTo>
                      <a:pt x="237" y="4657"/>
                    </a:lnTo>
                    <a:lnTo>
                      <a:pt x="237" y="4658"/>
                    </a:lnTo>
                    <a:lnTo>
                      <a:pt x="236" y="4660"/>
                    </a:lnTo>
                    <a:lnTo>
                      <a:pt x="236" y="4660"/>
                    </a:lnTo>
                    <a:lnTo>
                      <a:pt x="235" y="4662"/>
                    </a:lnTo>
                    <a:lnTo>
                      <a:pt x="234" y="4663"/>
                    </a:lnTo>
                    <a:lnTo>
                      <a:pt x="234" y="4663"/>
                    </a:lnTo>
                    <a:lnTo>
                      <a:pt x="234" y="4663"/>
                    </a:lnTo>
                    <a:lnTo>
                      <a:pt x="233" y="4664"/>
                    </a:lnTo>
                    <a:lnTo>
                      <a:pt x="233" y="4664"/>
                    </a:lnTo>
                    <a:lnTo>
                      <a:pt x="233" y="4664"/>
                    </a:lnTo>
                    <a:lnTo>
                      <a:pt x="233" y="4664"/>
                    </a:lnTo>
                    <a:lnTo>
                      <a:pt x="233" y="4664"/>
                    </a:lnTo>
                    <a:lnTo>
                      <a:pt x="233" y="4664"/>
                    </a:lnTo>
                    <a:lnTo>
                      <a:pt x="233" y="4665"/>
                    </a:lnTo>
                    <a:lnTo>
                      <a:pt x="232" y="4665"/>
                    </a:lnTo>
                    <a:lnTo>
                      <a:pt x="232" y="4665"/>
                    </a:lnTo>
                    <a:lnTo>
                      <a:pt x="232" y="4665"/>
                    </a:lnTo>
                    <a:lnTo>
                      <a:pt x="232" y="4665"/>
                    </a:lnTo>
                    <a:lnTo>
                      <a:pt x="232" y="4665"/>
                    </a:lnTo>
                    <a:lnTo>
                      <a:pt x="232" y="4666"/>
                    </a:lnTo>
                    <a:lnTo>
                      <a:pt x="232" y="4666"/>
                    </a:lnTo>
                    <a:lnTo>
                      <a:pt x="232" y="4666"/>
                    </a:lnTo>
                    <a:lnTo>
                      <a:pt x="231" y="4666"/>
                    </a:lnTo>
                    <a:lnTo>
                      <a:pt x="231" y="4666"/>
                    </a:lnTo>
                    <a:lnTo>
                      <a:pt x="231" y="4666"/>
                    </a:lnTo>
                    <a:lnTo>
                      <a:pt x="231" y="4666"/>
                    </a:lnTo>
                    <a:lnTo>
                      <a:pt x="231" y="4666"/>
                    </a:lnTo>
                    <a:lnTo>
                      <a:pt x="231" y="4666"/>
                    </a:lnTo>
                    <a:lnTo>
                      <a:pt x="231" y="4666"/>
                    </a:lnTo>
                    <a:lnTo>
                      <a:pt x="231" y="4666"/>
                    </a:lnTo>
                    <a:lnTo>
                      <a:pt x="231" y="4666"/>
                    </a:lnTo>
                    <a:lnTo>
                      <a:pt x="231" y="4666"/>
                    </a:lnTo>
                    <a:close/>
                  </a:path>
                </a:pathLst>
              </a:custGeom>
              <a:solidFill>
                <a:srgbClr val="CBBC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34">
                <a:extLst>
                  <a:ext uri="{FF2B5EF4-FFF2-40B4-BE49-F238E27FC236}">
                    <a16:creationId xmlns:a16="http://schemas.microsoft.com/office/drawing/2014/main" id="{49AFD172-697A-12BB-F7F7-C837DFBC3819}"/>
                  </a:ext>
                </a:extLst>
              </p:cNvPr>
              <p:cNvSpPr>
                <a:spLocks/>
              </p:cNvSpPr>
              <p:nvPr/>
            </p:nvSpPr>
            <p:spPr bwMode="auto">
              <a:xfrm>
                <a:off x="8991051" y="3026228"/>
                <a:ext cx="641350" cy="1208088"/>
              </a:xfrm>
              <a:custGeom>
                <a:avLst/>
                <a:gdLst>
                  <a:gd name="T0" fmla="*/ 0 w 2023"/>
                  <a:gd name="T1" fmla="*/ 4569 h 4569"/>
                  <a:gd name="T2" fmla="*/ 85 w 2023"/>
                  <a:gd name="T3" fmla="*/ 4370 h 4569"/>
                  <a:gd name="T4" fmla="*/ 175 w 2023"/>
                  <a:gd name="T5" fmla="*/ 4153 h 4569"/>
                  <a:gd name="T6" fmla="*/ 268 w 2023"/>
                  <a:gd name="T7" fmla="*/ 3923 h 4569"/>
                  <a:gd name="T8" fmla="*/ 364 w 2023"/>
                  <a:gd name="T9" fmla="*/ 3679 h 4569"/>
                  <a:gd name="T10" fmla="*/ 461 w 2023"/>
                  <a:gd name="T11" fmla="*/ 3422 h 4569"/>
                  <a:gd name="T12" fmla="*/ 559 w 2023"/>
                  <a:gd name="T13" fmla="*/ 3155 h 4569"/>
                  <a:gd name="T14" fmla="*/ 654 w 2023"/>
                  <a:gd name="T15" fmla="*/ 2879 h 4569"/>
                  <a:gd name="T16" fmla="*/ 749 w 2023"/>
                  <a:gd name="T17" fmla="*/ 2594 h 4569"/>
                  <a:gd name="T18" fmla="*/ 841 w 2023"/>
                  <a:gd name="T19" fmla="*/ 2303 h 4569"/>
                  <a:gd name="T20" fmla="*/ 928 w 2023"/>
                  <a:gd name="T21" fmla="*/ 2007 h 4569"/>
                  <a:gd name="T22" fmla="*/ 1010 w 2023"/>
                  <a:gd name="T23" fmla="*/ 1706 h 4569"/>
                  <a:gd name="T24" fmla="*/ 1087 w 2023"/>
                  <a:gd name="T25" fmla="*/ 1401 h 4569"/>
                  <a:gd name="T26" fmla="*/ 1155 w 2023"/>
                  <a:gd name="T27" fmla="*/ 1097 h 4569"/>
                  <a:gd name="T28" fmla="*/ 1217 w 2023"/>
                  <a:gd name="T29" fmla="*/ 791 h 4569"/>
                  <a:gd name="T30" fmla="*/ 1268 w 2023"/>
                  <a:gd name="T31" fmla="*/ 487 h 4569"/>
                  <a:gd name="T32" fmla="*/ 1310 w 2023"/>
                  <a:gd name="T33" fmla="*/ 185 h 4569"/>
                  <a:gd name="T34" fmla="*/ 1488 w 2023"/>
                  <a:gd name="T35" fmla="*/ 132 h 4569"/>
                  <a:gd name="T36" fmla="*/ 1667 w 2023"/>
                  <a:gd name="T37" fmla="*/ 84 h 4569"/>
                  <a:gd name="T38" fmla="*/ 1845 w 2023"/>
                  <a:gd name="T39" fmla="*/ 41 h 4569"/>
                  <a:gd name="T40" fmla="*/ 2023 w 2023"/>
                  <a:gd name="T41" fmla="*/ 0 h 4569"/>
                  <a:gd name="T42" fmla="*/ 1972 w 2023"/>
                  <a:gd name="T43" fmla="*/ 312 h 4569"/>
                  <a:gd name="T44" fmla="*/ 1905 w 2023"/>
                  <a:gd name="T45" fmla="*/ 627 h 4569"/>
                  <a:gd name="T46" fmla="*/ 1823 w 2023"/>
                  <a:gd name="T47" fmla="*/ 944 h 4569"/>
                  <a:gd name="T48" fmla="*/ 1729 w 2023"/>
                  <a:gd name="T49" fmla="*/ 1261 h 4569"/>
                  <a:gd name="T50" fmla="*/ 1622 w 2023"/>
                  <a:gd name="T51" fmla="*/ 1577 h 4569"/>
                  <a:gd name="T52" fmla="*/ 1506 w 2023"/>
                  <a:gd name="T53" fmla="*/ 1892 h 4569"/>
                  <a:gd name="T54" fmla="*/ 1382 w 2023"/>
                  <a:gd name="T55" fmla="*/ 2201 h 4569"/>
                  <a:gd name="T56" fmla="*/ 1250 w 2023"/>
                  <a:gd name="T57" fmla="*/ 2505 h 4569"/>
                  <a:gd name="T58" fmla="*/ 1114 w 2023"/>
                  <a:gd name="T59" fmla="*/ 2803 h 4569"/>
                  <a:gd name="T60" fmla="*/ 974 w 2023"/>
                  <a:gd name="T61" fmla="*/ 3093 h 4569"/>
                  <a:gd name="T62" fmla="*/ 833 w 2023"/>
                  <a:gd name="T63" fmla="*/ 3372 h 4569"/>
                  <a:gd name="T64" fmla="*/ 692 w 2023"/>
                  <a:gd name="T65" fmla="*/ 3640 h 4569"/>
                  <a:gd name="T66" fmla="*/ 553 w 2023"/>
                  <a:gd name="T67" fmla="*/ 3895 h 4569"/>
                  <a:gd name="T68" fmla="*/ 416 w 2023"/>
                  <a:gd name="T69" fmla="*/ 4136 h 4569"/>
                  <a:gd name="T70" fmla="*/ 285 w 2023"/>
                  <a:gd name="T71" fmla="*/ 4362 h 4569"/>
                  <a:gd name="T72" fmla="*/ 160 w 2023"/>
                  <a:gd name="T73" fmla="*/ 4569 h 4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23" h="4569">
                    <a:moveTo>
                      <a:pt x="160" y="4569"/>
                    </a:moveTo>
                    <a:lnTo>
                      <a:pt x="0" y="4569"/>
                    </a:lnTo>
                    <a:lnTo>
                      <a:pt x="41" y="4471"/>
                    </a:lnTo>
                    <a:lnTo>
                      <a:pt x="85" y="4370"/>
                    </a:lnTo>
                    <a:lnTo>
                      <a:pt x="129" y="4264"/>
                    </a:lnTo>
                    <a:lnTo>
                      <a:pt x="175" y="4153"/>
                    </a:lnTo>
                    <a:lnTo>
                      <a:pt x="222" y="4039"/>
                    </a:lnTo>
                    <a:lnTo>
                      <a:pt x="268" y="3923"/>
                    </a:lnTo>
                    <a:lnTo>
                      <a:pt x="316" y="3802"/>
                    </a:lnTo>
                    <a:lnTo>
                      <a:pt x="364" y="3679"/>
                    </a:lnTo>
                    <a:lnTo>
                      <a:pt x="412" y="3551"/>
                    </a:lnTo>
                    <a:lnTo>
                      <a:pt x="461" y="3422"/>
                    </a:lnTo>
                    <a:lnTo>
                      <a:pt x="510" y="3290"/>
                    </a:lnTo>
                    <a:lnTo>
                      <a:pt x="559" y="3155"/>
                    </a:lnTo>
                    <a:lnTo>
                      <a:pt x="606" y="3019"/>
                    </a:lnTo>
                    <a:lnTo>
                      <a:pt x="654" y="2879"/>
                    </a:lnTo>
                    <a:lnTo>
                      <a:pt x="702" y="2738"/>
                    </a:lnTo>
                    <a:lnTo>
                      <a:pt x="749" y="2594"/>
                    </a:lnTo>
                    <a:lnTo>
                      <a:pt x="795" y="2449"/>
                    </a:lnTo>
                    <a:lnTo>
                      <a:pt x="841" y="2303"/>
                    </a:lnTo>
                    <a:lnTo>
                      <a:pt x="885" y="2155"/>
                    </a:lnTo>
                    <a:lnTo>
                      <a:pt x="928" y="2007"/>
                    </a:lnTo>
                    <a:lnTo>
                      <a:pt x="970" y="1856"/>
                    </a:lnTo>
                    <a:lnTo>
                      <a:pt x="1010" y="1706"/>
                    </a:lnTo>
                    <a:lnTo>
                      <a:pt x="1050" y="1554"/>
                    </a:lnTo>
                    <a:lnTo>
                      <a:pt x="1087" y="1401"/>
                    </a:lnTo>
                    <a:lnTo>
                      <a:pt x="1122" y="1250"/>
                    </a:lnTo>
                    <a:lnTo>
                      <a:pt x="1155" y="1097"/>
                    </a:lnTo>
                    <a:lnTo>
                      <a:pt x="1187" y="944"/>
                    </a:lnTo>
                    <a:lnTo>
                      <a:pt x="1217" y="791"/>
                    </a:lnTo>
                    <a:lnTo>
                      <a:pt x="1244" y="638"/>
                    </a:lnTo>
                    <a:lnTo>
                      <a:pt x="1268" y="487"/>
                    </a:lnTo>
                    <a:lnTo>
                      <a:pt x="1290" y="335"/>
                    </a:lnTo>
                    <a:lnTo>
                      <a:pt x="1310" y="185"/>
                    </a:lnTo>
                    <a:lnTo>
                      <a:pt x="1399" y="157"/>
                    </a:lnTo>
                    <a:lnTo>
                      <a:pt x="1488" y="132"/>
                    </a:lnTo>
                    <a:lnTo>
                      <a:pt x="1578" y="108"/>
                    </a:lnTo>
                    <a:lnTo>
                      <a:pt x="1667" y="84"/>
                    </a:lnTo>
                    <a:lnTo>
                      <a:pt x="1756" y="61"/>
                    </a:lnTo>
                    <a:lnTo>
                      <a:pt x="1845" y="41"/>
                    </a:lnTo>
                    <a:lnTo>
                      <a:pt x="1934" y="20"/>
                    </a:lnTo>
                    <a:lnTo>
                      <a:pt x="2023" y="0"/>
                    </a:lnTo>
                    <a:lnTo>
                      <a:pt x="2000" y="156"/>
                    </a:lnTo>
                    <a:lnTo>
                      <a:pt x="1972" y="312"/>
                    </a:lnTo>
                    <a:lnTo>
                      <a:pt x="1941" y="470"/>
                    </a:lnTo>
                    <a:lnTo>
                      <a:pt x="1905" y="627"/>
                    </a:lnTo>
                    <a:lnTo>
                      <a:pt x="1866" y="786"/>
                    </a:lnTo>
                    <a:lnTo>
                      <a:pt x="1823" y="944"/>
                    </a:lnTo>
                    <a:lnTo>
                      <a:pt x="1778" y="1103"/>
                    </a:lnTo>
                    <a:lnTo>
                      <a:pt x="1729" y="1261"/>
                    </a:lnTo>
                    <a:lnTo>
                      <a:pt x="1676" y="1420"/>
                    </a:lnTo>
                    <a:lnTo>
                      <a:pt x="1622" y="1577"/>
                    </a:lnTo>
                    <a:lnTo>
                      <a:pt x="1565" y="1734"/>
                    </a:lnTo>
                    <a:lnTo>
                      <a:pt x="1506" y="1892"/>
                    </a:lnTo>
                    <a:lnTo>
                      <a:pt x="1444" y="2047"/>
                    </a:lnTo>
                    <a:lnTo>
                      <a:pt x="1382" y="2201"/>
                    </a:lnTo>
                    <a:lnTo>
                      <a:pt x="1316" y="2354"/>
                    </a:lnTo>
                    <a:lnTo>
                      <a:pt x="1250" y="2505"/>
                    </a:lnTo>
                    <a:lnTo>
                      <a:pt x="1182" y="2656"/>
                    </a:lnTo>
                    <a:lnTo>
                      <a:pt x="1114" y="2803"/>
                    </a:lnTo>
                    <a:lnTo>
                      <a:pt x="1044" y="2949"/>
                    </a:lnTo>
                    <a:lnTo>
                      <a:pt x="974" y="3093"/>
                    </a:lnTo>
                    <a:lnTo>
                      <a:pt x="903" y="3233"/>
                    </a:lnTo>
                    <a:lnTo>
                      <a:pt x="833" y="3372"/>
                    </a:lnTo>
                    <a:lnTo>
                      <a:pt x="762" y="3507"/>
                    </a:lnTo>
                    <a:lnTo>
                      <a:pt x="692" y="3640"/>
                    </a:lnTo>
                    <a:lnTo>
                      <a:pt x="622" y="3769"/>
                    </a:lnTo>
                    <a:lnTo>
                      <a:pt x="553" y="3895"/>
                    </a:lnTo>
                    <a:lnTo>
                      <a:pt x="484" y="4018"/>
                    </a:lnTo>
                    <a:lnTo>
                      <a:pt x="416" y="4136"/>
                    </a:lnTo>
                    <a:lnTo>
                      <a:pt x="350" y="4251"/>
                    </a:lnTo>
                    <a:lnTo>
                      <a:pt x="285" y="4362"/>
                    </a:lnTo>
                    <a:lnTo>
                      <a:pt x="222" y="4468"/>
                    </a:lnTo>
                    <a:lnTo>
                      <a:pt x="160" y="4569"/>
                    </a:lnTo>
                    <a:close/>
                  </a:path>
                </a:pathLst>
              </a:custGeom>
              <a:solidFill>
                <a:srgbClr val="585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35">
                <a:extLst>
                  <a:ext uri="{FF2B5EF4-FFF2-40B4-BE49-F238E27FC236}">
                    <a16:creationId xmlns:a16="http://schemas.microsoft.com/office/drawing/2014/main" id="{26CA5930-F36B-B53E-DB4D-DDD3E3C6E857}"/>
                  </a:ext>
                </a:extLst>
              </p:cNvPr>
              <p:cNvSpPr>
                <a:spLocks/>
              </p:cNvSpPr>
              <p:nvPr/>
            </p:nvSpPr>
            <p:spPr bwMode="auto">
              <a:xfrm>
                <a:off x="8862463" y="3138941"/>
                <a:ext cx="320675" cy="1095375"/>
              </a:xfrm>
              <a:custGeom>
                <a:avLst/>
                <a:gdLst>
                  <a:gd name="T0" fmla="*/ 241 w 1008"/>
                  <a:gd name="T1" fmla="*/ 4144 h 4144"/>
                  <a:gd name="T2" fmla="*/ 0 w 1008"/>
                  <a:gd name="T3" fmla="*/ 4144 h 4144"/>
                  <a:gd name="T4" fmla="*/ 0 w 1008"/>
                  <a:gd name="T5" fmla="*/ 454 h 4144"/>
                  <a:gd name="T6" fmla="*/ 62 w 1008"/>
                  <a:gd name="T7" fmla="*/ 422 h 4144"/>
                  <a:gd name="T8" fmla="*/ 126 w 1008"/>
                  <a:gd name="T9" fmla="*/ 390 h 4144"/>
                  <a:gd name="T10" fmla="*/ 188 w 1008"/>
                  <a:gd name="T11" fmla="*/ 359 h 4144"/>
                  <a:gd name="T12" fmla="*/ 251 w 1008"/>
                  <a:gd name="T13" fmla="*/ 329 h 4144"/>
                  <a:gd name="T14" fmla="*/ 314 w 1008"/>
                  <a:gd name="T15" fmla="*/ 299 h 4144"/>
                  <a:gd name="T16" fmla="*/ 377 w 1008"/>
                  <a:gd name="T17" fmla="*/ 269 h 4144"/>
                  <a:gd name="T18" fmla="*/ 440 w 1008"/>
                  <a:gd name="T19" fmla="*/ 240 h 4144"/>
                  <a:gd name="T20" fmla="*/ 503 w 1008"/>
                  <a:gd name="T21" fmla="*/ 211 h 4144"/>
                  <a:gd name="T22" fmla="*/ 566 w 1008"/>
                  <a:gd name="T23" fmla="*/ 183 h 4144"/>
                  <a:gd name="T24" fmla="*/ 630 w 1008"/>
                  <a:gd name="T25" fmla="*/ 155 h 4144"/>
                  <a:gd name="T26" fmla="*/ 692 w 1008"/>
                  <a:gd name="T27" fmla="*/ 129 h 4144"/>
                  <a:gd name="T28" fmla="*/ 755 w 1008"/>
                  <a:gd name="T29" fmla="*/ 102 h 4144"/>
                  <a:gd name="T30" fmla="*/ 819 w 1008"/>
                  <a:gd name="T31" fmla="*/ 75 h 4144"/>
                  <a:gd name="T32" fmla="*/ 882 w 1008"/>
                  <a:gd name="T33" fmla="*/ 50 h 4144"/>
                  <a:gd name="T34" fmla="*/ 945 w 1008"/>
                  <a:gd name="T35" fmla="*/ 25 h 4144"/>
                  <a:gd name="T36" fmla="*/ 1008 w 1008"/>
                  <a:gd name="T37" fmla="*/ 0 h 4144"/>
                  <a:gd name="T38" fmla="*/ 995 w 1008"/>
                  <a:gd name="T39" fmla="*/ 145 h 4144"/>
                  <a:gd name="T40" fmla="*/ 980 w 1008"/>
                  <a:gd name="T41" fmla="*/ 290 h 4144"/>
                  <a:gd name="T42" fmla="*/ 964 w 1008"/>
                  <a:gd name="T43" fmla="*/ 435 h 4144"/>
                  <a:gd name="T44" fmla="*/ 946 w 1008"/>
                  <a:gd name="T45" fmla="*/ 580 h 4144"/>
                  <a:gd name="T46" fmla="*/ 929 w 1008"/>
                  <a:gd name="T47" fmla="*/ 724 h 4144"/>
                  <a:gd name="T48" fmla="*/ 909 w 1008"/>
                  <a:gd name="T49" fmla="*/ 870 h 4144"/>
                  <a:gd name="T50" fmla="*/ 888 w 1008"/>
                  <a:gd name="T51" fmla="*/ 1015 h 4144"/>
                  <a:gd name="T52" fmla="*/ 866 w 1008"/>
                  <a:gd name="T53" fmla="*/ 1159 h 4144"/>
                  <a:gd name="T54" fmla="*/ 845 w 1008"/>
                  <a:gd name="T55" fmla="*/ 1304 h 4144"/>
                  <a:gd name="T56" fmla="*/ 821 w 1008"/>
                  <a:gd name="T57" fmla="*/ 1446 h 4144"/>
                  <a:gd name="T58" fmla="*/ 797 w 1008"/>
                  <a:gd name="T59" fmla="*/ 1589 h 4144"/>
                  <a:gd name="T60" fmla="*/ 773 w 1008"/>
                  <a:gd name="T61" fmla="*/ 1730 h 4144"/>
                  <a:gd name="T62" fmla="*/ 747 w 1008"/>
                  <a:gd name="T63" fmla="*/ 1870 h 4144"/>
                  <a:gd name="T64" fmla="*/ 721 w 1008"/>
                  <a:gd name="T65" fmla="*/ 2010 h 4144"/>
                  <a:gd name="T66" fmla="*/ 695 w 1008"/>
                  <a:gd name="T67" fmla="*/ 2148 h 4144"/>
                  <a:gd name="T68" fmla="*/ 668 w 1008"/>
                  <a:gd name="T69" fmla="*/ 2284 h 4144"/>
                  <a:gd name="T70" fmla="*/ 641 w 1008"/>
                  <a:gd name="T71" fmla="*/ 2419 h 4144"/>
                  <a:gd name="T72" fmla="*/ 614 w 1008"/>
                  <a:gd name="T73" fmla="*/ 2551 h 4144"/>
                  <a:gd name="T74" fmla="*/ 587 w 1008"/>
                  <a:gd name="T75" fmla="*/ 2682 h 4144"/>
                  <a:gd name="T76" fmla="*/ 559 w 1008"/>
                  <a:gd name="T77" fmla="*/ 2811 h 4144"/>
                  <a:gd name="T78" fmla="*/ 503 w 1008"/>
                  <a:gd name="T79" fmla="*/ 3062 h 4144"/>
                  <a:gd name="T80" fmla="*/ 448 w 1008"/>
                  <a:gd name="T81" fmla="*/ 3303 h 4144"/>
                  <a:gd name="T82" fmla="*/ 394 w 1008"/>
                  <a:gd name="T83" fmla="*/ 3533 h 4144"/>
                  <a:gd name="T84" fmla="*/ 341 w 1008"/>
                  <a:gd name="T85" fmla="*/ 3751 h 4144"/>
                  <a:gd name="T86" fmla="*/ 289 w 1008"/>
                  <a:gd name="T87" fmla="*/ 3955 h 4144"/>
                  <a:gd name="T88" fmla="*/ 241 w 1008"/>
                  <a:gd name="T89" fmla="*/ 4144 h 4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08" h="4144">
                    <a:moveTo>
                      <a:pt x="241" y="4144"/>
                    </a:moveTo>
                    <a:lnTo>
                      <a:pt x="0" y="4144"/>
                    </a:lnTo>
                    <a:lnTo>
                      <a:pt x="0" y="454"/>
                    </a:lnTo>
                    <a:lnTo>
                      <a:pt x="62" y="422"/>
                    </a:lnTo>
                    <a:lnTo>
                      <a:pt x="126" y="390"/>
                    </a:lnTo>
                    <a:lnTo>
                      <a:pt x="188" y="359"/>
                    </a:lnTo>
                    <a:lnTo>
                      <a:pt x="251" y="329"/>
                    </a:lnTo>
                    <a:lnTo>
                      <a:pt x="314" y="299"/>
                    </a:lnTo>
                    <a:lnTo>
                      <a:pt x="377" y="269"/>
                    </a:lnTo>
                    <a:lnTo>
                      <a:pt x="440" y="240"/>
                    </a:lnTo>
                    <a:lnTo>
                      <a:pt x="503" y="211"/>
                    </a:lnTo>
                    <a:lnTo>
                      <a:pt x="566" y="183"/>
                    </a:lnTo>
                    <a:lnTo>
                      <a:pt x="630" y="155"/>
                    </a:lnTo>
                    <a:lnTo>
                      <a:pt x="692" y="129"/>
                    </a:lnTo>
                    <a:lnTo>
                      <a:pt x="755" y="102"/>
                    </a:lnTo>
                    <a:lnTo>
                      <a:pt x="819" y="75"/>
                    </a:lnTo>
                    <a:lnTo>
                      <a:pt x="882" y="50"/>
                    </a:lnTo>
                    <a:lnTo>
                      <a:pt x="945" y="25"/>
                    </a:lnTo>
                    <a:lnTo>
                      <a:pt x="1008" y="0"/>
                    </a:lnTo>
                    <a:lnTo>
                      <a:pt x="995" y="145"/>
                    </a:lnTo>
                    <a:lnTo>
                      <a:pt x="980" y="290"/>
                    </a:lnTo>
                    <a:lnTo>
                      <a:pt x="964" y="435"/>
                    </a:lnTo>
                    <a:lnTo>
                      <a:pt x="946" y="580"/>
                    </a:lnTo>
                    <a:lnTo>
                      <a:pt x="929" y="724"/>
                    </a:lnTo>
                    <a:lnTo>
                      <a:pt x="909" y="870"/>
                    </a:lnTo>
                    <a:lnTo>
                      <a:pt x="888" y="1015"/>
                    </a:lnTo>
                    <a:lnTo>
                      <a:pt x="866" y="1159"/>
                    </a:lnTo>
                    <a:lnTo>
                      <a:pt x="845" y="1304"/>
                    </a:lnTo>
                    <a:lnTo>
                      <a:pt x="821" y="1446"/>
                    </a:lnTo>
                    <a:lnTo>
                      <a:pt x="797" y="1589"/>
                    </a:lnTo>
                    <a:lnTo>
                      <a:pt x="773" y="1730"/>
                    </a:lnTo>
                    <a:lnTo>
                      <a:pt x="747" y="1870"/>
                    </a:lnTo>
                    <a:lnTo>
                      <a:pt x="721" y="2010"/>
                    </a:lnTo>
                    <a:lnTo>
                      <a:pt x="695" y="2148"/>
                    </a:lnTo>
                    <a:lnTo>
                      <a:pt x="668" y="2284"/>
                    </a:lnTo>
                    <a:lnTo>
                      <a:pt x="641" y="2419"/>
                    </a:lnTo>
                    <a:lnTo>
                      <a:pt x="614" y="2551"/>
                    </a:lnTo>
                    <a:lnTo>
                      <a:pt x="587" y="2682"/>
                    </a:lnTo>
                    <a:lnTo>
                      <a:pt x="559" y="2811"/>
                    </a:lnTo>
                    <a:lnTo>
                      <a:pt x="503" y="3062"/>
                    </a:lnTo>
                    <a:lnTo>
                      <a:pt x="448" y="3303"/>
                    </a:lnTo>
                    <a:lnTo>
                      <a:pt x="394" y="3533"/>
                    </a:lnTo>
                    <a:lnTo>
                      <a:pt x="341" y="3751"/>
                    </a:lnTo>
                    <a:lnTo>
                      <a:pt x="289" y="3955"/>
                    </a:lnTo>
                    <a:lnTo>
                      <a:pt x="241" y="4144"/>
                    </a:lnTo>
                    <a:close/>
                  </a:path>
                </a:pathLst>
              </a:custGeom>
              <a:solidFill>
                <a:srgbClr val="079A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36">
                <a:extLst>
                  <a:ext uri="{FF2B5EF4-FFF2-40B4-BE49-F238E27FC236}">
                    <a16:creationId xmlns:a16="http://schemas.microsoft.com/office/drawing/2014/main" id="{868E34CE-34F5-11CD-E7AD-1F69303E4015}"/>
                  </a:ext>
                </a:extLst>
              </p:cNvPr>
              <p:cNvSpPr>
                <a:spLocks/>
              </p:cNvSpPr>
              <p:nvPr/>
            </p:nvSpPr>
            <p:spPr bwMode="auto">
              <a:xfrm>
                <a:off x="8938663" y="3075441"/>
                <a:ext cx="468313" cy="1158875"/>
              </a:xfrm>
              <a:custGeom>
                <a:avLst/>
                <a:gdLst>
                  <a:gd name="T0" fmla="*/ 0 w 1472"/>
                  <a:gd name="T1" fmla="*/ 4384 h 4384"/>
                  <a:gd name="T2" fmla="*/ 100 w 1472"/>
                  <a:gd name="T3" fmla="*/ 3991 h 4384"/>
                  <a:gd name="T4" fmla="*/ 207 w 1472"/>
                  <a:gd name="T5" fmla="*/ 3543 h 4384"/>
                  <a:gd name="T6" fmla="*/ 318 w 1472"/>
                  <a:gd name="T7" fmla="*/ 3051 h 4384"/>
                  <a:gd name="T8" fmla="*/ 373 w 1472"/>
                  <a:gd name="T9" fmla="*/ 2791 h 4384"/>
                  <a:gd name="T10" fmla="*/ 427 w 1472"/>
                  <a:gd name="T11" fmla="*/ 2524 h 4384"/>
                  <a:gd name="T12" fmla="*/ 480 w 1472"/>
                  <a:gd name="T13" fmla="*/ 2250 h 4384"/>
                  <a:gd name="T14" fmla="*/ 532 w 1472"/>
                  <a:gd name="T15" fmla="*/ 1970 h 4384"/>
                  <a:gd name="T16" fmla="*/ 580 w 1472"/>
                  <a:gd name="T17" fmla="*/ 1686 h 4384"/>
                  <a:gd name="T18" fmla="*/ 625 w 1472"/>
                  <a:gd name="T19" fmla="*/ 1399 h 4384"/>
                  <a:gd name="T20" fmla="*/ 668 w 1472"/>
                  <a:gd name="T21" fmla="*/ 1110 h 4384"/>
                  <a:gd name="T22" fmla="*/ 705 w 1472"/>
                  <a:gd name="T23" fmla="*/ 820 h 4384"/>
                  <a:gd name="T24" fmla="*/ 739 w 1472"/>
                  <a:gd name="T25" fmla="*/ 530 h 4384"/>
                  <a:gd name="T26" fmla="*/ 767 w 1472"/>
                  <a:gd name="T27" fmla="*/ 240 h 4384"/>
                  <a:gd name="T28" fmla="*/ 944 w 1472"/>
                  <a:gd name="T29" fmla="*/ 174 h 4384"/>
                  <a:gd name="T30" fmla="*/ 1120 w 1472"/>
                  <a:gd name="T31" fmla="*/ 112 h 4384"/>
                  <a:gd name="T32" fmla="*/ 1296 w 1472"/>
                  <a:gd name="T33" fmla="*/ 53 h 4384"/>
                  <a:gd name="T34" fmla="*/ 1472 w 1472"/>
                  <a:gd name="T35" fmla="*/ 0 h 4384"/>
                  <a:gd name="T36" fmla="*/ 1430 w 1472"/>
                  <a:gd name="T37" fmla="*/ 302 h 4384"/>
                  <a:gd name="T38" fmla="*/ 1379 w 1472"/>
                  <a:gd name="T39" fmla="*/ 606 h 4384"/>
                  <a:gd name="T40" fmla="*/ 1317 w 1472"/>
                  <a:gd name="T41" fmla="*/ 912 h 4384"/>
                  <a:gd name="T42" fmla="*/ 1249 w 1472"/>
                  <a:gd name="T43" fmla="*/ 1216 h 4384"/>
                  <a:gd name="T44" fmla="*/ 1172 w 1472"/>
                  <a:gd name="T45" fmla="*/ 1521 h 4384"/>
                  <a:gd name="T46" fmla="*/ 1090 w 1472"/>
                  <a:gd name="T47" fmla="*/ 1822 h 4384"/>
                  <a:gd name="T48" fmla="*/ 1003 w 1472"/>
                  <a:gd name="T49" fmla="*/ 2118 h 4384"/>
                  <a:gd name="T50" fmla="*/ 911 w 1472"/>
                  <a:gd name="T51" fmla="*/ 2409 h 4384"/>
                  <a:gd name="T52" fmla="*/ 816 w 1472"/>
                  <a:gd name="T53" fmla="*/ 2694 h 4384"/>
                  <a:gd name="T54" fmla="*/ 721 w 1472"/>
                  <a:gd name="T55" fmla="*/ 2970 h 4384"/>
                  <a:gd name="T56" fmla="*/ 623 w 1472"/>
                  <a:gd name="T57" fmla="*/ 3237 h 4384"/>
                  <a:gd name="T58" fmla="*/ 526 w 1472"/>
                  <a:gd name="T59" fmla="*/ 3494 h 4384"/>
                  <a:gd name="T60" fmla="*/ 430 w 1472"/>
                  <a:gd name="T61" fmla="*/ 3738 h 4384"/>
                  <a:gd name="T62" fmla="*/ 337 w 1472"/>
                  <a:gd name="T63" fmla="*/ 3968 h 4384"/>
                  <a:gd name="T64" fmla="*/ 247 w 1472"/>
                  <a:gd name="T65" fmla="*/ 4185 h 4384"/>
                  <a:gd name="T66" fmla="*/ 162 w 1472"/>
                  <a:gd name="T67" fmla="*/ 4384 h 4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72" h="4384">
                    <a:moveTo>
                      <a:pt x="162" y="4384"/>
                    </a:moveTo>
                    <a:lnTo>
                      <a:pt x="0" y="4384"/>
                    </a:lnTo>
                    <a:lnTo>
                      <a:pt x="48" y="4195"/>
                    </a:lnTo>
                    <a:lnTo>
                      <a:pt x="100" y="3991"/>
                    </a:lnTo>
                    <a:lnTo>
                      <a:pt x="153" y="3773"/>
                    </a:lnTo>
                    <a:lnTo>
                      <a:pt x="207" y="3543"/>
                    </a:lnTo>
                    <a:lnTo>
                      <a:pt x="262" y="3302"/>
                    </a:lnTo>
                    <a:lnTo>
                      <a:pt x="318" y="3051"/>
                    </a:lnTo>
                    <a:lnTo>
                      <a:pt x="346" y="2922"/>
                    </a:lnTo>
                    <a:lnTo>
                      <a:pt x="373" y="2791"/>
                    </a:lnTo>
                    <a:lnTo>
                      <a:pt x="400" y="2659"/>
                    </a:lnTo>
                    <a:lnTo>
                      <a:pt x="427" y="2524"/>
                    </a:lnTo>
                    <a:lnTo>
                      <a:pt x="454" y="2388"/>
                    </a:lnTo>
                    <a:lnTo>
                      <a:pt x="480" y="2250"/>
                    </a:lnTo>
                    <a:lnTo>
                      <a:pt x="506" y="2110"/>
                    </a:lnTo>
                    <a:lnTo>
                      <a:pt x="532" y="1970"/>
                    </a:lnTo>
                    <a:lnTo>
                      <a:pt x="556" y="1829"/>
                    </a:lnTo>
                    <a:lnTo>
                      <a:pt x="580" y="1686"/>
                    </a:lnTo>
                    <a:lnTo>
                      <a:pt x="604" y="1544"/>
                    </a:lnTo>
                    <a:lnTo>
                      <a:pt x="625" y="1399"/>
                    </a:lnTo>
                    <a:lnTo>
                      <a:pt x="647" y="1255"/>
                    </a:lnTo>
                    <a:lnTo>
                      <a:pt x="668" y="1110"/>
                    </a:lnTo>
                    <a:lnTo>
                      <a:pt x="688" y="964"/>
                    </a:lnTo>
                    <a:lnTo>
                      <a:pt x="705" y="820"/>
                    </a:lnTo>
                    <a:lnTo>
                      <a:pt x="723" y="675"/>
                    </a:lnTo>
                    <a:lnTo>
                      <a:pt x="739" y="530"/>
                    </a:lnTo>
                    <a:lnTo>
                      <a:pt x="754" y="385"/>
                    </a:lnTo>
                    <a:lnTo>
                      <a:pt x="767" y="240"/>
                    </a:lnTo>
                    <a:lnTo>
                      <a:pt x="856" y="207"/>
                    </a:lnTo>
                    <a:lnTo>
                      <a:pt x="944" y="174"/>
                    </a:lnTo>
                    <a:lnTo>
                      <a:pt x="1032" y="143"/>
                    </a:lnTo>
                    <a:lnTo>
                      <a:pt x="1120" y="112"/>
                    </a:lnTo>
                    <a:lnTo>
                      <a:pt x="1208" y="83"/>
                    </a:lnTo>
                    <a:lnTo>
                      <a:pt x="1296" y="53"/>
                    </a:lnTo>
                    <a:lnTo>
                      <a:pt x="1384" y="26"/>
                    </a:lnTo>
                    <a:lnTo>
                      <a:pt x="1472" y="0"/>
                    </a:lnTo>
                    <a:lnTo>
                      <a:pt x="1452" y="150"/>
                    </a:lnTo>
                    <a:lnTo>
                      <a:pt x="1430" y="302"/>
                    </a:lnTo>
                    <a:lnTo>
                      <a:pt x="1406" y="453"/>
                    </a:lnTo>
                    <a:lnTo>
                      <a:pt x="1379" y="606"/>
                    </a:lnTo>
                    <a:lnTo>
                      <a:pt x="1349" y="759"/>
                    </a:lnTo>
                    <a:lnTo>
                      <a:pt x="1317" y="912"/>
                    </a:lnTo>
                    <a:lnTo>
                      <a:pt x="1284" y="1065"/>
                    </a:lnTo>
                    <a:lnTo>
                      <a:pt x="1249" y="1216"/>
                    </a:lnTo>
                    <a:lnTo>
                      <a:pt x="1212" y="1369"/>
                    </a:lnTo>
                    <a:lnTo>
                      <a:pt x="1172" y="1521"/>
                    </a:lnTo>
                    <a:lnTo>
                      <a:pt x="1132" y="1671"/>
                    </a:lnTo>
                    <a:lnTo>
                      <a:pt x="1090" y="1822"/>
                    </a:lnTo>
                    <a:lnTo>
                      <a:pt x="1047" y="1970"/>
                    </a:lnTo>
                    <a:lnTo>
                      <a:pt x="1003" y="2118"/>
                    </a:lnTo>
                    <a:lnTo>
                      <a:pt x="957" y="2264"/>
                    </a:lnTo>
                    <a:lnTo>
                      <a:pt x="911" y="2409"/>
                    </a:lnTo>
                    <a:lnTo>
                      <a:pt x="864" y="2553"/>
                    </a:lnTo>
                    <a:lnTo>
                      <a:pt x="816" y="2694"/>
                    </a:lnTo>
                    <a:lnTo>
                      <a:pt x="768" y="2834"/>
                    </a:lnTo>
                    <a:lnTo>
                      <a:pt x="721" y="2970"/>
                    </a:lnTo>
                    <a:lnTo>
                      <a:pt x="672" y="3105"/>
                    </a:lnTo>
                    <a:lnTo>
                      <a:pt x="623" y="3237"/>
                    </a:lnTo>
                    <a:lnTo>
                      <a:pt x="574" y="3366"/>
                    </a:lnTo>
                    <a:lnTo>
                      <a:pt x="526" y="3494"/>
                    </a:lnTo>
                    <a:lnTo>
                      <a:pt x="478" y="3617"/>
                    </a:lnTo>
                    <a:lnTo>
                      <a:pt x="430" y="3738"/>
                    </a:lnTo>
                    <a:lnTo>
                      <a:pt x="384" y="3854"/>
                    </a:lnTo>
                    <a:lnTo>
                      <a:pt x="337" y="3968"/>
                    </a:lnTo>
                    <a:lnTo>
                      <a:pt x="291" y="4079"/>
                    </a:lnTo>
                    <a:lnTo>
                      <a:pt x="247" y="4185"/>
                    </a:lnTo>
                    <a:lnTo>
                      <a:pt x="203" y="4286"/>
                    </a:lnTo>
                    <a:lnTo>
                      <a:pt x="162" y="4384"/>
                    </a:lnTo>
                    <a:close/>
                  </a:path>
                </a:pathLst>
              </a:custGeom>
              <a:solidFill>
                <a:srgbClr val="7DA8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Freeform 38">
                <a:extLst>
                  <a:ext uri="{FF2B5EF4-FFF2-40B4-BE49-F238E27FC236}">
                    <a16:creationId xmlns:a16="http://schemas.microsoft.com/office/drawing/2014/main" id="{539F0FFE-DFF8-DC53-591A-2C132A562F54}"/>
                  </a:ext>
                </a:extLst>
              </p:cNvPr>
              <p:cNvSpPr>
                <a:spLocks/>
              </p:cNvSpPr>
              <p:nvPr/>
            </p:nvSpPr>
            <p:spPr bwMode="auto">
              <a:xfrm>
                <a:off x="8525913" y="4466091"/>
                <a:ext cx="673100" cy="461963"/>
              </a:xfrm>
              <a:custGeom>
                <a:avLst/>
                <a:gdLst>
                  <a:gd name="T0" fmla="*/ 2116 w 2117"/>
                  <a:gd name="T1" fmla="*/ 1550 h 1746"/>
                  <a:gd name="T2" fmla="*/ 2109 w 2117"/>
                  <a:gd name="T3" fmla="*/ 1592 h 1746"/>
                  <a:gd name="T4" fmla="*/ 2093 w 2117"/>
                  <a:gd name="T5" fmla="*/ 1632 h 1746"/>
                  <a:gd name="T6" fmla="*/ 2073 w 2117"/>
                  <a:gd name="T7" fmla="*/ 1666 h 1746"/>
                  <a:gd name="T8" fmla="*/ 2046 w 2117"/>
                  <a:gd name="T9" fmla="*/ 1696 h 1746"/>
                  <a:gd name="T10" fmla="*/ 2014 w 2117"/>
                  <a:gd name="T11" fmla="*/ 1720 h 1746"/>
                  <a:gd name="T12" fmla="*/ 1978 w 2117"/>
                  <a:gd name="T13" fmla="*/ 1736 h 1746"/>
                  <a:gd name="T14" fmla="*/ 1940 w 2117"/>
                  <a:gd name="T15" fmla="*/ 1745 h 1746"/>
                  <a:gd name="T16" fmla="*/ 198 w 2117"/>
                  <a:gd name="T17" fmla="*/ 1746 h 1746"/>
                  <a:gd name="T18" fmla="*/ 158 w 2117"/>
                  <a:gd name="T19" fmla="*/ 1741 h 1746"/>
                  <a:gd name="T20" fmla="*/ 121 w 2117"/>
                  <a:gd name="T21" fmla="*/ 1729 h 1746"/>
                  <a:gd name="T22" fmla="*/ 87 w 2117"/>
                  <a:gd name="T23" fmla="*/ 1708 h 1746"/>
                  <a:gd name="T24" fmla="*/ 58 w 2117"/>
                  <a:gd name="T25" fmla="*/ 1682 h 1746"/>
                  <a:gd name="T26" fmla="*/ 34 w 2117"/>
                  <a:gd name="T27" fmla="*/ 1649 h 1746"/>
                  <a:gd name="T28" fmla="*/ 15 w 2117"/>
                  <a:gd name="T29" fmla="*/ 1613 h 1746"/>
                  <a:gd name="T30" fmla="*/ 4 w 2117"/>
                  <a:gd name="T31" fmla="*/ 1572 h 1746"/>
                  <a:gd name="T32" fmla="*/ 0 w 2117"/>
                  <a:gd name="T33" fmla="*/ 1528 h 1746"/>
                  <a:gd name="T34" fmla="*/ 1 w 2117"/>
                  <a:gd name="T35" fmla="*/ 196 h 1746"/>
                  <a:gd name="T36" fmla="*/ 8 w 2117"/>
                  <a:gd name="T37" fmla="*/ 154 h 1746"/>
                  <a:gd name="T38" fmla="*/ 24 w 2117"/>
                  <a:gd name="T39" fmla="*/ 114 h 1746"/>
                  <a:gd name="T40" fmla="*/ 45 w 2117"/>
                  <a:gd name="T41" fmla="*/ 80 h 1746"/>
                  <a:gd name="T42" fmla="*/ 72 w 2117"/>
                  <a:gd name="T43" fmla="*/ 50 h 1746"/>
                  <a:gd name="T44" fmla="*/ 103 w 2117"/>
                  <a:gd name="T45" fmla="*/ 26 h 1746"/>
                  <a:gd name="T46" fmla="*/ 139 w 2117"/>
                  <a:gd name="T47" fmla="*/ 10 h 1746"/>
                  <a:gd name="T48" fmla="*/ 178 w 2117"/>
                  <a:gd name="T49" fmla="*/ 1 h 1746"/>
                  <a:gd name="T50" fmla="*/ 1919 w 2117"/>
                  <a:gd name="T51" fmla="*/ 0 h 1746"/>
                  <a:gd name="T52" fmla="*/ 1959 w 2117"/>
                  <a:gd name="T53" fmla="*/ 5 h 1746"/>
                  <a:gd name="T54" fmla="*/ 1996 w 2117"/>
                  <a:gd name="T55" fmla="*/ 17 h 1746"/>
                  <a:gd name="T56" fmla="*/ 2030 w 2117"/>
                  <a:gd name="T57" fmla="*/ 38 h 1746"/>
                  <a:gd name="T58" fmla="*/ 2059 w 2117"/>
                  <a:gd name="T59" fmla="*/ 64 h 1746"/>
                  <a:gd name="T60" fmla="*/ 2084 w 2117"/>
                  <a:gd name="T61" fmla="*/ 96 h 1746"/>
                  <a:gd name="T62" fmla="*/ 2102 w 2117"/>
                  <a:gd name="T63" fmla="*/ 133 h 1746"/>
                  <a:gd name="T64" fmla="*/ 2114 w 2117"/>
                  <a:gd name="T65" fmla="*/ 175 h 1746"/>
                  <a:gd name="T66" fmla="*/ 2117 w 2117"/>
                  <a:gd name="T67" fmla="*/ 218 h 1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17" h="1746">
                    <a:moveTo>
                      <a:pt x="2117" y="1528"/>
                    </a:moveTo>
                    <a:lnTo>
                      <a:pt x="2116" y="1550"/>
                    </a:lnTo>
                    <a:lnTo>
                      <a:pt x="2114" y="1572"/>
                    </a:lnTo>
                    <a:lnTo>
                      <a:pt x="2109" y="1592"/>
                    </a:lnTo>
                    <a:lnTo>
                      <a:pt x="2102" y="1613"/>
                    </a:lnTo>
                    <a:lnTo>
                      <a:pt x="2093" y="1632"/>
                    </a:lnTo>
                    <a:lnTo>
                      <a:pt x="2084" y="1649"/>
                    </a:lnTo>
                    <a:lnTo>
                      <a:pt x="2073" y="1666"/>
                    </a:lnTo>
                    <a:lnTo>
                      <a:pt x="2059" y="1682"/>
                    </a:lnTo>
                    <a:lnTo>
                      <a:pt x="2046" y="1696"/>
                    </a:lnTo>
                    <a:lnTo>
                      <a:pt x="2030" y="1708"/>
                    </a:lnTo>
                    <a:lnTo>
                      <a:pt x="2014" y="1720"/>
                    </a:lnTo>
                    <a:lnTo>
                      <a:pt x="1996" y="1729"/>
                    </a:lnTo>
                    <a:lnTo>
                      <a:pt x="1978" y="1736"/>
                    </a:lnTo>
                    <a:lnTo>
                      <a:pt x="1959" y="1741"/>
                    </a:lnTo>
                    <a:lnTo>
                      <a:pt x="1940" y="1745"/>
                    </a:lnTo>
                    <a:lnTo>
                      <a:pt x="1919" y="1746"/>
                    </a:lnTo>
                    <a:lnTo>
                      <a:pt x="198" y="1746"/>
                    </a:lnTo>
                    <a:lnTo>
                      <a:pt x="178" y="1745"/>
                    </a:lnTo>
                    <a:lnTo>
                      <a:pt x="158" y="1741"/>
                    </a:lnTo>
                    <a:lnTo>
                      <a:pt x="139" y="1736"/>
                    </a:lnTo>
                    <a:lnTo>
                      <a:pt x="121" y="1729"/>
                    </a:lnTo>
                    <a:lnTo>
                      <a:pt x="103" y="1720"/>
                    </a:lnTo>
                    <a:lnTo>
                      <a:pt x="87" y="1708"/>
                    </a:lnTo>
                    <a:lnTo>
                      <a:pt x="72" y="1696"/>
                    </a:lnTo>
                    <a:lnTo>
                      <a:pt x="58" y="1682"/>
                    </a:lnTo>
                    <a:lnTo>
                      <a:pt x="45" y="1666"/>
                    </a:lnTo>
                    <a:lnTo>
                      <a:pt x="34" y="1649"/>
                    </a:lnTo>
                    <a:lnTo>
                      <a:pt x="24" y="1632"/>
                    </a:lnTo>
                    <a:lnTo>
                      <a:pt x="15" y="1613"/>
                    </a:lnTo>
                    <a:lnTo>
                      <a:pt x="8" y="1592"/>
                    </a:lnTo>
                    <a:lnTo>
                      <a:pt x="4" y="1572"/>
                    </a:lnTo>
                    <a:lnTo>
                      <a:pt x="1" y="1550"/>
                    </a:lnTo>
                    <a:lnTo>
                      <a:pt x="0" y="1528"/>
                    </a:lnTo>
                    <a:lnTo>
                      <a:pt x="0" y="218"/>
                    </a:lnTo>
                    <a:lnTo>
                      <a:pt x="1" y="196"/>
                    </a:lnTo>
                    <a:lnTo>
                      <a:pt x="4" y="175"/>
                    </a:lnTo>
                    <a:lnTo>
                      <a:pt x="8" y="154"/>
                    </a:lnTo>
                    <a:lnTo>
                      <a:pt x="15" y="133"/>
                    </a:lnTo>
                    <a:lnTo>
                      <a:pt x="24" y="114"/>
                    </a:lnTo>
                    <a:lnTo>
                      <a:pt x="34" y="96"/>
                    </a:lnTo>
                    <a:lnTo>
                      <a:pt x="45" y="80"/>
                    </a:lnTo>
                    <a:lnTo>
                      <a:pt x="58" y="64"/>
                    </a:lnTo>
                    <a:lnTo>
                      <a:pt x="72" y="50"/>
                    </a:lnTo>
                    <a:lnTo>
                      <a:pt x="87" y="38"/>
                    </a:lnTo>
                    <a:lnTo>
                      <a:pt x="103" y="26"/>
                    </a:lnTo>
                    <a:lnTo>
                      <a:pt x="121" y="17"/>
                    </a:lnTo>
                    <a:lnTo>
                      <a:pt x="139" y="10"/>
                    </a:lnTo>
                    <a:lnTo>
                      <a:pt x="158" y="5"/>
                    </a:lnTo>
                    <a:lnTo>
                      <a:pt x="178" y="1"/>
                    </a:lnTo>
                    <a:lnTo>
                      <a:pt x="198" y="0"/>
                    </a:lnTo>
                    <a:lnTo>
                      <a:pt x="1919" y="0"/>
                    </a:lnTo>
                    <a:lnTo>
                      <a:pt x="1940" y="1"/>
                    </a:lnTo>
                    <a:lnTo>
                      <a:pt x="1959" y="5"/>
                    </a:lnTo>
                    <a:lnTo>
                      <a:pt x="1978" y="10"/>
                    </a:lnTo>
                    <a:lnTo>
                      <a:pt x="1996" y="17"/>
                    </a:lnTo>
                    <a:lnTo>
                      <a:pt x="2014" y="26"/>
                    </a:lnTo>
                    <a:lnTo>
                      <a:pt x="2030" y="38"/>
                    </a:lnTo>
                    <a:lnTo>
                      <a:pt x="2046" y="50"/>
                    </a:lnTo>
                    <a:lnTo>
                      <a:pt x="2059" y="64"/>
                    </a:lnTo>
                    <a:lnTo>
                      <a:pt x="2073" y="80"/>
                    </a:lnTo>
                    <a:lnTo>
                      <a:pt x="2084" y="96"/>
                    </a:lnTo>
                    <a:lnTo>
                      <a:pt x="2093" y="114"/>
                    </a:lnTo>
                    <a:lnTo>
                      <a:pt x="2102" y="133"/>
                    </a:lnTo>
                    <a:lnTo>
                      <a:pt x="2109" y="154"/>
                    </a:lnTo>
                    <a:lnTo>
                      <a:pt x="2114" y="175"/>
                    </a:lnTo>
                    <a:lnTo>
                      <a:pt x="2116" y="196"/>
                    </a:lnTo>
                    <a:lnTo>
                      <a:pt x="2117" y="218"/>
                    </a:lnTo>
                    <a:lnTo>
                      <a:pt x="2117" y="1528"/>
                    </a:ln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0" name="Freeform 39">
                <a:extLst>
                  <a:ext uri="{FF2B5EF4-FFF2-40B4-BE49-F238E27FC236}">
                    <a16:creationId xmlns:a16="http://schemas.microsoft.com/office/drawing/2014/main" id="{D721B857-0036-338A-8A18-8CDA97173AA2}"/>
                  </a:ext>
                </a:extLst>
              </p:cNvPr>
              <p:cNvSpPr>
                <a:spLocks/>
              </p:cNvSpPr>
              <p:nvPr/>
            </p:nvSpPr>
            <p:spPr bwMode="auto">
              <a:xfrm>
                <a:off x="8852938" y="4466091"/>
                <a:ext cx="346075" cy="461963"/>
              </a:xfrm>
              <a:custGeom>
                <a:avLst/>
                <a:gdLst>
                  <a:gd name="T0" fmla="*/ 892 w 1090"/>
                  <a:gd name="T1" fmla="*/ 1746 h 1746"/>
                  <a:gd name="T2" fmla="*/ 0 w 1090"/>
                  <a:gd name="T3" fmla="*/ 1746 h 1746"/>
                  <a:gd name="T4" fmla="*/ 0 w 1090"/>
                  <a:gd name="T5" fmla="*/ 0 h 1746"/>
                  <a:gd name="T6" fmla="*/ 892 w 1090"/>
                  <a:gd name="T7" fmla="*/ 0 h 1746"/>
                  <a:gd name="T8" fmla="*/ 913 w 1090"/>
                  <a:gd name="T9" fmla="*/ 1 h 1746"/>
                  <a:gd name="T10" fmla="*/ 932 w 1090"/>
                  <a:gd name="T11" fmla="*/ 5 h 1746"/>
                  <a:gd name="T12" fmla="*/ 951 w 1090"/>
                  <a:gd name="T13" fmla="*/ 10 h 1746"/>
                  <a:gd name="T14" fmla="*/ 969 w 1090"/>
                  <a:gd name="T15" fmla="*/ 17 h 1746"/>
                  <a:gd name="T16" fmla="*/ 987 w 1090"/>
                  <a:gd name="T17" fmla="*/ 26 h 1746"/>
                  <a:gd name="T18" fmla="*/ 1003 w 1090"/>
                  <a:gd name="T19" fmla="*/ 38 h 1746"/>
                  <a:gd name="T20" fmla="*/ 1019 w 1090"/>
                  <a:gd name="T21" fmla="*/ 50 h 1746"/>
                  <a:gd name="T22" fmla="*/ 1032 w 1090"/>
                  <a:gd name="T23" fmla="*/ 64 h 1746"/>
                  <a:gd name="T24" fmla="*/ 1046 w 1090"/>
                  <a:gd name="T25" fmla="*/ 80 h 1746"/>
                  <a:gd name="T26" fmla="*/ 1057 w 1090"/>
                  <a:gd name="T27" fmla="*/ 96 h 1746"/>
                  <a:gd name="T28" fmla="*/ 1066 w 1090"/>
                  <a:gd name="T29" fmla="*/ 114 h 1746"/>
                  <a:gd name="T30" fmla="*/ 1075 w 1090"/>
                  <a:gd name="T31" fmla="*/ 133 h 1746"/>
                  <a:gd name="T32" fmla="*/ 1082 w 1090"/>
                  <a:gd name="T33" fmla="*/ 154 h 1746"/>
                  <a:gd name="T34" fmla="*/ 1087 w 1090"/>
                  <a:gd name="T35" fmla="*/ 175 h 1746"/>
                  <a:gd name="T36" fmla="*/ 1089 w 1090"/>
                  <a:gd name="T37" fmla="*/ 196 h 1746"/>
                  <a:gd name="T38" fmla="*/ 1090 w 1090"/>
                  <a:gd name="T39" fmla="*/ 218 h 1746"/>
                  <a:gd name="T40" fmla="*/ 1090 w 1090"/>
                  <a:gd name="T41" fmla="*/ 1528 h 1746"/>
                  <a:gd name="T42" fmla="*/ 1089 w 1090"/>
                  <a:gd name="T43" fmla="*/ 1550 h 1746"/>
                  <a:gd name="T44" fmla="*/ 1087 w 1090"/>
                  <a:gd name="T45" fmla="*/ 1572 h 1746"/>
                  <a:gd name="T46" fmla="*/ 1082 w 1090"/>
                  <a:gd name="T47" fmla="*/ 1592 h 1746"/>
                  <a:gd name="T48" fmla="*/ 1075 w 1090"/>
                  <a:gd name="T49" fmla="*/ 1613 h 1746"/>
                  <a:gd name="T50" fmla="*/ 1066 w 1090"/>
                  <a:gd name="T51" fmla="*/ 1632 h 1746"/>
                  <a:gd name="T52" fmla="*/ 1057 w 1090"/>
                  <a:gd name="T53" fmla="*/ 1649 h 1746"/>
                  <a:gd name="T54" fmla="*/ 1046 w 1090"/>
                  <a:gd name="T55" fmla="*/ 1666 h 1746"/>
                  <a:gd name="T56" fmla="*/ 1032 w 1090"/>
                  <a:gd name="T57" fmla="*/ 1682 h 1746"/>
                  <a:gd name="T58" fmla="*/ 1019 w 1090"/>
                  <a:gd name="T59" fmla="*/ 1696 h 1746"/>
                  <a:gd name="T60" fmla="*/ 1003 w 1090"/>
                  <a:gd name="T61" fmla="*/ 1708 h 1746"/>
                  <a:gd name="T62" fmla="*/ 987 w 1090"/>
                  <a:gd name="T63" fmla="*/ 1720 h 1746"/>
                  <a:gd name="T64" fmla="*/ 969 w 1090"/>
                  <a:gd name="T65" fmla="*/ 1729 h 1746"/>
                  <a:gd name="T66" fmla="*/ 951 w 1090"/>
                  <a:gd name="T67" fmla="*/ 1736 h 1746"/>
                  <a:gd name="T68" fmla="*/ 932 w 1090"/>
                  <a:gd name="T69" fmla="*/ 1741 h 1746"/>
                  <a:gd name="T70" fmla="*/ 913 w 1090"/>
                  <a:gd name="T71" fmla="*/ 1745 h 1746"/>
                  <a:gd name="T72" fmla="*/ 892 w 1090"/>
                  <a:gd name="T73" fmla="*/ 1746 h 1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0" h="1746">
                    <a:moveTo>
                      <a:pt x="892" y="1746"/>
                    </a:moveTo>
                    <a:lnTo>
                      <a:pt x="0" y="1746"/>
                    </a:lnTo>
                    <a:lnTo>
                      <a:pt x="0" y="0"/>
                    </a:lnTo>
                    <a:lnTo>
                      <a:pt x="892" y="0"/>
                    </a:lnTo>
                    <a:lnTo>
                      <a:pt x="913" y="1"/>
                    </a:lnTo>
                    <a:lnTo>
                      <a:pt x="932" y="5"/>
                    </a:lnTo>
                    <a:lnTo>
                      <a:pt x="951" y="10"/>
                    </a:lnTo>
                    <a:lnTo>
                      <a:pt x="969" y="17"/>
                    </a:lnTo>
                    <a:lnTo>
                      <a:pt x="987" y="26"/>
                    </a:lnTo>
                    <a:lnTo>
                      <a:pt x="1003" y="38"/>
                    </a:lnTo>
                    <a:lnTo>
                      <a:pt x="1019" y="50"/>
                    </a:lnTo>
                    <a:lnTo>
                      <a:pt x="1032" y="64"/>
                    </a:lnTo>
                    <a:lnTo>
                      <a:pt x="1046" y="80"/>
                    </a:lnTo>
                    <a:lnTo>
                      <a:pt x="1057" y="96"/>
                    </a:lnTo>
                    <a:lnTo>
                      <a:pt x="1066" y="114"/>
                    </a:lnTo>
                    <a:lnTo>
                      <a:pt x="1075" y="133"/>
                    </a:lnTo>
                    <a:lnTo>
                      <a:pt x="1082" y="154"/>
                    </a:lnTo>
                    <a:lnTo>
                      <a:pt x="1087" y="175"/>
                    </a:lnTo>
                    <a:lnTo>
                      <a:pt x="1089" y="196"/>
                    </a:lnTo>
                    <a:lnTo>
                      <a:pt x="1090" y="218"/>
                    </a:lnTo>
                    <a:lnTo>
                      <a:pt x="1090" y="1528"/>
                    </a:lnTo>
                    <a:lnTo>
                      <a:pt x="1089" y="1550"/>
                    </a:lnTo>
                    <a:lnTo>
                      <a:pt x="1087" y="1572"/>
                    </a:lnTo>
                    <a:lnTo>
                      <a:pt x="1082" y="1592"/>
                    </a:lnTo>
                    <a:lnTo>
                      <a:pt x="1075" y="1613"/>
                    </a:lnTo>
                    <a:lnTo>
                      <a:pt x="1066" y="1632"/>
                    </a:lnTo>
                    <a:lnTo>
                      <a:pt x="1057" y="1649"/>
                    </a:lnTo>
                    <a:lnTo>
                      <a:pt x="1046" y="1666"/>
                    </a:lnTo>
                    <a:lnTo>
                      <a:pt x="1032" y="1682"/>
                    </a:lnTo>
                    <a:lnTo>
                      <a:pt x="1019" y="1696"/>
                    </a:lnTo>
                    <a:lnTo>
                      <a:pt x="1003" y="1708"/>
                    </a:lnTo>
                    <a:lnTo>
                      <a:pt x="987" y="1720"/>
                    </a:lnTo>
                    <a:lnTo>
                      <a:pt x="969" y="1729"/>
                    </a:lnTo>
                    <a:lnTo>
                      <a:pt x="951" y="1736"/>
                    </a:lnTo>
                    <a:lnTo>
                      <a:pt x="932" y="1741"/>
                    </a:lnTo>
                    <a:lnTo>
                      <a:pt x="913" y="1745"/>
                    </a:lnTo>
                    <a:lnTo>
                      <a:pt x="892" y="1746"/>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1" name="Freeform 42">
                <a:extLst>
                  <a:ext uri="{FF2B5EF4-FFF2-40B4-BE49-F238E27FC236}">
                    <a16:creationId xmlns:a16="http://schemas.microsoft.com/office/drawing/2014/main" id="{D930C00D-1E64-F70F-BD41-CB714F28E405}"/>
                  </a:ext>
                </a:extLst>
              </p:cNvPr>
              <p:cNvSpPr>
                <a:spLocks/>
              </p:cNvSpPr>
              <p:nvPr/>
            </p:nvSpPr>
            <p:spPr bwMode="auto">
              <a:xfrm>
                <a:off x="7895676" y="2394403"/>
                <a:ext cx="142875" cy="915988"/>
              </a:xfrm>
              <a:custGeom>
                <a:avLst/>
                <a:gdLst>
                  <a:gd name="T0" fmla="*/ 411 w 451"/>
                  <a:gd name="T1" fmla="*/ 3465 h 3465"/>
                  <a:gd name="T2" fmla="*/ 328 w 451"/>
                  <a:gd name="T3" fmla="*/ 3225 h 3465"/>
                  <a:gd name="T4" fmla="*/ 252 w 451"/>
                  <a:gd name="T5" fmla="*/ 2984 h 3465"/>
                  <a:gd name="T6" fmla="*/ 186 w 451"/>
                  <a:gd name="T7" fmla="*/ 2744 h 3465"/>
                  <a:gd name="T8" fmla="*/ 126 w 451"/>
                  <a:gd name="T9" fmla="*/ 2505 h 3465"/>
                  <a:gd name="T10" fmla="*/ 79 w 451"/>
                  <a:gd name="T11" fmla="*/ 2268 h 3465"/>
                  <a:gd name="T12" fmla="*/ 40 w 451"/>
                  <a:gd name="T13" fmla="*/ 2033 h 3465"/>
                  <a:gd name="T14" fmla="*/ 14 w 451"/>
                  <a:gd name="T15" fmla="*/ 1802 h 3465"/>
                  <a:gd name="T16" fmla="*/ 1 w 451"/>
                  <a:gd name="T17" fmla="*/ 1574 h 3465"/>
                  <a:gd name="T18" fmla="*/ 1 w 451"/>
                  <a:gd name="T19" fmla="*/ 1351 h 3465"/>
                  <a:gd name="T20" fmla="*/ 15 w 451"/>
                  <a:gd name="T21" fmla="*/ 1135 h 3465"/>
                  <a:gd name="T22" fmla="*/ 45 w 451"/>
                  <a:gd name="T23" fmla="*/ 925 h 3465"/>
                  <a:gd name="T24" fmla="*/ 90 w 451"/>
                  <a:gd name="T25" fmla="*/ 722 h 3465"/>
                  <a:gd name="T26" fmla="*/ 152 w 451"/>
                  <a:gd name="T27" fmla="*/ 527 h 3465"/>
                  <a:gd name="T28" fmla="*/ 233 w 451"/>
                  <a:gd name="T29" fmla="*/ 341 h 3465"/>
                  <a:gd name="T30" fmla="*/ 332 w 451"/>
                  <a:gd name="T31" fmla="*/ 165 h 3465"/>
                  <a:gd name="T32" fmla="*/ 451 w 451"/>
                  <a:gd name="T33" fmla="*/ 0 h 3465"/>
                  <a:gd name="T34" fmla="*/ 332 w 451"/>
                  <a:gd name="T35" fmla="*/ 165 h 3465"/>
                  <a:gd name="T36" fmla="*/ 233 w 451"/>
                  <a:gd name="T37" fmla="*/ 341 h 3465"/>
                  <a:gd name="T38" fmla="*/ 152 w 451"/>
                  <a:gd name="T39" fmla="*/ 527 h 3465"/>
                  <a:gd name="T40" fmla="*/ 90 w 451"/>
                  <a:gd name="T41" fmla="*/ 722 h 3465"/>
                  <a:gd name="T42" fmla="*/ 45 w 451"/>
                  <a:gd name="T43" fmla="*/ 925 h 3465"/>
                  <a:gd name="T44" fmla="*/ 15 w 451"/>
                  <a:gd name="T45" fmla="*/ 1135 h 3465"/>
                  <a:gd name="T46" fmla="*/ 1 w 451"/>
                  <a:gd name="T47" fmla="*/ 1351 h 3465"/>
                  <a:gd name="T48" fmla="*/ 1 w 451"/>
                  <a:gd name="T49" fmla="*/ 1574 h 3465"/>
                  <a:gd name="T50" fmla="*/ 14 w 451"/>
                  <a:gd name="T51" fmla="*/ 1802 h 3465"/>
                  <a:gd name="T52" fmla="*/ 41 w 451"/>
                  <a:gd name="T53" fmla="*/ 2033 h 3465"/>
                  <a:gd name="T54" fmla="*/ 79 w 451"/>
                  <a:gd name="T55" fmla="*/ 2268 h 3465"/>
                  <a:gd name="T56" fmla="*/ 128 w 451"/>
                  <a:gd name="T57" fmla="*/ 2505 h 3465"/>
                  <a:gd name="T58" fmla="*/ 186 w 451"/>
                  <a:gd name="T59" fmla="*/ 2744 h 3465"/>
                  <a:gd name="T60" fmla="*/ 252 w 451"/>
                  <a:gd name="T61" fmla="*/ 2984 h 3465"/>
                  <a:gd name="T62" fmla="*/ 328 w 451"/>
                  <a:gd name="T63" fmla="*/ 3225 h 3465"/>
                  <a:gd name="T64" fmla="*/ 411 w 451"/>
                  <a:gd name="T65" fmla="*/ 3465 h 3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1" h="3465">
                    <a:moveTo>
                      <a:pt x="411" y="3465"/>
                    </a:moveTo>
                    <a:lnTo>
                      <a:pt x="411" y="3465"/>
                    </a:lnTo>
                    <a:lnTo>
                      <a:pt x="368" y="3345"/>
                    </a:lnTo>
                    <a:lnTo>
                      <a:pt x="328" y="3225"/>
                    </a:lnTo>
                    <a:lnTo>
                      <a:pt x="289" y="3104"/>
                    </a:lnTo>
                    <a:lnTo>
                      <a:pt x="252" y="2984"/>
                    </a:lnTo>
                    <a:lnTo>
                      <a:pt x="218" y="2865"/>
                    </a:lnTo>
                    <a:lnTo>
                      <a:pt x="186" y="2744"/>
                    </a:lnTo>
                    <a:lnTo>
                      <a:pt x="154" y="2624"/>
                    </a:lnTo>
                    <a:lnTo>
                      <a:pt x="126" y="2505"/>
                    </a:lnTo>
                    <a:lnTo>
                      <a:pt x="102" y="2386"/>
                    </a:lnTo>
                    <a:lnTo>
                      <a:pt x="79" y="2268"/>
                    </a:lnTo>
                    <a:lnTo>
                      <a:pt x="58" y="2150"/>
                    </a:lnTo>
                    <a:lnTo>
                      <a:pt x="40" y="2033"/>
                    </a:lnTo>
                    <a:lnTo>
                      <a:pt x="26" y="1917"/>
                    </a:lnTo>
                    <a:lnTo>
                      <a:pt x="14" y="1802"/>
                    </a:lnTo>
                    <a:lnTo>
                      <a:pt x="6" y="1687"/>
                    </a:lnTo>
                    <a:lnTo>
                      <a:pt x="1" y="1574"/>
                    </a:lnTo>
                    <a:lnTo>
                      <a:pt x="0" y="1462"/>
                    </a:lnTo>
                    <a:lnTo>
                      <a:pt x="1" y="1351"/>
                    </a:lnTo>
                    <a:lnTo>
                      <a:pt x="6" y="1242"/>
                    </a:lnTo>
                    <a:lnTo>
                      <a:pt x="15" y="1135"/>
                    </a:lnTo>
                    <a:lnTo>
                      <a:pt x="28" y="1029"/>
                    </a:lnTo>
                    <a:lnTo>
                      <a:pt x="45" y="925"/>
                    </a:lnTo>
                    <a:lnTo>
                      <a:pt x="65" y="822"/>
                    </a:lnTo>
                    <a:lnTo>
                      <a:pt x="90" y="722"/>
                    </a:lnTo>
                    <a:lnTo>
                      <a:pt x="119" y="624"/>
                    </a:lnTo>
                    <a:lnTo>
                      <a:pt x="152" y="527"/>
                    </a:lnTo>
                    <a:lnTo>
                      <a:pt x="191" y="433"/>
                    </a:lnTo>
                    <a:lnTo>
                      <a:pt x="233" y="341"/>
                    </a:lnTo>
                    <a:lnTo>
                      <a:pt x="280" y="252"/>
                    </a:lnTo>
                    <a:lnTo>
                      <a:pt x="332" y="165"/>
                    </a:lnTo>
                    <a:lnTo>
                      <a:pt x="389" y="81"/>
                    </a:lnTo>
                    <a:lnTo>
                      <a:pt x="451" y="0"/>
                    </a:lnTo>
                    <a:lnTo>
                      <a:pt x="389" y="81"/>
                    </a:lnTo>
                    <a:lnTo>
                      <a:pt x="332" y="165"/>
                    </a:lnTo>
                    <a:lnTo>
                      <a:pt x="280" y="252"/>
                    </a:lnTo>
                    <a:lnTo>
                      <a:pt x="233" y="341"/>
                    </a:lnTo>
                    <a:lnTo>
                      <a:pt x="191" y="433"/>
                    </a:lnTo>
                    <a:lnTo>
                      <a:pt x="152" y="527"/>
                    </a:lnTo>
                    <a:lnTo>
                      <a:pt x="119" y="624"/>
                    </a:lnTo>
                    <a:lnTo>
                      <a:pt x="90" y="722"/>
                    </a:lnTo>
                    <a:lnTo>
                      <a:pt x="65" y="822"/>
                    </a:lnTo>
                    <a:lnTo>
                      <a:pt x="45" y="925"/>
                    </a:lnTo>
                    <a:lnTo>
                      <a:pt x="28" y="1029"/>
                    </a:lnTo>
                    <a:lnTo>
                      <a:pt x="15" y="1135"/>
                    </a:lnTo>
                    <a:lnTo>
                      <a:pt x="6" y="1242"/>
                    </a:lnTo>
                    <a:lnTo>
                      <a:pt x="1" y="1351"/>
                    </a:lnTo>
                    <a:lnTo>
                      <a:pt x="0" y="1462"/>
                    </a:lnTo>
                    <a:lnTo>
                      <a:pt x="1" y="1574"/>
                    </a:lnTo>
                    <a:lnTo>
                      <a:pt x="6" y="1687"/>
                    </a:lnTo>
                    <a:lnTo>
                      <a:pt x="14" y="1802"/>
                    </a:lnTo>
                    <a:lnTo>
                      <a:pt x="27" y="1917"/>
                    </a:lnTo>
                    <a:lnTo>
                      <a:pt x="41" y="2033"/>
                    </a:lnTo>
                    <a:lnTo>
                      <a:pt x="58" y="2150"/>
                    </a:lnTo>
                    <a:lnTo>
                      <a:pt x="79" y="2268"/>
                    </a:lnTo>
                    <a:lnTo>
                      <a:pt x="102" y="2386"/>
                    </a:lnTo>
                    <a:lnTo>
                      <a:pt x="128" y="2505"/>
                    </a:lnTo>
                    <a:lnTo>
                      <a:pt x="154" y="2624"/>
                    </a:lnTo>
                    <a:lnTo>
                      <a:pt x="186" y="2744"/>
                    </a:lnTo>
                    <a:lnTo>
                      <a:pt x="218" y="2865"/>
                    </a:lnTo>
                    <a:lnTo>
                      <a:pt x="252" y="2984"/>
                    </a:lnTo>
                    <a:lnTo>
                      <a:pt x="289" y="3104"/>
                    </a:lnTo>
                    <a:lnTo>
                      <a:pt x="328" y="3225"/>
                    </a:lnTo>
                    <a:lnTo>
                      <a:pt x="368" y="3345"/>
                    </a:lnTo>
                    <a:lnTo>
                      <a:pt x="411" y="3465"/>
                    </a:lnTo>
                    <a:close/>
                  </a:path>
                </a:pathLst>
              </a:custGeom>
              <a:solidFill>
                <a:srgbClr val="AD58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p14="http://schemas.microsoft.com/office/powerpoint/2010/main" val="575951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6C592-D66B-426A-F369-DE7881B88BF8}"/>
            </a:ext>
          </a:extLst>
        </p:cNvPr>
        <p:cNvGrpSpPr/>
        <p:nvPr/>
      </p:nvGrpSpPr>
      <p:grpSpPr>
        <a:xfrm>
          <a:off x="0" y="0"/>
          <a:ext cx="0" cy="0"/>
          <a:chOff x="0" y="0"/>
          <a:chExt cx="0" cy="0"/>
        </a:xfrm>
      </p:grpSpPr>
      <p:sp>
        <p:nvSpPr>
          <p:cNvPr id="7" name="Título 6">
            <a:extLst>
              <a:ext uri="{FF2B5EF4-FFF2-40B4-BE49-F238E27FC236}">
                <a16:creationId xmlns:a16="http://schemas.microsoft.com/office/drawing/2014/main" id="{18752834-1628-14F2-7112-AD57E7EBB481}"/>
              </a:ext>
            </a:extLst>
          </p:cNvPr>
          <p:cNvSpPr>
            <a:spLocks noGrp="1"/>
          </p:cNvSpPr>
          <p:nvPr>
            <p:ph type="title"/>
          </p:nvPr>
        </p:nvSpPr>
        <p:spPr>
          <a:xfrm>
            <a:off x="-9293" y="7222"/>
            <a:ext cx="8851436" cy="571610"/>
          </a:xfrm>
        </p:spPr>
        <p:txBody>
          <a:bodyPr>
            <a:normAutofit/>
          </a:bodyPr>
          <a:lstStyle/>
          <a:p>
            <a:r>
              <a:rPr lang="es-MX" sz="2500">
                <a:solidFill>
                  <a:schemeClr val="bg2"/>
                </a:solidFill>
              </a:rPr>
              <a:t>Flujo de la participación </a:t>
            </a:r>
          </a:p>
        </p:txBody>
      </p:sp>
      <p:sp>
        <p:nvSpPr>
          <p:cNvPr id="10" name="CuadroTexto 9">
            <a:extLst>
              <a:ext uri="{FF2B5EF4-FFF2-40B4-BE49-F238E27FC236}">
                <a16:creationId xmlns:a16="http://schemas.microsoft.com/office/drawing/2014/main" id="{056DF9BA-6C4C-61AA-E7AA-BBDFBD16A2FB}"/>
              </a:ext>
            </a:extLst>
          </p:cNvPr>
          <p:cNvSpPr txBox="1"/>
          <p:nvPr/>
        </p:nvSpPr>
        <p:spPr>
          <a:xfrm>
            <a:off x="257040" y="1256997"/>
            <a:ext cx="1828643" cy="646331"/>
          </a:xfrm>
          <a:prstGeom prst="rect">
            <a:avLst/>
          </a:prstGeom>
          <a:noFill/>
        </p:spPr>
        <p:txBody>
          <a:bodyPr wrap="square">
            <a:spAutoFit/>
          </a:bodyPr>
          <a:lstStyle/>
          <a:p>
            <a:r>
              <a:rPr lang="es-MX">
                <a:solidFill>
                  <a:schemeClr val="tx1">
                    <a:lumMod val="65000"/>
                    <a:lumOff val="35000"/>
                  </a:schemeClr>
                </a:solidFill>
              </a:rPr>
              <a:t>🎯 Recibe la     información</a:t>
            </a:r>
          </a:p>
        </p:txBody>
      </p:sp>
      <p:sp>
        <p:nvSpPr>
          <p:cNvPr id="14" name="CuadroTexto 13">
            <a:extLst>
              <a:ext uri="{FF2B5EF4-FFF2-40B4-BE49-F238E27FC236}">
                <a16:creationId xmlns:a16="http://schemas.microsoft.com/office/drawing/2014/main" id="{0FB44F0F-FB9D-22EB-A542-B3EC4442CD3A}"/>
              </a:ext>
            </a:extLst>
          </p:cNvPr>
          <p:cNvSpPr txBox="1"/>
          <p:nvPr/>
        </p:nvSpPr>
        <p:spPr>
          <a:xfrm>
            <a:off x="2634252" y="1256998"/>
            <a:ext cx="2493897" cy="861774"/>
          </a:xfrm>
          <a:prstGeom prst="rect">
            <a:avLst/>
          </a:prstGeom>
          <a:noFill/>
        </p:spPr>
        <p:txBody>
          <a:bodyPr wrap="square">
            <a:spAutoFit/>
          </a:bodyPr>
          <a:lstStyle/>
          <a:p>
            <a:r>
              <a:rPr lang="es-MX">
                <a:solidFill>
                  <a:schemeClr val="tx1">
                    <a:lumMod val="65000"/>
                    <a:lumOff val="35000"/>
                  </a:schemeClr>
                </a:solidFill>
              </a:rPr>
              <a:t>🎲 Lanza en el </a:t>
            </a:r>
          </a:p>
          <a:p>
            <a:r>
              <a:rPr lang="es-MX">
                <a:solidFill>
                  <a:schemeClr val="tx1">
                    <a:lumMod val="65000"/>
                    <a:lumOff val="35000"/>
                  </a:schemeClr>
                </a:solidFill>
              </a:rPr>
              <a:t>       futbolito </a:t>
            </a:r>
          </a:p>
          <a:p>
            <a:r>
              <a:rPr lang="es-MX" sz="1400">
                <a:solidFill>
                  <a:schemeClr val="tx1">
                    <a:lumMod val="65000"/>
                    <a:lumOff val="35000"/>
                  </a:schemeClr>
                </a:solidFill>
              </a:rPr>
              <a:t>         (</a:t>
            </a:r>
            <a:r>
              <a:rPr lang="es-MX" sz="1050">
                <a:solidFill>
                  <a:schemeClr val="tx1">
                    <a:lumMod val="65000"/>
                    <a:lumOff val="35000"/>
                  </a:schemeClr>
                </a:solidFill>
              </a:rPr>
              <a:t>2 intentos)  </a:t>
            </a:r>
            <a:endParaRPr lang="es-MX" sz="1200">
              <a:solidFill>
                <a:schemeClr val="tx1">
                  <a:lumMod val="65000"/>
                  <a:lumOff val="35000"/>
                </a:schemeClr>
              </a:solidFill>
            </a:endParaRPr>
          </a:p>
        </p:txBody>
      </p:sp>
      <p:sp>
        <p:nvSpPr>
          <p:cNvPr id="15" name="CuadroTexto 14">
            <a:extLst>
              <a:ext uri="{FF2B5EF4-FFF2-40B4-BE49-F238E27FC236}">
                <a16:creationId xmlns:a16="http://schemas.microsoft.com/office/drawing/2014/main" id="{1B7FEAB2-C713-A316-523B-885609692D1E}"/>
              </a:ext>
            </a:extLst>
          </p:cNvPr>
          <p:cNvSpPr txBox="1"/>
          <p:nvPr/>
        </p:nvSpPr>
        <p:spPr>
          <a:xfrm>
            <a:off x="5202711" y="1203812"/>
            <a:ext cx="1786577" cy="646331"/>
          </a:xfrm>
          <a:prstGeom prst="rect">
            <a:avLst/>
          </a:prstGeom>
          <a:noFill/>
        </p:spPr>
        <p:txBody>
          <a:bodyPr wrap="square">
            <a:spAutoFit/>
          </a:bodyPr>
          <a:lstStyle/>
          <a:p>
            <a:r>
              <a:rPr lang="es-MX">
                <a:solidFill>
                  <a:schemeClr val="tx1">
                    <a:lumMod val="65000"/>
                    <a:lumOff val="35000"/>
                  </a:schemeClr>
                </a:solidFill>
              </a:rPr>
              <a:t>❓ Responde </a:t>
            </a:r>
          </a:p>
          <a:p>
            <a:r>
              <a:rPr lang="es-MX">
                <a:solidFill>
                  <a:schemeClr val="tx1">
                    <a:lumMod val="65000"/>
                    <a:lumOff val="35000"/>
                  </a:schemeClr>
                </a:solidFill>
              </a:rPr>
              <a:t>      preguntas   </a:t>
            </a:r>
          </a:p>
        </p:txBody>
      </p:sp>
      <p:sp>
        <p:nvSpPr>
          <p:cNvPr id="16" name="CuadroTexto 15">
            <a:extLst>
              <a:ext uri="{FF2B5EF4-FFF2-40B4-BE49-F238E27FC236}">
                <a16:creationId xmlns:a16="http://schemas.microsoft.com/office/drawing/2014/main" id="{85FE24A8-42A6-4D13-C47F-CD0B846E88B4}"/>
              </a:ext>
            </a:extLst>
          </p:cNvPr>
          <p:cNvSpPr txBox="1"/>
          <p:nvPr/>
        </p:nvSpPr>
        <p:spPr>
          <a:xfrm>
            <a:off x="7427788" y="1256997"/>
            <a:ext cx="1511496" cy="646331"/>
          </a:xfrm>
          <a:prstGeom prst="rect">
            <a:avLst/>
          </a:prstGeom>
          <a:noFill/>
        </p:spPr>
        <p:txBody>
          <a:bodyPr wrap="square">
            <a:spAutoFit/>
          </a:bodyPr>
          <a:lstStyle/>
          <a:p>
            <a:r>
              <a:rPr lang="es-MX">
                <a:solidFill>
                  <a:schemeClr val="tx1">
                    <a:lumMod val="65000"/>
                    <a:lumOff val="35000"/>
                  </a:schemeClr>
                </a:solidFill>
              </a:rPr>
              <a:t>🏆 Obtiene </a:t>
            </a:r>
          </a:p>
          <a:p>
            <a:r>
              <a:rPr lang="es-MX">
                <a:solidFill>
                  <a:schemeClr val="tx1">
                    <a:lumMod val="65000"/>
                    <a:lumOff val="35000"/>
                  </a:schemeClr>
                </a:solidFill>
              </a:rPr>
              <a:t>      puntaje </a:t>
            </a:r>
          </a:p>
        </p:txBody>
      </p:sp>
      <p:sp>
        <p:nvSpPr>
          <p:cNvPr id="18" name="CuadroTexto 17">
            <a:extLst>
              <a:ext uri="{FF2B5EF4-FFF2-40B4-BE49-F238E27FC236}">
                <a16:creationId xmlns:a16="http://schemas.microsoft.com/office/drawing/2014/main" id="{070A7F04-F7B3-489B-1B26-3B7D44DD5AB5}"/>
              </a:ext>
            </a:extLst>
          </p:cNvPr>
          <p:cNvSpPr txBox="1"/>
          <p:nvPr/>
        </p:nvSpPr>
        <p:spPr>
          <a:xfrm>
            <a:off x="9377784" y="1256997"/>
            <a:ext cx="2373924" cy="646331"/>
          </a:xfrm>
          <a:prstGeom prst="rect">
            <a:avLst/>
          </a:prstGeom>
          <a:noFill/>
        </p:spPr>
        <p:txBody>
          <a:bodyPr wrap="square">
            <a:spAutoFit/>
          </a:bodyPr>
          <a:lstStyle/>
          <a:p>
            <a:r>
              <a:rPr lang="es-MX">
                <a:solidFill>
                  <a:schemeClr val="tx1">
                    <a:lumMod val="65000"/>
                    <a:lumOff val="35000"/>
                  </a:schemeClr>
                </a:solidFill>
              </a:rPr>
              <a:t>🎁 Recibe      incentivo</a:t>
            </a:r>
            <a:endParaRPr lang="es-CO">
              <a:solidFill>
                <a:schemeClr val="tx1">
                  <a:lumMod val="65000"/>
                  <a:lumOff val="35000"/>
                </a:schemeClr>
              </a:solidFill>
            </a:endParaRPr>
          </a:p>
        </p:txBody>
      </p:sp>
      <p:grpSp>
        <p:nvGrpSpPr>
          <p:cNvPr id="23" name="Grupo 22">
            <a:extLst>
              <a:ext uri="{FF2B5EF4-FFF2-40B4-BE49-F238E27FC236}">
                <a16:creationId xmlns:a16="http://schemas.microsoft.com/office/drawing/2014/main" id="{40E362E3-62D9-A06D-71B8-0331C45D6B55}"/>
              </a:ext>
            </a:extLst>
          </p:cNvPr>
          <p:cNvGrpSpPr/>
          <p:nvPr/>
        </p:nvGrpSpPr>
        <p:grpSpPr>
          <a:xfrm rot="5400000">
            <a:off x="2019125" y="1346528"/>
            <a:ext cx="474858" cy="353203"/>
            <a:chOff x="12528" y="3945544"/>
            <a:chExt cx="2032867" cy="1085187"/>
          </a:xfrm>
        </p:grpSpPr>
        <p:sp>
          <p:nvSpPr>
            <p:cNvPr id="21" name="Freeform 5">
              <a:extLst>
                <a:ext uri="{FF2B5EF4-FFF2-40B4-BE49-F238E27FC236}">
                  <a16:creationId xmlns:a16="http://schemas.microsoft.com/office/drawing/2014/main" id="{95F94BCB-40E2-FC88-4496-D13C16CDAC00}"/>
                </a:ext>
              </a:extLst>
            </p:cNvPr>
            <p:cNvSpPr>
              <a:spLocks/>
            </p:cNvSpPr>
            <p:nvPr/>
          </p:nvSpPr>
          <p:spPr bwMode="auto">
            <a:xfrm flipH="1">
              <a:off x="1028342" y="3945544"/>
              <a:ext cx="1017053" cy="108518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rgbClr val="009DD9">
                <a:alpha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22" name="Freeform 6">
              <a:extLst>
                <a:ext uri="{FF2B5EF4-FFF2-40B4-BE49-F238E27FC236}">
                  <a16:creationId xmlns:a16="http://schemas.microsoft.com/office/drawing/2014/main" id="{80FD5DF0-123E-6D7B-C7CD-F8DA5678D001}"/>
                </a:ext>
              </a:extLst>
            </p:cNvPr>
            <p:cNvSpPr>
              <a:spLocks/>
            </p:cNvSpPr>
            <p:nvPr/>
          </p:nvSpPr>
          <p:spPr bwMode="auto">
            <a:xfrm flipH="1">
              <a:off x="12528" y="3945544"/>
              <a:ext cx="1015814" cy="108518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rgbClr val="009DD9">
                <a:lumMod val="60000"/>
                <a:lumOff val="40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grpSp>
        <p:nvGrpSpPr>
          <p:cNvPr id="33" name="Grupo 32">
            <a:extLst>
              <a:ext uri="{FF2B5EF4-FFF2-40B4-BE49-F238E27FC236}">
                <a16:creationId xmlns:a16="http://schemas.microsoft.com/office/drawing/2014/main" id="{FECF0ACE-1DC8-91B4-8D69-B314D70C89E0}"/>
              </a:ext>
            </a:extLst>
          </p:cNvPr>
          <p:cNvGrpSpPr/>
          <p:nvPr/>
        </p:nvGrpSpPr>
        <p:grpSpPr>
          <a:xfrm rot="5400000">
            <a:off x="4890312" y="1346529"/>
            <a:ext cx="474858" cy="353203"/>
            <a:chOff x="12528" y="3945544"/>
            <a:chExt cx="2032867" cy="1085187"/>
          </a:xfrm>
        </p:grpSpPr>
        <p:sp>
          <p:nvSpPr>
            <p:cNvPr id="34" name="Freeform 5">
              <a:extLst>
                <a:ext uri="{FF2B5EF4-FFF2-40B4-BE49-F238E27FC236}">
                  <a16:creationId xmlns:a16="http://schemas.microsoft.com/office/drawing/2014/main" id="{40B7E9DB-9D3D-8C9B-152D-13E6DCF204BE}"/>
                </a:ext>
              </a:extLst>
            </p:cNvPr>
            <p:cNvSpPr>
              <a:spLocks/>
            </p:cNvSpPr>
            <p:nvPr/>
          </p:nvSpPr>
          <p:spPr bwMode="auto">
            <a:xfrm flipH="1">
              <a:off x="1028342" y="3945544"/>
              <a:ext cx="1017053" cy="108518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rgbClr val="009DD9">
                <a:alpha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35" name="Freeform 6">
              <a:extLst>
                <a:ext uri="{FF2B5EF4-FFF2-40B4-BE49-F238E27FC236}">
                  <a16:creationId xmlns:a16="http://schemas.microsoft.com/office/drawing/2014/main" id="{CCF18BA8-F647-F303-40D0-11974CA1084C}"/>
                </a:ext>
              </a:extLst>
            </p:cNvPr>
            <p:cNvSpPr>
              <a:spLocks/>
            </p:cNvSpPr>
            <p:nvPr/>
          </p:nvSpPr>
          <p:spPr bwMode="auto">
            <a:xfrm flipH="1">
              <a:off x="12528" y="3945544"/>
              <a:ext cx="1015814" cy="108518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rgbClr val="009DD9">
                <a:lumMod val="60000"/>
                <a:lumOff val="40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grpSp>
        <p:nvGrpSpPr>
          <p:cNvPr id="36" name="Grupo 35">
            <a:extLst>
              <a:ext uri="{FF2B5EF4-FFF2-40B4-BE49-F238E27FC236}">
                <a16:creationId xmlns:a16="http://schemas.microsoft.com/office/drawing/2014/main" id="{D3A98093-DABA-C998-27D4-2696DACB1F4A}"/>
              </a:ext>
            </a:extLst>
          </p:cNvPr>
          <p:cNvGrpSpPr/>
          <p:nvPr/>
        </p:nvGrpSpPr>
        <p:grpSpPr>
          <a:xfrm rot="5400000">
            <a:off x="6912896" y="1350572"/>
            <a:ext cx="474858" cy="353203"/>
            <a:chOff x="12528" y="3945544"/>
            <a:chExt cx="2032867" cy="1085187"/>
          </a:xfrm>
        </p:grpSpPr>
        <p:sp>
          <p:nvSpPr>
            <p:cNvPr id="37" name="Freeform 5">
              <a:extLst>
                <a:ext uri="{FF2B5EF4-FFF2-40B4-BE49-F238E27FC236}">
                  <a16:creationId xmlns:a16="http://schemas.microsoft.com/office/drawing/2014/main" id="{2CAC5C75-9414-39D9-0F89-52C71ECA8D57}"/>
                </a:ext>
              </a:extLst>
            </p:cNvPr>
            <p:cNvSpPr>
              <a:spLocks/>
            </p:cNvSpPr>
            <p:nvPr/>
          </p:nvSpPr>
          <p:spPr bwMode="auto">
            <a:xfrm flipH="1">
              <a:off x="1028342" y="3945544"/>
              <a:ext cx="1017053" cy="108518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rgbClr val="009DD9">
                <a:alpha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38" name="Freeform 6">
              <a:extLst>
                <a:ext uri="{FF2B5EF4-FFF2-40B4-BE49-F238E27FC236}">
                  <a16:creationId xmlns:a16="http://schemas.microsoft.com/office/drawing/2014/main" id="{564DE295-7A04-381F-147A-BEDA5D0AD09F}"/>
                </a:ext>
              </a:extLst>
            </p:cNvPr>
            <p:cNvSpPr>
              <a:spLocks/>
            </p:cNvSpPr>
            <p:nvPr/>
          </p:nvSpPr>
          <p:spPr bwMode="auto">
            <a:xfrm flipH="1">
              <a:off x="12528" y="3945544"/>
              <a:ext cx="1015814" cy="108518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rgbClr val="009DD9">
                <a:lumMod val="60000"/>
                <a:lumOff val="40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grpSp>
        <p:nvGrpSpPr>
          <p:cNvPr id="39" name="Grupo 38">
            <a:extLst>
              <a:ext uri="{FF2B5EF4-FFF2-40B4-BE49-F238E27FC236}">
                <a16:creationId xmlns:a16="http://schemas.microsoft.com/office/drawing/2014/main" id="{903B22B8-93F3-C73F-F2FB-1B6D42DED389}"/>
              </a:ext>
            </a:extLst>
          </p:cNvPr>
          <p:cNvGrpSpPr/>
          <p:nvPr/>
        </p:nvGrpSpPr>
        <p:grpSpPr>
          <a:xfrm rot="5400000">
            <a:off x="8953019" y="1345123"/>
            <a:ext cx="474858" cy="353203"/>
            <a:chOff x="12528" y="3945544"/>
            <a:chExt cx="2032867" cy="1085187"/>
          </a:xfrm>
        </p:grpSpPr>
        <p:sp>
          <p:nvSpPr>
            <p:cNvPr id="40" name="Freeform 5">
              <a:extLst>
                <a:ext uri="{FF2B5EF4-FFF2-40B4-BE49-F238E27FC236}">
                  <a16:creationId xmlns:a16="http://schemas.microsoft.com/office/drawing/2014/main" id="{077EB2A0-03A3-7226-098B-5369D3185EA4}"/>
                </a:ext>
              </a:extLst>
            </p:cNvPr>
            <p:cNvSpPr>
              <a:spLocks/>
            </p:cNvSpPr>
            <p:nvPr/>
          </p:nvSpPr>
          <p:spPr bwMode="auto">
            <a:xfrm flipH="1">
              <a:off x="1028342" y="3945544"/>
              <a:ext cx="1017053" cy="108518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rgbClr val="009DD9">
                <a:alpha val="75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1" name="Freeform 6">
              <a:extLst>
                <a:ext uri="{FF2B5EF4-FFF2-40B4-BE49-F238E27FC236}">
                  <a16:creationId xmlns:a16="http://schemas.microsoft.com/office/drawing/2014/main" id="{EC9441DF-EFFF-26C4-DA97-27977F8BCEFF}"/>
                </a:ext>
              </a:extLst>
            </p:cNvPr>
            <p:cNvSpPr>
              <a:spLocks/>
            </p:cNvSpPr>
            <p:nvPr/>
          </p:nvSpPr>
          <p:spPr bwMode="auto">
            <a:xfrm flipH="1">
              <a:off x="12528" y="3945544"/>
              <a:ext cx="1015814" cy="108518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rgbClr val="009DD9">
                <a:lumMod val="60000"/>
                <a:lumOff val="40000"/>
              </a:srgb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pic>
        <p:nvPicPr>
          <p:cNvPr id="5" name="Imagen 4">
            <a:extLst>
              <a:ext uri="{FF2B5EF4-FFF2-40B4-BE49-F238E27FC236}">
                <a16:creationId xmlns:a16="http://schemas.microsoft.com/office/drawing/2014/main" id="{2077B25F-D71D-66BA-8ECE-4B06706B7AEA}"/>
              </a:ext>
            </a:extLst>
          </p:cNvPr>
          <p:cNvPicPr>
            <a:picLocks noChangeAspect="1"/>
          </p:cNvPicPr>
          <p:nvPr/>
        </p:nvPicPr>
        <p:blipFill>
          <a:blip r:embed="rId3"/>
          <a:srcRect l="-1746"/>
          <a:stretch>
            <a:fillRect/>
          </a:stretch>
        </p:blipFill>
        <p:spPr>
          <a:xfrm>
            <a:off x="2814213" y="2118772"/>
            <a:ext cx="1569476" cy="21386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Imagen 8">
            <a:extLst>
              <a:ext uri="{FF2B5EF4-FFF2-40B4-BE49-F238E27FC236}">
                <a16:creationId xmlns:a16="http://schemas.microsoft.com/office/drawing/2014/main" id="{5E3429F5-19AD-1D43-9F59-764CEF5B2A84}"/>
              </a:ext>
            </a:extLst>
          </p:cNvPr>
          <p:cNvPicPr>
            <a:picLocks noChangeAspect="1"/>
          </p:cNvPicPr>
          <p:nvPr/>
        </p:nvPicPr>
        <p:blipFill>
          <a:blip r:embed="rId4"/>
          <a:srcRect l="14347"/>
          <a:stretch>
            <a:fillRect/>
          </a:stretch>
        </p:blipFill>
        <p:spPr>
          <a:xfrm>
            <a:off x="193288" y="2118772"/>
            <a:ext cx="1894504" cy="18538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Imagen 12">
            <a:extLst>
              <a:ext uri="{FF2B5EF4-FFF2-40B4-BE49-F238E27FC236}">
                <a16:creationId xmlns:a16="http://schemas.microsoft.com/office/drawing/2014/main" id="{64BA5953-C9AE-7C4D-3C74-6AD68931E727}"/>
              </a:ext>
            </a:extLst>
          </p:cNvPr>
          <p:cNvPicPr>
            <a:picLocks noChangeAspect="1"/>
          </p:cNvPicPr>
          <p:nvPr/>
        </p:nvPicPr>
        <p:blipFill>
          <a:blip r:embed="rId5"/>
          <a:stretch>
            <a:fillRect/>
          </a:stretch>
        </p:blipFill>
        <p:spPr>
          <a:xfrm>
            <a:off x="5127741" y="2475123"/>
            <a:ext cx="1740917" cy="11415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7" name="Imagen 26">
            <a:extLst>
              <a:ext uri="{FF2B5EF4-FFF2-40B4-BE49-F238E27FC236}">
                <a16:creationId xmlns:a16="http://schemas.microsoft.com/office/drawing/2014/main" id="{8BC76F9A-9AFF-D0C8-A870-67E7433F73A8}"/>
              </a:ext>
            </a:extLst>
          </p:cNvPr>
          <p:cNvPicPr>
            <a:picLocks noChangeAspect="1"/>
          </p:cNvPicPr>
          <p:nvPr/>
        </p:nvPicPr>
        <p:blipFill>
          <a:blip r:embed="rId6"/>
          <a:stretch>
            <a:fillRect/>
          </a:stretch>
        </p:blipFill>
        <p:spPr>
          <a:xfrm>
            <a:off x="5161752" y="852113"/>
            <a:ext cx="3258005" cy="5363323"/>
          </a:xfrm>
          <a:prstGeom prst="rect">
            <a:avLst/>
          </a:prstGeom>
        </p:spPr>
      </p:pic>
    </p:spTree>
    <p:extLst>
      <p:ext uri="{BB962C8B-B14F-4D97-AF65-F5344CB8AC3E}">
        <p14:creationId xmlns:p14="http://schemas.microsoft.com/office/powerpoint/2010/main" val="2701850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
            <a:extLst>
              <a:ext uri="{FF2B5EF4-FFF2-40B4-BE49-F238E27FC236}">
                <a16:creationId xmlns:a16="http://schemas.microsoft.com/office/drawing/2014/main" id="{97BC68D2-67A8-B18A-5B9B-27FA6EB58ACA}"/>
              </a:ext>
            </a:extLst>
          </p:cNvPr>
          <p:cNvGrpSpPr/>
          <p:nvPr/>
        </p:nvGrpSpPr>
        <p:grpSpPr>
          <a:xfrm>
            <a:off x="5434740" y="1343024"/>
            <a:ext cx="1124820" cy="1003301"/>
            <a:chOff x="5472840" y="2057399"/>
            <a:chExt cx="1124820" cy="1003301"/>
          </a:xfrm>
          <a:solidFill>
            <a:srgbClr val="638F2E"/>
          </a:solidFill>
        </p:grpSpPr>
        <p:sp>
          <p:nvSpPr>
            <p:cNvPr id="6" name="Freeform 12">
              <a:extLst>
                <a:ext uri="{FF2B5EF4-FFF2-40B4-BE49-F238E27FC236}">
                  <a16:creationId xmlns:a16="http://schemas.microsoft.com/office/drawing/2014/main" id="{FCFE5381-C0D9-22E8-8F5C-986D87210A29}"/>
                </a:ext>
              </a:extLst>
            </p:cNvPr>
            <p:cNvSpPr/>
            <p:nvPr/>
          </p:nvSpPr>
          <p:spPr>
            <a:xfrm rot="16200000">
              <a:off x="5533599" y="1996640"/>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8">
              <a:extLst>
                <a:ext uri="{FF2B5EF4-FFF2-40B4-BE49-F238E27FC236}">
                  <a16:creationId xmlns:a16="http://schemas.microsoft.com/office/drawing/2014/main" id="{912BC9B4-9CE7-DD27-65E0-E4159C573724}"/>
                </a:ext>
              </a:extLst>
            </p:cNvPr>
            <p:cNvSpPr/>
            <p:nvPr/>
          </p:nvSpPr>
          <p:spPr>
            <a:xfrm>
              <a:off x="5594359" y="3013075"/>
              <a:ext cx="1003300" cy="47625"/>
            </a:xfrm>
            <a:prstGeom prst="rect">
              <a:avLst/>
            </a:prstGeom>
            <a:solidFill>
              <a:srgbClr val="B28A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8" name="Group 4">
            <a:extLst>
              <a:ext uri="{FF2B5EF4-FFF2-40B4-BE49-F238E27FC236}">
                <a16:creationId xmlns:a16="http://schemas.microsoft.com/office/drawing/2014/main" id="{A9AC1996-9B3C-0539-A5E4-AD6610A86039}"/>
              </a:ext>
            </a:extLst>
          </p:cNvPr>
          <p:cNvGrpSpPr/>
          <p:nvPr/>
        </p:nvGrpSpPr>
        <p:grpSpPr>
          <a:xfrm>
            <a:off x="5556258" y="2346322"/>
            <a:ext cx="1124820" cy="1003301"/>
            <a:chOff x="5594358" y="3060697"/>
            <a:chExt cx="1124820" cy="1003301"/>
          </a:xfrm>
        </p:grpSpPr>
        <p:sp>
          <p:nvSpPr>
            <p:cNvPr id="9" name="Freeform 13">
              <a:extLst>
                <a:ext uri="{FF2B5EF4-FFF2-40B4-BE49-F238E27FC236}">
                  <a16:creationId xmlns:a16="http://schemas.microsoft.com/office/drawing/2014/main" id="{445B0F82-4752-603A-CAC7-7B4F25C347E9}"/>
                </a:ext>
              </a:extLst>
            </p:cNvPr>
            <p:cNvSpPr/>
            <p:nvPr/>
          </p:nvSpPr>
          <p:spPr>
            <a:xfrm rot="5400000" flipH="1">
              <a:off x="5655117" y="2999938"/>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0063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ectangle 11">
              <a:extLst>
                <a:ext uri="{FF2B5EF4-FFF2-40B4-BE49-F238E27FC236}">
                  <a16:creationId xmlns:a16="http://schemas.microsoft.com/office/drawing/2014/main" id="{18D14A9B-5FA7-34DB-3A51-280ED4FF8366}"/>
                </a:ext>
              </a:extLst>
            </p:cNvPr>
            <p:cNvSpPr/>
            <p:nvPr/>
          </p:nvSpPr>
          <p:spPr>
            <a:xfrm>
              <a:off x="5594358" y="4016373"/>
              <a:ext cx="1003300" cy="4762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1" name="Group 5">
            <a:extLst>
              <a:ext uri="{FF2B5EF4-FFF2-40B4-BE49-F238E27FC236}">
                <a16:creationId xmlns:a16="http://schemas.microsoft.com/office/drawing/2014/main" id="{980AB6BF-6A2B-4663-07CC-D40C822F8827}"/>
              </a:ext>
            </a:extLst>
          </p:cNvPr>
          <p:cNvGrpSpPr/>
          <p:nvPr/>
        </p:nvGrpSpPr>
        <p:grpSpPr>
          <a:xfrm>
            <a:off x="5434739" y="3349620"/>
            <a:ext cx="1124820" cy="1003301"/>
            <a:chOff x="5472839" y="4063995"/>
            <a:chExt cx="1124820" cy="1003301"/>
          </a:xfrm>
        </p:grpSpPr>
        <p:sp>
          <p:nvSpPr>
            <p:cNvPr id="12" name="Freeform 15">
              <a:extLst>
                <a:ext uri="{FF2B5EF4-FFF2-40B4-BE49-F238E27FC236}">
                  <a16:creationId xmlns:a16="http://schemas.microsoft.com/office/drawing/2014/main" id="{22341585-EDF1-E7CD-3F5F-A488B8847382}"/>
                </a:ext>
              </a:extLst>
            </p:cNvPr>
            <p:cNvSpPr/>
            <p:nvPr/>
          </p:nvSpPr>
          <p:spPr>
            <a:xfrm rot="16200000">
              <a:off x="5533598" y="4003236"/>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C01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ectangle 16">
              <a:extLst>
                <a:ext uri="{FF2B5EF4-FFF2-40B4-BE49-F238E27FC236}">
                  <a16:creationId xmlns:a16="http://schemas.microsoft.com/office/drawing/2014/main" id="{3A66EB0F-7005-F145-E168-E2B28A64A077}"/>
                </a:ext>
              </a:extLst>
            </p:cNvPr>
            <p:cNvSpPr/>
            <p:nvPr/>
          </p:nvSpPr>
          <p:spPr>
            <a:xfrm>
              <a:off x="5594358" y="5019671"/>
              <a:ext cx="1003300" cy="4762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14" name="Group 6">
            <a:extLst>
              <a:ext uri="{FF2B5EF4-FFF2-40B4-BE49-F238E27FC236}">
                <a16:creationId xmlns:a16="http://schemas.microsoft.com/office/drawing/2014/main" id="{0D49043E-AB5F-7527-8704-F0EAA3B8837C}"/>
              </a:ext>
            </a:extLst>
          </p:cNvPr>
          <p:cNvGrpSpPr/>
          <p:nvPr/>
        </p:nvGrpSpPr>
        <p:grpSpPr>
          <a:xfrm>
            <a:off x="5556257" y="4352918"/>
            <a:ext cx="1124820" cy="1003301"/>
            <a:chOff x="5594357" y="5067293"/>
            <a:chExt cx="1124820" cy="1003301"/>
          </a:xfrm>
        </p:grpSpPr>
        <p:sp>
          <p:nvSpPr>
            <p:cNvPr id="15" name="Freeform 14">
              <a:extLst>
                <a:ext uri="{FF2B5EF4-FFF2-40B4-BE49-F238E27FC236}">
                  <a16:creationId xmlns:a16="http://schemas.microsoft.com/office/drawing/2014/main" id="{2FE9BE86-5938-8AD9-FAB9-7829A9BF0935}"/>
                </a:ext>
              </a:extLst>
            </p:cNvPr>
            <p:cNvSpPr/>
            <p:nvPr/>
          </p:nvSpPr>
          <p:spPr>
            <a:xfrm rot="5400000" flipH="1">
              <a:off x="5655116" y="5006534"/>
              <a:ext cx="1003301" cy="1124820"/>
            </a:xfrm>
            <a:custGeom>
              <a:avLst/>
              <a:gdLst>
                <a:gd name="connsiteX0" fmla="*/ 1003301 w 1003301"/>
                <a:gd name="connsiteY0" fmla="*/ 121520 h 1124820"/>
                <a:gd name="connsiteX1" fmla="*/ 1003301 w 1003301"/>
                <a:gd name="connsiteY1" fmla="*/ 1124820 h 1124820"/>
                <a:gd name="connsiteX2" fmla="*/ 0 w 1003301"/>
                <a:gd name="connsiteY2" fmla="*/ 1124820 h 1124820"/>
                <a:gd name="connsiteX3" fmla="*/ 0 w 1003301"/>
                <a:gd name="connsiteY3" fmla="*/ 121520 h 1124820"/>
                <a:gd name="connsiteX4" fmla="*/ 380031 w 1003301"/>
                <a:gd name="connsiteY4" fmla="*/ 121520 h 1124820"/>
                <a:gd name="connsiteX5" fmla="*/ 501652 w 1003301"/>
                <a:gd name="connsiteY5" fmla="*/ 0 h 1124820"/>
                <a:gd name="connsiteX6" fmla="*/ 623273 w 1003301"/>
                <a:gd name="connsiteY6" fmla="*/ 121520 h 112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301" h="1124820">
                  <a:moveTo>
                    <a:pt x="1003301" y="121520"/>
                  </a:moveTo>
                  <a:lnTo>
                    <a:pt x="1003301" y="1124820"/>
                  </a:lnTo>
                  <a:lnTo>
                    <a:pt x="0" y="1124820"/>
                  </a:lnTo>
                  <a:lnTo>
                    <a:pt x="0" y="121520"/>
                  </a:lnTo>
                  <a:lnTo>
                    <a:pt x="380031" y="121520"/>
                  </a:lnTo>
                  <a:lnTo>
                    <a:pt x="501652" y="0"/>
                  </a:lnTo>
                  <a:lnTo>
                    <a:pt x="623273" y="121520"/>
                  </a:lnTo>
                  <a:close/>
                </a:path>
              </a:pathLst>
            </a:custGeom>
            <a:solidFill>
              <a:srgbClr val="77A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7">
              <a:extLst>
                <a:ext uri="{FF2B5EF4-FFF2-40B4-BE49-F238E27FC236}">
                  <a16:creationId xmlns:a16="http://schemas.microsoft.com/office/drawing/2014/main" id="{C1C49932-58B0-D11C-7CD1-33FBF925A4E8}"/>
                </a:ext>
              </a:extLst>
            </p:cNvPr>
            <p:cNvSpPr/>
            <p:nvPr/>
          </p:nvSpPr>
          <p:spPr>
            <a:xfrm>
              <a:off x="5594357" y="6022969"/>
              <a:ext cx="1003300" cy="47625"/>
            </a:xfrm>
            <a:prstGeom prst="rect">
              <a:avLst/>
            </a:prstGeom>
            <a:solidFill>
              <a:srgbClr val="638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7" name="TextBox 18">
            <a:extLst>
              <a:ext uri="{FF2B5EF4-FFF2-40B4-BE49-F238E27FC236}">
                <a16:creationId xmlns:a16="http://schemas.microsoft.com/office/drawing/2014/main" id="{45AE59EB-5733-4ED0-FF63-E9219C047896}"/>
              </a:ext>
            </a:extLst>
          </p:cNvPr>
          <p:cNvSpPr txBox="1"/>
          <p:nvPr/>
        </p:nvSpPr>
        <p:spPr>
          <a:xfrm>
            <a:off x="3048000" y="1636258"/>
            <a:ext cx="2265221" cy="369332"/>
          </a:xfrm>
          <a:prstGeom prst="rect">
            <a:avLst/>
          </a:prstGeom>
          <a:noFill/>
          <a:ln>
            <a:noFill/>
          </a:ln>
        </p:spPr>
        <p:txBody>
          <a:bodyPr wrap="square" rtlCol="0">
            <a:spAutoFit/>
          </a:bodyPr>
          <a:lstStyle/>
          <a:p>
            <a:pPr algn="r"/>
            <a:r>
              <a:rPr lang="es-MX" b="1">
                <a:solidFill>
                  <a:srgbClr val="FFA100"/>
                </a:solidFill>
              </a:rPr>
              <a:t>Fecha</a:t>
            </a:r>
            <a:endParaRPr lang="id-ID" b="1">
              <a:solidFill>
                <a:srgbClr val="FFA100"/>
              </a:solidFill>
            </a:endParaRPr>
          </a:p>
        </p:txBody>
      </p:sp>
      <p:sp>
        <p:nvSpPr>
          <p:cNvPr id="18" name="TextBox 19">
            <a:extLst>
              <a:ext uri="{FF2B5EF4-FFF2-40B4-BE49-F238E27FC236}">
                <a16:creationId xmlns:a16="http://schemas.microsoft.com/office/drawing/2014/main" id="{5666A26A-A4D0-17E1-BEBA-182DADBD2BBF}"/>
              </a:ext>
            </a:extLst>
          </p:cNvPr>
          <p:cNvSpPr txBox="1"/>
          <p:nvPr/>
        </p:nvSpPr>
        <p:spPr>
          <a:xfrm>
            <a:off x="6681077" y="1599247"/>
            <a:ext cx="3444196" cy="307777"/>
          </a:xfrm>
          <a:prstGeom prst="rect">
            <a:avLst/>
          </a:prstGeom>
          <a:noFill/>
        </p:spPr>
        <p:txBody>
          <a:bodyPr wrap="square" rtlCol="0">
            <a:spAutoFit/>
          </a:bodyPr>
          <a:lstStyle/>
          <a:p>
            <a:r>
              <a:rPr lang="es-MX" sz="1400" b="1" kern="0">
                <a:solidFill>
                  <a:srgbClr val="F2F2F2">
                    <a:lumMod val="50000"/>
                  </a:srgbClr>
                </a:solidFill>
              </a:rPr>
              <a:t>Mayo 21 y 22 </a:t>
            </a:r>
            <a:r>
              <a:rPr lang="id-ID" sz="1400" b="1" kern="0">
                <a:solidFill>
                  <a:srgbClr val="F2F2F2">
                    <a:lumMod val="50000"/>
                  </a:srgbClr>
                </a:solidFill>
              </a:rPr>
              <a:t>de 202</a:t>
            </a:r>
            <a:r>
              <a:rPr lang="es-MX" sz="1400" b="1" kern="0">
                <a:solidFill>
                  <a:srgbClr val="F2F2F2">
                    <a:lumMod val="50000"/>
                  </a:srgbClr>
                </a:solidFill>
              </a:rPr>
              <a:t>6</a:t>
            </a:r>
            <a:r>
              <a:rPr lang="id-ID" sz="1400" b="1" kern="0">
                <a:solidFill>
                  <a:srgbClr val="F2F2F2">
                    <a:lumMod val="50000"/>
                  </a:srgbClr>
                </a:solidFill>
              </a:rPr>
              <a:t>.</a:t>
            </a:r>
          </a:p>
        </p:txBody>
      </p:sp>
      <p:sp>
        <p:nvSpPr>
          <p:cNvPr id="23" name="TextBox 24">
            <a:extLst>
              <a:ext uri="{FF2B5EF4-FFF2-40B4-BE49-F238E27FC236}">
                <a16:creationId xmlns:a16="http://schemas.microsoft.com/office/drawing/2014/main" id="{295FC377-A1D9-0C91-D23E-B2B04021C006}"/>
              </a:ext>
            </a:extLst>
          </p:cNvPr>
          <p:cNvSpPr txBox="1"/>
          <p:nvPr/>
        </p:nvSpPr>
        <p:spPr>
          <a:xfrm>
            <a:off x="2743200" y="3658150"/>
            <a:ext cx="2570021" cy="369332"/>
          </a:xfrm>
          <a:prstGeom prst="rect">
            <a:avLst/>
          </a:prstGeom>
          <a:noFill/>
        </p:spPr>
        <p:txBody>
          <a:bodyPr wrap="square" rtlCol="0">
            <a:spAutoFit/>
          </a:bodyPr>
          <a:lstStyle/>
          <a:p>
            <a:pPr algn="r"/>
            <a:r>
              <a:rPr lang="es-MX" b="1">
                <a:solidFill>
                  <a:srgbClr val="C0143B"/>
                </a:solidFill>
              </a:rPr>
              <a:t>Evento</a:t>
            </a:r>
            <a:endParaRPr lang="id-ID" b="1">
              <a:solidFill>
                <a:srgbClr val="C0143B"/>
              </a:solidFill>
            </a:endParaRPr>
          </a:p>
        </p:txBody>
      </p:sp>
      <p:sp>
        <p:nvSpPr>
          <p:cNvPr id="24" name="TextBox 25">
            <a:extLst>
              <a:ext uri="{FF2B5EF4-FFF2-40B4-BE49-F238E27FC236}">
                <a16:creationId xmlns:a16="http://schemas.microsoft.com/office/drawing/2014/main" id="{87BDE7B2-02E7-01E3-8517-E2A85464106C}"/>
              </a:ext>
            </a:extLst>
          </p:cNvPr>
          <p:cNvSpPr txBox="1"/>
          <p:nvPr/>
        </p:nvSpPr>
        <p:spPr>
          <a:xfrm>
            <a:off x="6651070" y="3506362"/>
            <a:ext cx="3955970" cy="769441"/>
          </a:xfrm>
          <a:prstGeom prst="rect">
            <a:avLst/>
          </a:prstGeom>
          <a:noFill/>
        </p:spPr>
        <p:txBody>
          <a:bodyPr wrap="square" rtlCol="0">
            <a:spAutoFit/>
          </a:bodyPr>
          <a:lstStyle/>
          <a:p>
            <a:r>
              <a:rPr lang="es-MX" sz="1400" kern="0">
                <a:solidFill>
                  <a:srgbClr val="F2F2F2">
                    <a:lumMod val="50000"/>
                  </a:srgbClr>
                </a:solidFill>
              </a:rPr>
              <a:t>Espacio de relacionamiento ciudadano</a:t>
            </a:r>
          </a:p>
          <a:p>
            <a:r>
              <a:rPr lang="es-MX" sz="1600" kern="0">
                <a:solidFill>
                  <a:srgbClr val="F2F2F2">
                    <a:lumMod val="50000"/>
                  </a:srgbClr>
                </a:solidFill>
              </a:rPr>
              <a:t> </a:t>
            </a:r>
            <a:r>
              <a:rPr lang="es-MX" sz="1600" b="1" kern="0">
                <a:solidFill>
                  <a:srgbClr val="F2F2F2">
                    <a:lumMod val="50000"/>
                  </a:srgbClr>
                </a:solidFill>
              </a:rPr>
              <a:t>“Camino del Ahorro Seguro” </a:t>
            </a:r>
            <a:endParaRPr lang="id-ID" sz="1600" b="1" kern="0">
              <a:solidFill>
                <a:srgbClr val="F2F2F2">
                  <a:lumMod val="50000"/>
                </a:srgbClr>
              </a:solidFill>
            </a:endParaRPr>
          </a:p>
          <a:p>
            <a:endParaRPr lang="id-ID" sz="1400" b="1" kern="0">
              <a:solidFill>
                <a:srgbClr val="F2F2F2">
                  <a:lumMod val="50000"/>
                </a:srgbClr>
              </a:solidFill>
            </a:endParaRPr>
          </a:p>
        </p:txBody>
      </p:sp>
      <p:sp>
        <p:nvSpPr>
          <p:cNvPr id="25" name="TextBox 26">
            <a:extLst>
              <a:ext uri="{FF2B5EF4-FFF2-40B4-BE49-F238E27FC236}">
                <a16:creationId xmlns:a16="http://schemas.microsoft.com/office/drawing/2014/main" id="{837BA0C5-9964-103B-9680-4D059467C99F}"/>
              </a:ext>
            </a:extLst>
          </p:cNvPr>
          <p:cNvSpPr txBox="1"/>
          <p:nvPr/>
        </p:nvSpPr>
        <p:spPr>
          <a:xfrm>
            <a:off x="6681077" y="2538768"/>
            <a:ext cx="2627156" cy="369332"/>
          </a:xfrm>
          <a:prstGeom prst="rect">
            <a:avLst/>
          </a:prstGeom>
          <a:noFill/>
        </p:spPr>
        <p:txBody>
          <a:bodyPr wrap="square" lIns="91440" tIns="45720" rIns="91440" bIns="45720" rtlCol="0" anchor="t">
            <a:spAutoFit/>
          </a:bodyPr>
          <a:lstStyle/>
          <a:p>
            <a:r>
              <a:rPr lang="es-MX" b="1">
                <a:solidFill>
                  <a:srgbClr val="006397"/>
                </a:solidFill>
              </a:rPr>
              <a:t>Lugares</a:t>
            </a:r>
            <a:endParaRPr lang="id-ID" b="1">
              <a:solidFill>
                <a:srgbClr val="006397"/>
              </a:solidFill>
            </a:endParaRPr>
          </a:p>
        </p:txBody>
      </p:sp>
      <p:sp>
        <p:nvSpPr>
          <p:cNvPr id="26" name="TextBox 27">
            <a:extLst>
              <a:ext uri="{FF2B5EF4-FFF2-40B4-BE49-F238E27FC236}">
                <a16:creationId xmlns:a16="http://schemas.microsoft.com/office/drawing/2014/main" id="{CFD08861-1712-ACED-0034-B70EA5A4E0BE}"/>
              </a:ext>
            </a:extLst>
          </p:cNvPr>
          <p:cNvSpPr txBox="1"/>
          <p:nvPr/>
        </p:nvSpPr>
        <p:spPr>
          <a:xfrm>
            <a:off x="1895034" y="2493047"/>
            <a:ext cx="3444196" cy="584775"/>
          </a:xfrm>
          <a:prstGeom prst="rect">
            <a:avLst/>
          </a:prstGeom>
          <a:noFill/>
        </p:spPr>
        <p:txBody>
          <a:bodyPr wrap="square" rtlCol="0">
            <a:spAutoFit/>
          </a:bodyPr>
          <a:lstStyle/>
          <a:p>
            <a:pPr algn="r"/>
            <a:r>
              <a:rPr lang="es-MX" sz="1600">
                <a:solidFill>
                  <a:schemeClr val="tx1">
                    <a:lumMod val="50000"/>
                    <a:lumOff val="50000"/>
                  </a:schemeClr>
                </a:solidFill>
              </a:rPr>
              <a:t>Junio 11: </a:t>
            </a:r>
            <a:r>
              <a:rPr lang="es-MX" sz="1600" b="1">
                <a:solidFill>
                  <a:schemeClr val="tx1">
                    <a:lumMod val="50000"/>
                    <a:lumOff val="50000"/>
                  </a:schemeClr>
                </a:solidFill>
              </a:rPr>
              <a:t>Gran Plaza, Medellín</a:t>
            </a:r>
            <a:endParaRPr lang="es-MX" sz="1600">
              <a:solidFill>
                <a:schemeClr val="tx1">
                  <a:lumMod val="50000"/>
                  <a:lumOff val="50000"/>
                </a:schemeClr>
              </a:solidFill>
            </a:endParaRPr>
          </a:p>
          <a:p>
            <a:pPr algn="r"/>
            <a:r>
              <a:rPr lang="es-MX" sz="1600">
                <a:solidFill>
                  <a:schemeClr val="tx1">
                    <a:lumMod val="50000"/>
                    <a:lumOff val="50000"/>
                  </a:schemeClr>
                </a:solidFill>
              </a:rPr>
              <a:t>Junio 12: </a:t>
            </a:r>
            <a:r>
              <a:rPr lang="es-MX" sz="1600" b="1" err="1">
                <a:solidFill>
                  <a:schemeClr val="tx1">
                    <a:lumMod val="50000"/>
                    <a:lumOff val="50000"/>
                  </a:schemeClr>
                </a:solidFill>
              </a:rPr>
              <a:t>Mayorca</a:t>
            </a:r>
            <a:r>
              <a:rPr lang="es-MX" sz="1600" b="1">
                <a:solidFill>
                  <a:schemeClr val="tx1">
                    <a:lumMod val="50000"/>
                    <a:lumOff val="50000"/>
                  </a:schemeClr>
                </a:solidFill>
              </a:rPr>
              <a:t>, Sabaneta</a:t>
            </a:r>
            <a:endParaRPr lang="id-ID" sz="1600" b="1">
              <a:solidFill>
                <a:schemeClr val="tx1">
                  <a:lumMod val="50000"/>
                  <a:lumOff val="50000"/>
                </a:schemeClr>
              </a:solidFill>
            </a:endParaRPr>
          </a:p>
        </p:txBody>
      </p:sp>
      <p:sp>
        <p:nvSpPr>
          <p:cNvPr id="27" name="TextBox 28">
            <a:extLst>
              <a:ext uri="{FF2B5EF4-FFF2-40B4-BE49-F238E27FC236}">
                <a16:creationId xmlns:a16="http://schemas.microsoft.com/office/drawing/2014/main" id="{61F1DAB4-5BE1-AA35-E141-36BAF4ECCAE7}"/>
              </a:ext>
            </a:extLst>
          </p:cNvPr>
          <p:cNvSpPr txBox="1"/>
          <p:nvPr/>
        </p:nvSpPr>
        <p:spPr>
          <a:xfrm>
            <a:off x="6802594" y="4648751"/>
            <a:ext cx="2265221" cy="369332"/>
          </a:xfrm>
          <a:prstGeom prst="rect">
            <a:avLst/>
          </a:prstGeom>
          <a:noFill/>
        </p:spPr>
        <p:txBody>
          <a:bodyPr wrap="square" rtlCol="0">
            <a:spAutoFit/>
          </a:bodyPr>
          <a:lstStyle/>
          <a:p>
            <a:r>
              <a:rPr lang="es-MX" b="1">
                <a:solidFill>
                  <a:schemeClr val="accent5"/>
                </a:solidFill>
              </a:rPr>
              <a:t>Horario</a:t>
            </a:r>
            <a:endParaRPr lang="id-ID" b="1">
              <a:solidFill>
                <a:schemeClr val="accent5"/>
              </a:solidFill>
            </a:endParaRPr>
          </a:p>
        </p:txBody>
      </p:sp>
      <p:sp>
        <p:nvSpPr>
          <p:cNvPr id="28" name="TextBox 29">
            <a:extLst>
              <a:ext uri="{FF2B5EF4-FFF2-40B4-BE49-F238E27FC236}">
                <a16:creationId xmlns:a16="http://schemas.microsoft.com/office/drawing/2014/main" id="{60773CA1-B306-89E7-5440-B182D071261E}"/>
              </a:ext>
            </a:extLst>
          </p:cNvPr>
          <p:cNvSpPr txBox="1"/>
          <p:nvPr/>
        </p:nvSpPr>
        <p:spPr>
          <a:xfrm>
            <a:off x="1370154" y="4710306"/>
            <a:ext cx="4128451" cy="307777"/>
          </a:xfrm>
          <a:prstGeom prst="rect">
            <a:avLst/>
          </a:prstGeom>
          <a:noFill/>
        </p:spPr>
        <p:txBody>
          <a:bodyPr wrap="square" rtlCol="0">
            <a:spAutoFit/>
          </a:bodyPr>
          <a:lstStyle/>
          <a:p>
            <a:pPr algn="r"/>
            <a:r>
              <a:rPr lang="pt-BR" sz="1400" b="1">
                <a:solidFill>
                  <a:schemeClr val="tx1">
                    <a:lumMod val="50000"/>
                    <a:lumOff val="50000"/>
                  </a:schemeClr>
                </a:solidFill>
              </a:rPr>
              <a:t>10:00 a.m.- 6:00 p.m</a:t>
            </a:r>
            <a:r>
              <a:rPr lang="pt-BR" sz="1400">
                <a:solidFill>
                  <a:schemeClr val="tx1">
                    <a:lumMod val="50000"/>
                    <a:lumOff val="50000"/>
                  </a:schemeClr>
                </a:solidFill>
              </a:rPr>
              <a:t>., </a:t>
            </a:r>
            <a:r>
              <a:rPr lang="pt-BR" sz="1400" kern="0">
                <a:solidFill>
                  <a:srgbClr val="F2F2F2">
                    <a:lumMod val="50000"/>
                  </a:srgbClr>
                </a:solidFill>
              </a:rPr>
              <a:t>jornada continua</a:t>
            </a:r>
          </a:p>
        </p:txBody>
      </p:sp>
      <p:sp>
        <p:nvSpPr>
          <p:cNvPr id="29" name="TextBox 30">
            <a:extLst>
              <a:ext uri="{FF2B5EF4-FFF2-40B4-BE49-F238E27FC236}">
                <a16:creationId xmlns:a16="http://schemas.microsoft.com/office/drawing/2014/main" id="{12EAB9A7-4DF6-448A-3015-AD66584B435E}"/>
              </a:ext>
            </a:extLst>
          </p:cNvPr>
          <p:cNvSpPr txBox="1"/>
          <p:nvPr/>
        </p:nvSpPr>
        <p:spPr>
          <a:xfrm>
            <a:off x="1895034" y="1283363"/>
            <a:ext cx="912149" cy="1107996"/>
          </a:xfrm>
          <a:prstGeom prst="rect">
            <a:avLst/>
          </a:prstGeom>
          <a:noFill/>
        </p:spPr>
        <p:txBody>
          <a:bodyPr wrap="square" rtlCol="0">
            <a:spAutoFit/>
          </a:bodyPr>
          <a:lstStyle/>
          <a:p>
            <a:pPr algn="r"/>
            <a:r>
              <a:rPr lang="id-ID" sz="6600">
                <a:solidFill>
                  <a:schemeClr val="tx1">
                    <a:lumMod val="50000"/>
                    <a:lumOff val="50000"/>
                  </a:schemeClr>
                </a:solidFill>
                <a:latin typeface="Bebas Neue" panose="020B0606020202050201" pitchFamily="34" charset="0"/>
              </a:rPr>
              <a:t>01</a:t>
            </a:r>
          </a:p>
        </p:txBody>
      </p:sp>
      <p:sp>
        <p:nvSpPr>
          <p:cNvPr id="30" name="TextBox 31">
            <a:extLst>
              <a:ext uri="{FF2B5EF4-FFF2-40B4-BE49-F238E27FC236}">
                <a16:creationId xmlns:a16="http://schemas.microsoft.com/office/drawing/2014/main" id="{0CC9236B-E957-BEAD-6456-FCCA23720CAE}"/>
              </a:ext>
            </a:extLst>
          </p:cNvPr>
          <p:cNvSpPr txBox="1"/>
          <p:nvPr/>
        </p:nvSpPr>
        <p:spPr>
          <a:xfrm>
            <a:off x="9183117" y="2346322"/>
            <a:ext cx="912149" cy="1107996"/>
          </a:xfrm>
          <a:prstGeom prst="rect">
            <a:avLst/>
          </a:prstGeom>
          <a:noFill/>
        </p:spPr>
        <p:txBody>
          <a:bodyPr wrap="square" rtlCol="0">
            <a:spAutoFit/>
          </a:bodyPr>
          <a:lstStyle/>
          <a:p>
            <a:pPr algn="r"/>
            <a:r>
              <a:rPr lang="id-ID" sz="6600">
                <a:solidFill>
                  <a:schemeClr val="tx1">
                    <a:lumMod val="50000"/>
                    <a:lumOff val="50000"/>
                  </a:schemeClr>
                </a:solidFill>
                <a:latin typeface="Bebas Neue" panose="020B0606020202050201" pitchFamily="34" charset="0"/>
              </a:rPr>
              <a:t>02</a:t>
            </a:r>
          </a:p>
        </p:txBody>
      </p:sp>
      <p:sp>
        <p:nvSpPr>
          <p:cNvPr id="31" name="TextBox 32">
            <a:extLst>
              <a:ext uri="{FF2B5EF4-FFF2-40B4-BE49-F238E27FC236}">
                <a16:creationId xmlns:a16="http://schemas.microsoft.com/office/drawing/2014/main" id="{57320E22-2F7A-F4CF-8A34-0C8AA9A9AFA5}"/>
              </a:ext>
            </a:extLst>
          </p:cNvPr>
          <p:cNvSpPr txBox="1"/>
          <p:nvPr/>
        </p:nvSpPr>
        <p:spPr>
          <a:xfrm>
            <a:off x="1895034" y="3288818"/>
            <a:ext cx="912149" cy="1107996"/>
          </a:xfrm>
          <a:prstGeom prst="rect">
            <a:avLst/>
          </a:prstGeom>
          <a:noFill/>
        </p:spPr>
        <p:txBody>
          <a:bodyPr wrap="square" rtlCol="0">
            <a:spAutoFit/>
          </a:bodyPr>
          <a:lstStyle/>
          <a:p>
            <a:pPr algn="r"/>
            <a:r>
              <a:rPr lang="id-ID" sz="6600">
                <a:solidFill>
                  <a:schemeClr val="tx1">
                    <a:lumMod val="50000"/>
                    <a:lumOff val="50000"/>
                  </a:schemeClr>
                </a:solidFill>
                <a:latin typeface="Bebas Neue" panose="020B0606020202050201" pitchFamily="34" charset="0"/>
              </a:rPr>
              <a:t>03</a:t>
            </a:r>
          </a:p>
        </p:txBody>
      </p:sp>
      <p:sp>
        <p:nvSpPr>
          <p:cNvPr id="32" name="TextBox 33">
            <a:extLst>
              <a:ext uri="{FF2B5EF4-FFF2-40B4-BE49-F238E27FC236}">
                <a16:creationId xmlns:a16="http://schemas.microsoft.com/office/drawing/2014/main" id="{12EE7F9F-09AF-A06E-89FB-A4091EEBCC21}"/>
              </a:ext>
            </a:extLst>
          </p:cNvPr>
          <p:cNvSpPr txBox="1"/>
          <p:nvPr/>
        </p:nvSpPr>
        <p:spPr>
          <a:xfrm>
            <a:off x="9183116" y="4279419"/>
            <a:ext cx="912149" cy="1107996"/>
          </a:xfrm>
          <a:prstGeom prst="rect">
            <a:avLst/>
          </a:prstGeom>
          <a:noFill/>
        </p:spPr>
        <p:txBody>
          <a:bodyPr wrap="square" rtlCol="0">
            <a:spAutoFit/>
          </a:bodyPr>
          <a:lstStyle/>
          <a:p>
            <a:pPr algn="r"/>
            <a:r>
              <a:rPr lang="id-ID" sz="6600">
                <a:solidFill>
                  <a:schemeClr val="tx1">
                    <a:lumMod val="50000"/>
                    <a:lumOff val="50000"/>
                  </a:schemeClr>
                </a:solidFill>
                <a:latin typeface="Bebas Neue" panose="020B0606020202050201" pitchFamily="34" charset="0"/>
              </a:rPr>
              <a:t>04</a:t>
            </a:r>
          </a:p>
        </p:txBody>
      </p:sp>
      <p:sp>
        <p:nvSpPr>
          <p:cNvPr id="33" name="Título 1">
            <a:extLst>
              <a:ext uri="{FF2B5EF4-FFF2-40B4-BE49-F238E27FC236}">
                <a16:creationId xmlns:a16="http://schemas.microsoft.com/office/drawing/2014/main" id="{05CA8C3C-11B5-5E8E-004C-54E8200F1F16}"/>
              </a:ext>
            </a:extLst>
          </p:cNvPr>
          <p:cNvSpPr>
            <a:spLocks noGrp="1"/>
          </p:cNvSpPr>
          <p:nvPr>
            <p:ph type="title"/>
          </p:nvPr>
        </p:nvSpPr>
        <p:spPr>
          <a:xfrm>
            <a:off x="913512" y="531024"/>
            <a:ext cx="8851436" cy="571610"/>
          </a:xfrm>
        </p:spPr>
        <p:txBody>
          <a:bodyPr>
            <a:normAutofit fontScale="90000"/>
          </a:bodyPr>
          <a:lstStyle/>
          <a:p>
            <a:r>
              <a:rPr lang="es-CO"/>
              <a:t>Información general del evento</a:t>
            </a:r>
          </a:p>
        </p:txBody>
      </p:sp>
      <p:pic>
        <p:nvPicPr>
          <p:cNvPr id="35" name="Imagen 34" descr="Forma&#10;&#10;El contenido generado por IA puede ser incorrecto.">
            <a:extLst>
              <a:ext uri="{FF2B5EF4-FFF2-40B4-BE49-F238E27FC236}">
                <a16:creationId xmlns:a16="http://schemas.microsoft.com/office/drawing/2014/main" id="{75C52460-BC68-FCD3-A91D-D877F5CD52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7544" y="2559837"/>
            <a:ext cx="494480" cy="494480"/>
          </a:xfrm>
          <a:prstGeom prst="rect">
            <a:avLst/>
          </a:prstGeom>
        </p:spPr>
      </p:pic>
      <p:pic>
        <p:nvPicPr>
          <p:cNvPr id="36" name="Imagen 35" descr="Icono&#10;&#10;El contenido generado por IA puede ser incorrecto.">
            <a:extLst>
              <a:ext uri="{FF2B5EF4-FFF2-40B4-BE49-F238E27FC236}">
                <a16:creationId xmlns:a16="http://schemas.microsoft.com/office/drawing/2014/main" id="{AB41ED45-E33F-B15B-63B8-7E016D2962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5081" y="4624912"/>
            <a:ext cx="439914" cy="439914"/>
          </a:xfrm>
          <a:prstGeom prst="rect">
            <a:avLst/>
          </a:prstGeom>
        </p:spPr>
      </p:pic>
      <p:pic>
        <p:nvPicPr>
          <p:cNvPr id="38" name="Imagen 37" descr="Icono&#10;&#10;El contenido generado por IA puede ser incorrecto.">
            <a:extLst>
              <a:ext uri="{FF2B5EF4-FFF2-40B4-BE49-F238E27FC236}">
                <a16:creationId xmlns:a16="http://schemas.microsoft.com/office/drawing/2014/main" id="{71370A3D-9934-12C9-51BA-6EFCD7CC6B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9927" y="3573479"/>
            <a:ext cx="492097" cy="492097"/>
          </a:xfrm>
          <a:prstGeom prst="rect">
            <a:avLst/>
          </a:prstGeom>
        </p:spPr>
      </p:pic>
      <p:pic>
        <p:nvPicPr>
          <p:cNvPr id="40" name="Imagen 39" descr="Icono&#10;&#10;El contenido generado por IA puede ser incorrecto.">
            <a:extLst>
              <a:ext uri="{FF2B5EF4-FFF2-40B4-BE49-F238E27FC236}">
                <a16:creationId xmlns:a16="http://schemas.microsoft.com/office/drawing/2014/main" id="{81788F4D-3501-9A9A-E945-8BB75D2848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9807" y="1559998"/>
            <a:ext cx="572813" cy="572813"/>
          </a:xfrm>
          <a:prstGeom prst="rect">
            <a:avLst/>
          </a:prstGeom>
        </p:spPr>
      </p:pic>
    </p:spTree>
    <p:extLst>
      <p:ext uri="{BB962C8B-B14F-4D97-AF65-F5344CB8AC3E}">
        <p14:creationId xmlns:p14="http://schemas.microsoft.com/office/powerpoint/2010/main" val="193535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right)">
                                      <p:cBhvr>
                                        <p:cTn id="39" dur="500"/>
                                        <p:tgtEl>
                                          <p:spTgt spid="1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6000"/>
                            </p:stCondLst>
                            <p:childTnLst>
                              <p:par>
                                <p:cTn id="53" presetID="22" presetClass="entr" presetSubtype="8"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fade">
                                      <p:cBhvr>
                                        <p:cTn id="59" dur="500"/>
                                        <p:tgtEl>
                                          <p:spTgt spid="27"/>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fade">
                                      <p:cBhvr>
                                        <p:cTn id="63" dur="500"/>
                                        <p:tgtEl>
                                          <p:spTgt spid="32"/>
                                        </p:tgtEl>
                                      </p:cBhvr>
                                    </p:animEffect>
                                  </p:childTnLst>
                                </p:cTn>
                              </p:par>
                            </p:childTnLst>
                          </p:cTn>
                        </p:par>
                        <p:par>
                          <p:cTn id="64" fill="hold">
                            <p:stCondLst>
                              <p:cond delay="7500"/>
                            </p:stCondLst>
                            <p:childTnLst>
                              <p:par>
                                <p:cTn id="65" presetID="10" presetClass="entr" presetSubtype="0" fill="hold" grpId="0" nodeType="after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3" grpId="0"/>
      <p:bldP spid="24" grpId="0"/>
      <p:bldP spid="25" grpId="0"/>
      <p:bldP spid="26" grpId="0"/>
      <p:bldP spid="27" grpId="0"/>
      <p:bldP spid="28" grpId="0"/>
      <p:bldP spid="29" grpId="0"/>
      <p:bldP spid="30" grpId="0"/>
      <p:bldP spid="31"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E9824-C93C-F303-8F97-3647AA24767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18028FB-0BA1-D613-B433-826A54C2F074}"/>
              </a:ext>
            </a:extLst>
          </p:cNvPr>
          <p:cNvSpPr>
            <a:spLocks noGrp="1"/>
          </p:cNvSpPr>
          <p:nvPr>
            <p:ph type="title"/>
          </p:nvPr>
        </p:nvSpPr>
        <p:spPr/>
        <p:txBody>
          <a:bodyPr>
            <a:normAutofit/>
          </a:bodyPr>
          <a:lstStyle/>
          <a:p>
            <a:r>
              <a:rPr lang="es-MX">
                <a:solidFill>
                  <a:srgbClr val="035A93"/>
                </a:solidFill>
              </a:rPr>
              <a:t>Cifras de la feria</a:t>
            </a:r>
          </a:p>
        </p:txBody>
      </p:sp>
      <p:grpSp>
        <p:nvGrpSpPr>
          <p:cNvPr id="124" name="Group 1">
            <a:extLst>
              <a:ext uri="{FF2B5EF4-FFF2-40B4-BE49-F238E27FC236}">
                <a16:creationId xmlns:a16="http://schemas.microsoft.com/office/drawing/2014/main" id="{B4C7F534-3963-06B3-15CF-9084C54A03DD}"/>
              </a:ext>
            </a:extLst>
          </p:cNvPr>
          <p:cNvGrpSpPr>
            <a:grpSpLocks/>
          </p:cNvGrpSpPr>
          <p:nvPr/>
        </p:nvGrpSpPr>
        <p:grpSpPr bwMode="auto">
          <a:xfrm>
            <a:off x="2951544" y="3429000"/>
            <a:ext cx="263525" cy="260350"/>
            <a:chOff x="2084388" y="4111625"/>
            <a:chExt cx="263525" cy="260350"/>
          </a:xfrm>
          <a:solidFill>
            <a:schemeClr val="bg2"/>
          </a:solidFill>
        </p:grpSpPr>
        <p:sp>
          <p:nvSpPr>
            <p:cNvPr id="125" name="Oval 11">
              <a:extLst>
                <a:ext uri="{FF2B5EF4-FFF2-40B4-BE49-F238E27FC236}">
                  <a16:creationId xmlns:a16="http://schemas.microsoft.com/office/drawing/2014/main" id="{8486336F-4523-2CDE-4B26-A371CEBB532A}"/>
                </a:ext>
              </a:extLst>
            </p:cNvPr>
            <p:cNvSpPr>
              <a:spLocks noChangeArrowheads="1"/>
            </p:cNvSpPr>
            <p:nvPr/>
          </p:nvSpPr>
          <p:spPr bwMode="auto">
            <a:xfrm>
              <a:off x="2084388" y="4111625"/>
              <a:ext cx="263525"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6" name="Oval 12">
              <a:extLst>
                <a:ext uri="{FF2B5EF4-FFF2-40B4-BE49-F238E27FC236}">
                  <a16:creationId xmlns:a16="http://schemas.microsoft.com/office/drawing/2014/main" id="{CAB14DA6-6697-77B1-4F70-811ADD82023F}"/>
                </a:ext>
              </a:extLst>
            </p:cNvPr>
            <p:cNvSpPr>
              <a:spLocks noChangeArrowheads="1"/>
            </p:cNvSpPr>
            <p:nvPr/>
          </p:nvSpPr>
          <p:spPr bwMode="auto">
            <a:xfrm>
              <a:off x="2149475" y="4176713"/>
              <a:ext cx="128588"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27" name="Group 2">
            <a:extLst>
              <a:ext uri="{FF2B5EF4-FFF2-40B4-BE49-F238E27FC236}">
                <a16:creationId xmlns:a16="http://schemas.microsoft.com/office/drawing/2014/main" id="{086A1080-5878-513E-5267-FD6F4B5FB442}"/>
              </a:ext>
            </a:extLst>
          </p:cNvPr>
          <p:cNvGrpSpPr>
            <a:grpSpLocks/>
          </p:cNvGrpSpPr>
          <p:nvPr/>
        </p:nvGrpSpPr>
        <p:grpSpPr bwMode="auto">
          <a:xfrm>
            <a:off x="4888294" y="3429000"/>
            <a:ext cx="263525" cy="260350"/>
            <a:chOff x="4021138" y="4111625"/>
            <a:chExt cx="263525" cy="260350"/>
          </a:xfrm>
          <a:solidFill>
            <a:schemeClr val="bg2"/>
          </a:solidFill>
        </p:grpSpPr>
        <p:sp>
          <p:nvSpPr>
            <p:cNvPr id="128" name="Oval 13">
              <a:extLst>
                <a:ext uri="{FF2B5EF4-FFF2-40B4-BE49-F238E27FC236}">
                  <a16:creationId xmlns:a16="http://schemas.microsoft.com/office/drawing/2014/main" id="{ADE08826-1C2B-F23F-EF52-9894C5CA4894}"/>
                </a:ext>
              </a:extLst>
            </p:cNvPr>
            <p:cNvSpPr>
              <a:spLocks noChangeArrowheads="1"/>
            </p:cNvSpPr>
            <p:nvPr/>
          </p:nvSpPr>
          <p:spPr bwMode="auto">
            <a:xfrm>
              <a:off x="4021138" y="4111625"/>
              <a:ext cx="263525" cy="260350"/>
            </a:xfrm>
            <a:prstGeom prst="ellipse">
              <a:avLst/>
            </a:prstGeom>
            <a:grpFill/>
            <a:ln w="53975">
              <a:solidFill>
                <a:schemeClr val="bg2"/>
              </a:solidFill>
              <a:miter lim="800000"/>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sp>
          <p:nvSpPr>
            <p:cNvPr id="129" name="Oval 14">
              <a:extLst>
                <a:ext uri="{FF2B5EF4-FFF2-40B4-BE49-F238E27FC236}">
                  <a16:creationId xmlns:a16="http://schemas.microsoft.com/office/drawing/2014/main" id="{294A9CCB-7B64-E6A7-5984-20CDC85CF274}"/>
                </a:ext>
              </a:extLst>
            </p:cNvPr>
            <p:cNvSpPr>
              <a:spLocks noChangeArrowheads="1"/>
            </p:cNvSpPr>
            <p:nvPr/>
          </p:nvSpPr>
          <p:spPr bwMode="auto">
            <a:xfrm>
              <a:off x="4089400" y="4176713"/>
              <a:ext cx="130175" cy="130175"/>
            </a:xfrm>
            <a:prstGeom prst="ellipse">
              <a:avLst/>
            </a:prstGeom>
            <a:grpFill/>
            <a:ln w="9525">
              <a:solidFill>
                <a:schemeClr val="bg2"/>
              </a:solidFill>
              <a:round/>
              <a:headEnd/>
              <a:tailEnd/>
            </a:ln>
          </p:spPr>
          <p:txBody>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eaLnBrk="1" hangingPunct="1"/>
              <a:endParaRPr lang="es-CO" altLang="es-CO"/>
            </a:p>
          </p:txBody>
        </p:sp>
      </p:grpSp>
      <p:grpSp>
        <p:nvGrpSpPr>
          <p:cNvPr id="130" name="Group 3">
            <a:extLst>
              <a:ext uri="{FF2B5EF4-FFF2-40B4-BE49-F238E27FC236}">
                <a16:creationId xmlns:a16="http://schemas.microsoft.com/office/drawing/2014/main" id="{C82496D3-EF7E-5E01-7996-7BA7708DE536}"/>
              </a:ext>
            </a:extLst>
          </p:cNvPr>
          <p:cNvGrpSpPr>
            <a:grpSpLocks/>
          </p:cNvGrpSpPr>
          <p:nvPr/>
        </p:nvGrpSpPr>
        <p:grpSpPr bwMode="auto">
          <a:xfrm>
            <a:off x="6829806" y="3429000"/>
            <a:ext cx="258763" cy="260350"/>
            <a:chOff x="5962650" y="4111625"/>
            <a:chExt cx="258763" cy="260350"/>
          </a:xfrm>
          <a:solidFill>
            <a:schemeClr val="bg2"/>
          </a:solidFill>
        </p:grpSpPr>
        <p:sp>
          <p:nvSpPr>
            <p:cNvPr id="131" name="Oval 15">
              <a:extLst>
                <a:ext uri="{FF2B5EF4-FFF2-40B4-BE49-F238E27FC236}">
                  <a16:creationId xmlns:a16="http://schemas.microsoft.com/office/drawing/2014/main" id="{E8B7A883-0C6C-5C05-BE82-D8AB9898EE1C}"/>
                </a:ext>
              </a:extLst>
            </p:cNvPr>
            <p:cNvSpPr>
              <a:spLocks noChangeArrowheads="1"/>
            </p:cNvSpPr>
            <p:nvPr/>
          </p:nvSpPr>
          <p:spPr bwMode="auto">
            <a:xfrm>
              <a:off x="5962650" y="4111625"/>
              <a:ext cx="258763" cy="260350"/>
            </a:xfrm>
            <a:prstGeom prst="ellipse">
              <a:avLst/>
            </a:prstGeom>
            <a:grpFill/>
            <a:ln w="53975" cap="flat">
              <a:solidFill>
                <a:schemeClr val="bg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2" name="Oval 16">
              <a:extLst>
                <a:ext uri="{FF2B5EF4-FFF2-40B4-BE49-F238E27FC236}">
                  <a16:creationId xmlns:a16="http://schemas.microsoft.com/office/drawing/2014/main" id="{E5EB81F1-6C5A-5255-AFE0-0BFD2C163E5D}"/>
                </a:ext>
              </a:extLst>
            </p:cNvPr>
            <p:cNvSpPr>
              <a:spLocks noChangeArrowheads="1"/>
            </p:cNvSpPr>
            <p:nvPr/>
          </p:nvSpPr>
          <p:spPr bwMode="auto">
            <a:xfrm>
              <a:off x="6027738" y="4176713"/>
              <a:ext cx="128587" cy="130175"/>
            </a:xfrm>
            <a:prstGeom prst="ellipse">
              <a:avLst/>
            </a:pr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grpSp>
      <p:grpSp>
        <p:nvGrpSpPr>
          <p:cNvPr id="133" name="Group 39">
            <a:extLst>
              <a:ext uri="{FF2B5EF4-FFF2-40B4-BE49-F238E27FC236}">
                <a16:creationId xmlns:a16="http://schemas.microsoft.com/office/drawing/2014/main" id="{67738433-38DC-75FC-E5D6-0EA56FFA579B}"/>
              </a:ext>
            </a:extLst>
          </p:cNvPr>
          <p:cNvGrpSpPr>
            <a:grpSpLocks/>
          </p:cNvGrpSpPr>
          <p:nvPr/>
        </p:nvGrpSpPr>
        <p:grpSpPr bwMode="auto">
          <a:xfrm>
            <a:off x="8819642" y="3429000"/>
            <a:ext cx="261938" cy="260350"/>
            <a:chOff x="9836150" y="4111625"/>
            <a:chExt cx="261938" cy="260350"/>
          </a:xfrm>
        </p:grpSpPr>
        <p:sp>
          <p:nvSpPr>
            <p:cNvPr id="134" name="Oval 19">
              <a:extLst>
                <a:ext uri="{FF2B5EF4-FFF2-40B4-BE49-F238E27FC236}">
                  <a16:creationId xmlns:a16="http://schemas.microsoft.com/office/drawing/2014/main" id="{84305507-EDC5-0311-5027-AEA279602410}"/>
                </a:ext>
              </a:extLst>
            </p:cNvPr>
            <p:cNvSpPr>
              <a:spLocks noChangeArrowheads="1"/>
            </p:cNvSpPr>
            <p:nvPr/>
          </p:nvSpPr>
          <p:spPr bwMode="auto">
            <a:xfrm>
              <a:off x="9836150" y="4111625"/>
              <a:ext cx="261938" cy="260350"/>
            </a:xfrm>
            <a:prstGeom prst="ellipse">
              <a:avLst/>
            </a:prstGeom>
            <a:solidFill>
              <a:srgbClr val="FFFFFF"/>
            </a:solidFill>
            <a:ln w="53975" cap="flat">
              <a:solidFill>
                <a:srgbClr val="8D1542"/>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5" name="Oval 20">
              <a:extLst>
                <a:ext uri="{FF2B5EF4-FFF2-40B4-BE49-F238E27FC236}">
                  <a16:creationId xmlns:a16="http://schemas.microsoft.com/office/drawing/2014/main" id="{0E716359-4A67-DF4C-86AA-6D6599A9B251}"/>
                </a:ext>
              </a:extLst>
            </p:cNvPr>
            <p:cNvSpPr>
              <a:spLocks noChangeArrowheads="1"/>
            </p:cNvSpPr>
            <p:nvPr/>
          </p:nvSpPr>
          <p:spPr bwMode="auto">
            <a:xfrm>
              <a:off x="9904413" y="4176713"/>
              <a:ext cx="130175" cy="130175"/>
            </a:xfrm>
            <a:prstGeom prst="ellipse">
              <a:avLst/>
            </a:pr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grpSp>
      <p:grpSp>
        <p:nvGrpSpPr>
          <p:cNvPr id="136" name="Group 51">
            <a:extLst>
              <a:ext uri="{FF2B5EF4-FFF2-40B4-BE49-F238E27FC236}">
                <a16:creationId xmlns:a16="http://schemas.microsoft.com/office/drawing/2014/main" id="{AC051D70-F200-0E53-86F4-A7F14D4F6E4E}"/>
              </a:ext>
            </a:extLst>
          </p:cNvPr>
          <p:cNvGrpSpPr>
            <a:grpSpLocks/>
          </p:cNvGrpSpPr>
          <p:nvPr/>
        </p:nvGrpSpPr>
        <p:grpSpPr bwMode="auto">
          <a:xfrm>
            <a:off x="2381631" y="1655763"/>
            <a:ext cx="1403350" cy="1614487"/>
            <a:chOff x="1514475" y="2338388"/>
            <a:chExt cx="1403350" cy="1614488"/>
          </a:xfrm>
          <a:solidFill>
            <a:schemeClr val="bg2"/>
          </a:solidFill>
        </p:grpSpPr>
        <p:sp>
          <p:nvSpPr>
            <p:cNvPr id="137" name="Freeform 6">
              <a:extLst>
                <a:ext uri="{FF2B5EF4-FFF2-40B4-BE49-F238E27FC236}">
                  <a16:creationId xmlns:a16="http://schemas.microsoft.com/office/drawing/2014/main" id="{D54C859F-2450-AFB9-A82D-6D5A187F4256}"/>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38" name="Oval 21">
              <a:extLst>
                <a:ext uri="{FF2B5EF4-FFF2-40B4-BE49-F238E27FC236}">
                  <a16:creationId xmlns:a16="http://schemas.microsoft.com/office/drawing/2014/main" id="{CA5C281F-F790-4D6C-DA86-15D81AA26447}"/>
                </a:ext>
              </a:extLst>
            </p:cNvPr>
            <p:cNvSpPr>
              <a:spLocks noChangeArrowheads="1"/>
            </p:cNvSpPr>
            <p:nvPr/>
          </p:nvSpPr>
          <p:spPr bwMode="auto">
            <a:xfrm>
              <a:off x="1719263" y="2546350"/>
              <a:ext cx="989012"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39" name="Group 52">
            <a:extLst>
              <a:ext uri="{FF2B5EF4-FFF2-40B4-BE49-F238E27FC236}">
                <a16:creationId xmlns:a16="http://schemas.microsoft.com/office/drawing/2014/main" id="{B3DF0737-C90E-E5E9-B6B2-6D14273F883E}"/>
              </a:ext>
            </a:extLst>
          </p:cNvPr>
          <p:cNvGrpSpPr>
            <a:grpSpLocks/>
          </p:cNvGrpSpPr>
          <p:nvPr/>
        </p:nvGrpSpPr>
        <p:grpSpPr bwMode="auto">
          <a:xfrm>
            <a:off x="4318381" y="1655763"/>
            <a:ext cx="1403350" cy="1614487"/>
            <a:chOff x="3451225" y="2338388"/>
            <a:chExt cx="1403350" cy="1614488"/>
          </a:xfrm>
          <a:solidFill>
            <a:schemeClr val="bg2"/>
          </a:solidFill>
        </p:grpSpPr>
        <p:sp>
          <p:nvSpPr>
            <p:cNvPr id="140" name="Freeform 7">
              <a:extLst>
                <a:ext uri="{FF2B5EF4-FFF2-40B4-BE49-F238E27FC236}">
                  <a16:creationId xmlns:a16="http://schemas.microsoft.com/office/drawing/2014/main" id="{1A140623-A064-B5F1-D127-B655C1305ED7}"/>
                </a:ext>
              </a:extLst>
            </p:cNvPr>
            <p:cNvSpPr>
              <a:spLocks/>
            </p:cNvSpPr>
            <p:nvPr/>
          </p:nvSpPr>
          <p:spPr bwMode="auto">
            <a:xfrm>
              <a:off x="3451225" y="2338388"/>
              <a:ext cx="1403350" cy="1614488"/>
            </a:xfrm>
            <a:custGeom>
              <a:avLst/>
              <a:gdLst>
                <a:gd name="T0" fmla="*/ 1403350 w 369"/>
                <a:gd name="T1" fmla="*/ 700627 h 424"/>
                <a:gd name="T2" fmla="*/ 703577 w 369"/>
                <a:gd name="T3" fmla="*/ 0 h 424"/>
                <a:gd name="T4" fmla="*/ 0 w 369"/>
                <a:gd name="T5" fmla="*/ 700627 h 424"/>
                <a:gd name="T6" fmla="*/ 574271 w 369"/>
                <a:gd name="T7" fmla="*/ 1393638 h 424"/>
                <a:gd name="T8" fmla="*/ 703577 w 369"/>
                <a:gd name="T9" fmla="*/ 1614488 h 424"/>
                <a:gd name="T10" fmla="*/ 829079 w 369"/>
                <a:gd name="T11" fmla="*/ 1393638 h 424"/>
                <a:gd name="T12" fmla="*/ 1403350 w 369"/>
                <a:gd name="T13" fmla="*/ 700627 h 4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grpFill/>
            <a:ln w="9525">
              <a:solidFill>
                <a:schemeClr val="bg2"/>
              </a:solidFill>
              <a:round/>
              <a:headEnd/>
              <a:tailEnd/>
            </a:ln>
          </p:spPr>
          <p:txBody>
            <a:bodyPr/>
            <a:lstStyle/>
            <a:p>
              <a:endParaRPr lang="es-CO"/>
            </a:p>
          </p:txBody>
        </p:sp>
        <p:sp>
          <p:nvSpPr>
            <p:cNvPr id="141" name="Oval 22">
              <a:extLst>
                <a:ext uri="{FF2B5EF4-FFF2-40B4-BE49-F238E27FC236}">
                  <a16:creationId xmlns:a16="http://schemas.microsoft.com/office/drawing/2014/main" id="{8CA57884-761D-C3F0-86A7-E89A88F1A2D0}"/>
                </a:ext>
              </a:extLst>
            </p:cNvPr>
            <p:cNvSpPr>
              <a:spLocks noChangeArrowheads="1"/>
            </p:cNvSpPr>
            <p:nvPr/>
          </p:nvSpPr>
          <p:spPr bwMode="auto">
            <a:xfrm>
              <a:off x="366077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2" name="Group 53">
            <a:extLst>
              <a:ext uri="{FF2B5EF4-FFF2-40B4-BE49-F238E27FC236}">
                <a16:creationId xmlns:a16="http://schemas.microsoft.com/office/drawing/2014/main" id="{4739B99F-8DB1-87E2-8973-CC05D335D757}"/>
              </a:ext>
            </a:extLst>
          </p:cNvPr>
          <p:cNvGrpSpPr>
            <a:grpSpLocks/>
          </p:cNvGrpSpPr>
          <p:nvPr/>
        </p:nvGrpSpPr>
        <p:grpSpPr bwMode="auto">
          <a:xfrm>
            <a:off x="6255131" y="1655763"/>
            <a:ext cx="1408113" cy="1614487"/>
            <a:chOff x="5387975" y="2338388"/>
            <a:chExt cx="1408113" cy="1614488"/>
          </a:xfrm>
          <a:solidFill>
            <a:schemeClr val="bg2"/>
          </a:solidFill>
        </p:grpSpPr>
        <p:sp>
          <p:nvSpPr>
            <p:cNvPr id="143" name="Freeform 8">
              <a:extLst>
                <a:ext uri="{FF2B5EF4-FFF2-40B4-BE49-F238E27FC236}">
                  <a16:creationId xmlns:a16="http://schemas.microsoft.com/office/drawing/2014/main" id="{03DCF2CC-5476-6615-91F0-9DECE2D5C0EF}"/>
                </a:ext>
              </a:extLst>
            </p:cNvPr>
            <p:cNvSpPr>
              <a:spLocks/>
            </p:cNvSpPr>
            <p:nvPr/>
          </p:nvSpPr>
          <p:spPr bwMode="auto">
            <a:xfrm>
              <a:off x="5387975" y="2338388"/>
              <a:ext cx="1408113" cy="1614488"/>
            </a:xfrm>
            <a:custGeom>
              <a:avLst/>
              <a:gdLst>
                <a:gd name="T0" fmla="*/ 370 w 370"/>
                <a:gd name="T1" fmla="*/ 184 h 424"/>
                <a:gd name="T2" fmla="*/ 185 w 370"/>
                <a:gd name="T3" fmla="*/ 0 h 424"/>
                <a:gd name="T4" fmla="*/ 0 w 370"/>
                <a:gd name="T5" fmla="*/ 184 h 424"/>
                <a:gd name="T6" fmla="*/ 152 w 370"/>
                <a:gd name="T7" fmla="*/ 366 h 424"/>
                <a:gd name="T8" fmla="*/ 185 w 370"/>
                <a:gd name="T9" fmla="*/ 424 h 424"/>
                <a:gd name="T10" fmla="*/ 218 w 370"/>
                <a:gd name="T11" fmla="*/ 366 h 424"/>
                <a:gd name="T12" fmla="*/ 370 w 370"/>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70" h="424">
                  <a:moveTo>
                    <a:pt x="370" y="184"/>
                  </a:moveTo>
                  <a:cubicBezTo>
                    <a:pt x="370" y="82"/>
                    <a:pt x="287" y="0"/>
                    <a:pt x="185" y="0"/>
                  </a:cubicBezTo>
                  <a:cubicBezTo>
                    <a:pt x="83" y="0"/>
                    <a:pt x="0" y="82"/>
                    <a:pt x="0" y="184"/>
                  </a:cubicBezTo>
                  <a:cubicBezTo>
                    <a:pt x="0" y="275"/>
                    <a:pt x="66" y="350"/>
                    <a:pt x="152" y="366"/>
                  </a:cubicBezTo>
                  <a:cubicBezTo>
                    <a:pt x="185" y="424"/>
                    <a:pt x="185" y="424"/>
                    <a:pt x="185" y="424"/>
                  </a:cubicBezTo>
                  <a:cubicBezTo>
                    <a:pt x="218" y="366"/>
                    <a:pt x="218" y="366"/>
                    <a:pt x="218" y="366"/>
                  </a:cubicBezTo>
                  <a:cubicBezTo>
                    <a:pt x="304" y="350"/>
                    <a:pt x="370" y="275"/>
                    <a:pt x="370" y="184"/>
                  </a:cubicBezTo>
                  <a:close/>
                </a:path>
              </a:pathLst>
            </a:custGeom>
            <a:grp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44" name="Oval 23">
              <a:extLst>
                <a:ext uri="{FF2B5EF4-FFF2-40B4-BE49-F238E27FC236}">
                  <a16:creationId xmlns:a16="http://schemas.microsoft.com/office/drawing/2014/main" id="{A30F5A9D-50DA-F838-DDAE-450A152F7BB8}"/>
                </a:ext>
              </a:extLst>
            </p:cNvPr>
            <p:cNvSpPr>
              <a:spLocks noChangeArrowheads="1"/>
            </p:cNvSpPr>
            <p:nvPr/>
          </p:nvSpPr>
          <p:spPr bwMode="auto">
            <a:xfrm>
              <a:off x="5597525" y="2546350"/>
              <a:ext cx="989013" cy="987426"/>
            </a:xfrm>
            <a:prstGeom prst="ellipse">
              <a:avLst/>
            </a:prstGeom>
            <a:grpFill/>
            <a:ln>
              <a:solidFill>
                <a:schemeClr val="bg2"/>
              </a:solid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grpSp>
        <p:nvGrpSpPr>
          <p:cNvPr id="148" name="Group 55">
            <a:extLst>
              <a:ext uri="{FF2B5EF4-FFF2-40B4-BE49-F238E27FC236}">
                <a16:creationId xmlns:a16="http://schemas.microsoft.com/office/drawing/2014/main" id="{8F37FFBC-B6ED-FE38-F5A0-E1D3391B28E9}"/>
              </a:ext>
            </a:extLst>
          </p:cNvPr>
          <p:cNvGrpSpPr>
            <a:grpSpLocks/>
          </p:cNvGrpSpPr>
          <p:nvPr/>
        </p:nvGrpSpPr>
        <p:grpSpPr bwMode="auto">
          <a:xfrm>
            <a:off x="8248142" y="1655763"/>
            <a:ext cx="1404938" cy="1614487"/>
            <a:chOff x="9264650" y="2338388"/>
            <a:chExt cx="1404938" cy="1614488"/>
          </a:xfrm>
        </p:grpSpPr>
        <p:sp>
          <p:nvSpPr>
            <p:cNvPr id="149" name="Freeform 10">
              <a:extLst>
                <a:ext uri="{FF2B5EF4-FFF2-40B4-BE49-F238E27FC236}">
                  <a16:creationId xmlns:a16="http://schemas.microsoft.com/office/drawing/2014/main" id="{94B74B87-0D7B-1CB3-E498-B64C8AA6C837}"/>
                </a:ext>
              </a:extLst>
            </p:cNvPr>
            <p:cNvSpPr>
              <a:spLocks/>
            </p:cNvSpPr>
            <p:nvPr/>
          </p:nvSpPr>
          <p:spPr bwMode="auto">
            <a:xfrm>
              <a:off x="9264650" y="2338388"/>
              <a:ext cx="1404938" cy="1614488"/>
            </a:xfrm>
            <a:custGeom>
              <a:avLst/>
              <a:gdLst>
                <a:gd name="T0" fmla="*/ 369 w 369"/>
                <a:gd name="T1" fmla="*/ 184 h 424"/>
                <a:gd name="T2" fmla="*/ 185 w 369"/>
                <a:gd name="T3" fmla="*/ 0 h 424"/>
                <a:gd name="T4" fmla="*/ 0 w 369"/>
                <a:gd name="T5" fmla="*/ 184 h 424"/>
                <a:gd name="T6" fmla="*/ 151 w 369"/>
                <a:gd name="T7" fmla="*/ 366 h 424"/>
                <a:gd name="T8" fmla="*/ 185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7" y="0"/>
                    <a:pt x="185" y="0"/>
                  </a:cubicBezTo>
                  <a:cubicBezTo>
                    <a:pt x="83" y="0"/>
                    <a:pt x="0" y="82"/>
                    <a:pt x="0" y="184"/>
                  </a:cubicBezTo>
                  <a:cubicBezTo>
                    <a:pt x="0" y="275"/>
                    <a:pt x="65" y="350"/>
                    <a:pt x="151" y="366"/>
                  </a:cubicBezTo>
                  <a:cubicBezTo>
                    <a:pt x="185" y="424"/>
                    <a:pt x="185" y="424"/>
                    <a:pt x="185" y="424"/>
                  </a:cubicBezTo>
                  <a:cubicBezTo>
                    <a:pt x="218" y="366"/>
                    <a:pt x="218" y="366"/>
                    <a:pt x="218" y="366"/>
                  </a:cubicBezTo>
                  <a:cubicBezTo>
                    <a:pt x="304" y="350"/>
                    <a:pt x="369" y="275"/>
                    <a:pt x="369" y="184"/>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0" name="Oval 25">
              <a:extLst>
                <a:ext uri="{FF2B5EF4-FFF2-40B4-BE49-F238E27FC236}">
                  <a16:creationId xmlns:a16="http://schemas.microsoft.com/office/drawing/2014/main" id="{36A8E229-1AAD-AE9D-5E6E-5FBDFB91201B}"/>
                </a:ext>
              </a:extLst>
            </p:cNvPr>
            <p:cNvSpPr>
              <a:spLocks noChangeArrowheads="1"/>
            </p:cNvSpPr>
            <p:nvPr/>
          </p:nvSpPr>
          <p:spPr bwMode="auto">
            <a:xfrm>
              <a:off x="9474200" y="2546350"/>
              <a:ext cx="989013" cy="987426"/>
            </a:xfrm>
            <a:prstGeom prst="ellipse">
              <a:avLst/>
            </a:prstGeom>
            <a:solidFill>
              <a:schemeClr val="bg2"/>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151" name="Freeform 26">
            <a:extLst>
              <a:ext uri="{FF2B5EF4-FFF2-40B4-BE49-F238E27FC236}">
                <a16:creationId xmlns:a16="http://schemas.microsoft.com/office/drawing/2014/main" id="{D41F370D-8DA5-220A-824E-C1EB14155904}"/>
              </a:ext>
            </a:extLst>
          </p:cNvPr>
          <p:cNvSpPr>
            <a:spLocks noEditPoints="1"/>
          </p:cNvSpPr>
          <p:nvPr/>
        </p:nvSpPr>
        <p:spPr bwMode="auto">
          <a:xfrm>
            <a:off x="3054731" y="3771900"/>
            <a:ext cx="52388"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4" y="128"/>
                  <a:pt x="2" y="127"/>
                </a:cubicBezTo>
                <a:cubicBezTo>
                  <a:pt x="1" y="125"/>
                  <a:pt x="0" y="123"/>
                  <a:pt x="0" y="122"/>
                </a:cubicBezTo>
                <a:cubicBezTo>
                  <a:pt x="0" y="120"/>
                  <a:pt x="1" y="118"/>
                  <a:pt x="2" y="117"/>
                </a:cubicBezTo>
                <a:cubicBezTo>
                  <a:pt x="5" y="114"/>
                  <a:pt x="10" y="114"/>
                  <a:pt x="12" y="117"/>
                </a:cubicBezTo>
                <a:cubicBezTo>
                  <a:pt x="14" y="118"/>
                  <a:pt x="14" y="120"/>
                  <a:pt x="14" y="122"/>
                </a:cubicBezTo>
                <a:cubicBezTo>
                  <a:pt x="14" y="123"/>
                  <a:pt x="14"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4" y="11"/>
                  <a:pt x="14" y="10"/>
                  <a:pt x="14" y="8"/>
                </a:cubicBezTo>
                <a:cubicBezTo>
                  <a:pt x="14" y="6"/>
                  <a:pt x="14" y="4"/>
                  <a:pt x="12" y="3"/>
                </a:cubicBezTo>
                <a:cubicBezTo>
                  <a:pt x="10" y="0"/>
                  <a:pt x="5" y="0"/>
                  <a:pt x="2" y="3"/>
                </a:cubicBezTo>
                <a:cubicBezTo>
                  <a:pt x="1" y="4"/>
                  <a:pt x="0" y="6"/>
                  <a:pt x="0" y="8"/>
                </a:cubicBezTo>
                <a:cubicBezTo>
                  <a:pt x="0" y="10"/>
                  <a:pt x="1" y="11"/>
                  <a:pt x="2" y="13"/>
                </a:cubicBezTo>
                <a:cubicBezTo>
                  <a:pt x="4" y="14"/>
                  <a:pt x="5" y="15"/>
                  <a:pt x="7" y="15"/>
                </a:cubicBezTo>
                <a:cubicBezTo>
                  <a:pt x="9" y="15"/>
                  <a:pt x="11"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2" name="Freeform 27">
            <a:extLst>
              <a:ext uri="{FF2B5EF4-FFF2-40B4-BE49-F238E27FC236}">
                <a16:creationId xmlns:a16="http://schemas.microsoft.com/office/drawing/2014/main" id="{3266D933-9BB3-A98D-F664-5B30F2E19004}"/>
              </a:ext>
            </a:extLst>
          </p:cNvPr>
          <p:cNvSpPr>
            <a:spLocks noEditPoints="1"/>
          </p:cNvSpPr>
          <p:nvPr/>
        </p:nvSpPr>
        <p:spPr bwMode="auto">
          <a:xfrm>
            <a:off x="4994656" y="3771900"/>
            <a:ext cx="53975" cy="492125"/>
          </a:xfrm>
          <a:custGeom>
            <a:avLst/>
            <a:gdLst>
              <a:gd name="T0" fmla="*/ 26988 w 14"/>
              <a:gd name="T1" fmla="*/ 492125 h 129"/>
              <a:gd name="T2" fmla="*/ 7711 w 14"/>
              <a:gd name="T3" fmla="*/ 484495 h 129"/>
              <a:gd name="T4" fmla="*/ 0 w 14"/>
              <a:gd name="T5" fmla="*/ 465421 h 129"/>
              <a:gd name="T6" fmla="*/ 7711 w 14"/>
              <a:gd name="T7" fmla="*/ 446346 h 129"/>
              <a:gd name="T8" fmla="*/ 46264 w 14"/>
              <a:gd name="T9" fmla="*/ 446346 h 129"/>
              <a:gd name="T10" fmla="*/ 53975 w 14"/>
              <a:gd name="T11" fmla="*/ 465421 h 129"/>
              <a:gd name="T12" fmla="*/ 46264 w 14"/>
              <a:gd name="T13" fmla="*/ 484495 h 129"/>
              <a:gd name="T14" fmla="*/ 26988 w 14"/>
              <a:gd name="T15" fmla="*/ 492125 h 129"/>
              <a:gd name="T16" fmla="*/ 26988 w 14"/>
              <a:gd name="T17" fmla="*/ 381492 h 129"/>
              <a:gd name="T18" fmla="*/ 26988 w 14"/>
              <a:gd name="T19" fmla="*/ 381492 h 129"/>
              <a:gd name="T20" fmla="*/ 53975 w 14"/>
              <a:gd name="T21" fmla="*/ 354788 h 129"/>
              <a:gd name="T22" fmla="*/ 53975 w 14"/>
              <a:gd name="T23" fmla="*/ 354788 h 129"/>
              <a:gd name="T24" fmla="*/ 26988 w 14"/>
              <a:gd name="T25" fmla="*/ 328083 h 129"/>
              <a:gd name="T26" fmla="*/ 26988 w 14"/>
              <a:gd name="T27" fmla="*/ 328083 h 129"/>
              <a:gd name="T28" fmla="*/ 0 w 14"/>
              <a:gd name="T29" fmla="*/ 354788 h 129"/>
              <a:gd name="T30" fmla="*/ 26988 w 14"/>
              <a:gd name="T31" fmla="*/ 381492 h 129"/>
              <a:gd name="T32" fmla="*/ 26988 w 14"/>
              <a:gd name="T33" fmla="*/ 274674 h 129"/>
              <a:gd name="T34" fmla="*/ 26988 w 14"/>
              <a:gd name="T35" fmla="*/ 274674 h 129"/>
              <a:gd name="T36" fmla="*/ 53975 w 14"/>
              <a:gd name="T37" fmla="*/ 247970 h 129"/>
              <a:gd name="T38" fmla="*/ 53975 w 14"/>
              <a:gd name="T39" fmla="*/ 247970 h 129"/>
              <a:gd name="T40" fmla="*/ 26988 w 14"/>
              <a:gd name="T41" fmla="*/ 221266 h 129"/>
              <a:gd name="T42" fmla="*/ 26988 w 14"/>
              <a:gd name="T43" fmla="*/ 221266 h 129"/>
              <a:gd name="T44" fmla="*/ 0 w 14"/>
              <a:gd name="T45" fmla="*/ 247970 h 129"/>
              <a:gd name="T46" fmla="*/ 26988 w 14"/>
              <a:gd name="T47" fmla="*/ 274674 h 129"/>
              <a:gd name="T48" fmla="*/ 26988 w 14"/>
              <a:gd name="T49" fmla="*/ 164042 h 129"/>
              <a:gd name="T50" fmla="*/ 26988 w 14"/>
              <a:gd name="T51" fmla="*/ 164042 h 129"/>
              <a:gd name="T52" fmla="*/ 53975 w 14"/>
              <a:gd name="T53" fmla="*/ 137337 h 129"/>
              <a:gd name="T54" fmla="*/ 53975 w 14"/>
              <a:gd name="T55" fmla="*/ 137337 h 129"/>
              <a:gd name="T56" fmla="*/ 26988 w 14"/>
              <a:gd name="T57" fmla="*/ 110633 h 129"/>
              <a:gd name="T58" fmla="*/ 26988 w 14"/>
              <a:gd name="T59" fmla="*/ 110633 h 129"/>
              <a:gd name="T60" fmla="*/ 0 w 14"/>
              <a:gd name="T61" fmla="*/ 137337 h 129"/>
              <a:gd name="T62" fmla="*/ 26988 w 14"/>
              <a:gd name="T63" fmla="*/ 164042 h 129"/>
              <a:gd name="T64" fmla="*/ 46264 w 14"/>
              <a:gd name="T65" fmla="*/ 49594 h 129"/>
              <a:gd name="T66" fmla="*/ 53975 w 14"/>
              <a:gd name="T67" fmla="*/ 30519 h 129"/>
              <a:gd name="T68" fmla="*/ 46264 w 14"/>
              <a:gd name="T69" fmla="*/ 11445 h 129"/>
              <a:gd name="T70" fmla="*/ 7711 w 14"/>
              <a:gd name="T71" fmla="*/ 11445 h 129"/>
              <a:gd name="T72" fmla="*/ 0 w 14"/>
              <a:gd name="T73" fmla="*/ 30519 h 129"/>
              <a:gd name="T74" fmla="*/ 7711 w 14"/>
              <a:gd name="T75" fmla="*/ 49594 h 129"/>
              <a:gd name="T76" fmla="*/ 26988 w 14"/>
              <a:gd name="T77" fmla="*/ 57224 h 129"/>
              <a:gd name="T78" fmla="*/ 46264 w 14"/>
              <a:gd name="T79" fmla="*/ 49594 h 1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chemeClr val="bg2"/>
          </a:solidFill>
          <a:ln>
            <a:solidFill>
              <a:schemeClr val="bg2"/>
            </a:solidFill>
          </a:ln>
        </p:spPr>
        <p:txBody>
          <a:bodyPr/>
          <a:lstStyle/>
          <a:p>
            <a:endParaRPr lang="es-CO"/>
          </a:p>
        </p:txBody>
      </p:sp>
      <p:sp>
        <p:nvSpPr>
          <p:cNvPr id="153" name="Freeform 28">
            <a:extLst>
              <a:ext uri="{FF2B5EF4-FFF2-40B4-BE49-F238E27FC236}">
                <a16:creationId xmlns:a16="http://schemas.microsoft.com/office/drawing/2014/main" id="{063CC849-754A-EECC-E03F-579E1BB9472E}"/>
              </a:ext>
            </a:extLst>
          </p:cNvPr>
          <p:cNvSpPr>
            <a:spLocks noEditPoints="1"/>
          </p:cNvSpPr>
          <p:nvPr/>
        </p:nvSpPr>
        <p:spPr bwMode="auto">
          <a:xfrm>
            <a:off x="6931406"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1" y="125"/>
                  <a:pt x="0" y="123"/>
                  <a:pt x="0" y="122"/>
                </a:cubicBezTo>
                <a:cubicBezTo>
                  <a:pt x="0" y="120"/>
                  <a:pt x="1" y="118"/>
                  <a:pt x="2" y="117"/>
                </a:cubicBezTo>
                <a:cubicBezTo>
                  <a:pt x="5" y="114"/>
                  <a:pt x="9" y="114"/>
                  <a:pt x="12" y="117"/>
                </a:cubicBezTo>
                <a:cubicBezTo>
                  <a:pt x="13" y="118"/>
                  <a:pt x="14" y="120"/>
                  <a:pt x="14" y="122"/>
                </a:cubicBezTo>
                <a:cubicBezTo>
                  <a:pt x="14" y="123"/>
                  <a:pt x="13" y="125"/>
                  <a:pt x="12" y="127"/>
                </a:cubicBezTo>
                <a:cubicBezTo>
                  <a:pt x="11"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5" y="0"/>
                  <a:pt x="2" y="3"/>
                </a:cubicBezTo>
                <a:cubicBezTo>
                  <a:pt x="1" y="4"/>
                  <a:pt x="0" y="6"/>
                  <a:pt x="0" y="8"/>
                </a:cubicBezTo>
                <a:cubicBezTo>
                  <a:pt x="0" y="10"/>
                  <a:pt x="1" y="11"/>
                  <a:pt x="2" y="13"/>
                </a:cubicBezTo>
                <a:cubicBezTo>
                  <a:pt x="3" y="14"/>
                  <a:pt x="5" y="15"/>
                  <a:pt x="7" y="15"/>
                </a:cubicBezTo>
                <a:cubicBezTo>
                  <a:pt x="9" y="15"/>
                  <a:pt x="11" y="14"/>
                  <a:pt x="12"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5" name="Freeform 30">
            <a:extLst>
              <a:ext uri="{FF2B5EF4-FFF2-40B4-BE49-F238E27FC236}">
                <a16:creationId xmlns:a16="http://schemas.microsoft.com/office/drawing/2014/main" id="{A1EF86CB-DA76-34CF-9771-971B48C8B375}"/>
              </a:ext>
            </a:extLst>
          </p:cNvPr>
          <p:cNvSpPr>
            <a:spLocks noEditPoints="1"/>
          </p:cNvSpPr>
          <p:nvPr/>
        </p:nvSpPr>
        <p:spPr bwMode="auto">
          <a:xfrm>
            <a:off x="8926005" y="3771900"/>
            <a:ext cx="53975" cy="492125"/>
          </a:xfrm>
          <a:custGeom>
            <a:avLst/>
            <a:gdLst>
              <a:gd name="T0" fmla="*/ 7 w 14"/>
              <a:gd name="T1" fmla="*/ 129 h 129"/>
              <a:gd name="T2" fmla="*/ 2 w 14"/>
              <a:gd name="T3" fmla="*/ 127 h 129"/>
              <a:gd name="T4" fmla="*/ 0 w 14"/>
              <a:gd name="T5" fmla="*/ 122 h 129"/>
              <a:gd name="T6" fmla="*/ 2 w 14"/>
              <a:gd name="T7" fmla="*/ 117 h 129"/>
              <a:gd name="T8" fmla="*/ 12 w 14"/>
              <a:gd name="T9" fmla="*/ 117 h 129"/>
              <a:gd name="T10" fmla="*/ 14 w 14"/>
              <a:gd name="T11" fmla="*/ 122 h 129"/>
              <a:gd name="T12" fmla="*/ 12 w 14"/>
              <a:gd name="T13" fmla="*/ 127 h 129"/>
              <a:gd name="T14" fmla="*/ 7 w 14"/>
              <a:gd name="T15" fmla="*/ 129 h 129"/>
              <a:gd name="T16" fmla="*/ 7 w 14"/>
              <a:gd name="T17" fmla="*/ 100 h 129"/>
              <a:gd name="T18" fmla="*/ 7 w 14"/>
              <a:gd name="T19" fmla="*/ 100 h 129"/>
              <a:gd name="T20" fmla="*/ 14 w 14"/>
              <a:gd name="T21" fmla="*/ 93 h 129"/>
              <a:gd name="T22" fmla="*/ 14 w 14"/>
              <a:gd name="T23" fmla="*/ 93 h 129"/>
              <a:gd name="T24" fmla="*/ 7 w 14"/>
              <a:gd name="T25" fmla="*/ 86 h 129"/>
              <a:gd name="T26" fmla="*/ 7 w 14"/>
              <a:gd name="T27" fmla="*/ 86 h 129"/>
              <a:gd name="T28" fmla="*/ 0 w 14"/>
              <a:gd name="T29" fmla="*/ 93 h 129"/>
              <a:gd name="T30" fmla="*/ 7 w 14"/>
              <a:gd name="T31" fmla="*/ 100 h 129"/>
              <a:gd name="T32" fmla="*/ 7 w 14"/>
              <a:gd name="T33" fmla="*/ 72 h 129"/>
              <a:gd name="T34" fmla="*/ 7 w 14"/>
              <a:gd name="T35" fmla="*/ 72 h 129"/>
              <a:gd name="T36" fmla="*/ 14 w 14"/>
              <a:gd name="T37" fmla="*/ 65 h 129"/>
              <a:gd name="T38" fmla="*/ 14 w 14"/>
              <a:gd name="T39" fmla="*/ 65 h 129"/>
              <a:gd name="T40" fmla="*/ 7 w 14"/>
              <a:gd name="T41" fmla="*/ 58 h 129"/>
              <a:gd name="T42" fmla="*/ 7 w 14"/>
              <a:gd name="T43" fmla="*/ 58 h 129"/>
              <a:gd name="T44" fmla="*/ 0 w 14"/>
              <a:gd name="T45" fmla="*/ 65 h 129"/>
              <a:gd name="T46" fmla="*/ 7 w 14"/>
              <a:gd name="T47" fmla="*/ 72 h 129"/>
              <a:gd name="T48" fmla="*/ 7 w 14"/>
              <a:gd name="T49" fmla="*/ 43 h 129"/>
              <a:gd name="T50" fmla="*/ 7 w 14"/>
              <a:gd name="T51" fmla="*/ 43 h 129"/>
              <a:gd name="T52" fmla="*/ 14 w 14"/>
              <a:gd name="T53" fmla="*/ 36 h 129"/>
              <a:gd name="T54" fmla="*/ 14 w 14"/>
              <a:gd name="T55" fmla="*/ 36 h 129"/>
              <a:gd name="T56" fmla="*/ 7 w 14"/>
              <a:gd name="T57" fmla="*/ 29 h 129"/>
              <a:gd name="T58" fmla="*/ 7 w 14"/>
              <a:gd name="T59" fmla="*/ 29 h 129"/>
              <a:gd name="T60" fmla="*/ 0 w 14"/>
              <a:gd name="T61" fmla="*/ 36 h 129"/>
              <a:gd name="T62" fmla="*/ 7 w 14"/>
              <a:gd name="T63" fmla="*/ 43 h 129"/>
              <a:gd name="T64" fmla="*/ 12 w 14"/>
              <a:gd name="T65" fmla="*/ 13 h 129"/>
              <a:gd name="T66" fmla="*/ 14 w 14"/>
              <a:gd name="T67" fmla="*/ 8 h 129"/>
              <a:gd name="T68" fmla="*/ 12 w 14"/>
              <a:gd name="T69" fmla="*/ 3 h 129"/>
              <a:gd name="T70" fmla="*/ 2 w 14"/>
              <a:gd name="T71" fmla="*/ 3 h 129"/>
              <a:gd name="T72" fmla="*/ 0 w 14"/>
              <a:gd name="T73" fmla="*/ 8 h 129"/>
              <a:gd name="T74" fmla="*/ 2 w 14"/>
              <a:gd name="T75" fmla="*/ 13 h 129"/>
              <a:gd name="T76" fmla="*/ 7 w 14"/>
              <a:gd name="T77" fmla="*/ 15 h 129"/>
              <a:gd name="T78" fmla="*/ 12 w 14"/>
              <a:gd name="T79" fmla="*/ 1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 h="129">
                <a:moveTo>
                  <a:pt x="7" y="129"/>
                </a:moveTo>
                <a:cubicBezTo>
                  <a:pt x="5" y="129"/>
                  <a:pt x="3" y="128"/>
                  <a:pt x="2" y="127"/>
                </a:cubicBezTo>
                <a:cubicBezTo>
                  <a:pt x="0" y="125"/>
                  <a:pt x="0" y="123"/>
                  <a:pt x="0" y="122"/>
                </a:cubicBezTo>
                <a:cubicBezTo>
                  <a:pt x="0" y="120"/>
                  <a:pt x="0" y="118"/>
                  <a:pt x="2" y="117"/>
                </a:cubicBezTo>
                <a:cubicBezTo>
                  <a:pt x="4" y="114"/>
                  <a:pt x="9" y="114"/>
                  <a:pt x="12" y="117"/>
                </a:cubicBezTo>
                <a:cubicBezTo>
                  <a:pt x="13" y="118"/>
                  <a:pt x="14" y="120"/>
                  <a:pt x="14" y="122"/>
                </a:cubicBezTo>
                <a:cubicBezTo>
                  <a:pt x="14" y="123"/>
                  <a:pt x="13" y="125"/>
                  <a:pt x="12" y="127"/>
                </a:cubicBezTo>
                <a:cubicBezTo>
                  <a:pt x="10" y="128"/>
                  <a:pt x="9" y="129"/>
                  <a:pt x="7" y="129"/>
                </a:cubicBezTo>
                <a:close/>
                <a:moveTo>
                  <a:pt x="7" y="100"/>
                </a:moveTo>
                <a:cubicBezTo>
                  <a:pt x="7" y="100"/>
                  <a:pt x="7" y="100"/>
                  <a:pt x="7" y="100"/>
                </a:cubicBezTo>
                <a:cubicBezTo>
                  <a:pt x="11" y="100"/>
                  <a:pt x="14" y="97"/>
                  <a:pt x="14" y="93"/>
                </a:cubicBezTo>
                <a:cubicBezTo>
                  <a:pt x="14" y="93"/>
                  <a:pt x="14" y="93"/>
                  <a:pt x="14" y="93"/>
                </a:cubicBezTo>
                <a:cubicBezTo>
                  <a:pt x="14" y="89"/>
                  <a:pt x="11" y="86"/>
                  <a:pt x="7" y="86"/>
                </a:cubicBezTo>
                <a:cubicBezTo>
                  <a:pt x="7" y="86"/>
                  <a:pt x="7" y="86"/>
                  <a:pt x="7" y="86"/>
                </a:cubicBezTo>
                <a:cubicBezTo>
                  <a:pt x="3" y="86"/>
                  <a:pt x="0" y="89"/>
                  <a:pt x="0" y="93"/>
                </a:cubicBezTo>
                <a:cubicBezTo>
                  <a:pt x="0" y="97"/>
                  <a:pt x="3" y="100"/>
                  <a:pt x="7" y="100"/>
                </a:cubicBezTo>
                <a:close/>
                <a:moveTo>
                  <a:pt x="7" y="72"/>
                </a:moveTo>
                <a:cubicBezTo>
                  <a:pt x="7" y="72"/>
                  <a:pt x="7" y="72"/>
                  <a:pt x="7" y="72"/>
                </a:cubicBezTo>
                <a:cubicBezTo>
                  <a:pt x="11" y="72"/>
                  <a:pt x="14" y="69"/>
                  <a:pt x="14" y="65"/>
                </a:cubicBezTo>
                <a:cubicBezTo>
                  <a:pt x="14" y="65"/>
                  <a:pt x="14" y="65"/>
                  <a:pt x="14" y="65"/>
                </a:cubicBezTo>
                <a:cubicBezTo>
                  <a:pt x="14" y="61"/>
                  <a:pt x="11" y="58"/>
                  <a:pt x="7" y="58"/>
                </a:cubicBezTo>
                <a:cubicBezTo>
                  <a:pt x="7" y="58"/>
                  <a:pt x="7" y="58"/>
                  <a:pt x="7" y="58"/>
                </a:cubicBezTo>
                <a:cubicBezTo>
                  <a:pt x="3" y="58"/>
                  <a:pt x="0" y="61"/>
                  <a:pt x="0" y="65"/>
                </a:cubicBezTo>
                <a:cubicBezTo>
                  <a:pt x="0" y="69"/>
                  <a:pt x="3" y="72"/>
                  <a:pt x="7" y="72"/>
                </a:cubicBezTo>
                <a:close/>
                <a:moveTo>
                  <a:pt x="7" y="43"/>
                </a:moveTo>
                <a:cubicBezTo>
                  <a:pt x="7" y="43"/>
                  <a:pt x="7" y="43"/>
                  <a:pt x="7" y="43"/>
                </a:cubicBezTo>
                <a:cubicBezTo>
                  <a:pt x="11" y="43"/>
                  <a:pt x="14" y="40"/>
                  <a:pt x="14" y="36"/>
                </a:cubicBezTo>
                <a:cubicBezTo>
                  <a:pt x="14" y="36"/>
                  <a:pt x="14" y="36"/>
                  <a:pt x="14" y="36"/>
                </a:cubicBezTo>
                <a:cubicBezTo>
                  <a:pt x="14" y="32"/>
                  <a:pt x="11" y="29"/>
                  <a:pt x="7" y="29"/>
                </a:cubicBezTo>
                <a:cubicBezTo>
                  <a:pt x="7" y="29"/>
                  <a:pt x="7" y="29"/>
                  <a:pt x="7" y="29"/>
                </a:cubicBezTo>
                <a:cubicBezTo>
                  <a:pt x="3" y="29"/>
                  <a:pt x="0" y="32"/>
                  <a:pt x="0" y="36"/>
                </a:cubicBezTo>
                <a:cubicBezTo>
                  <a:pt x="0" y="40"/>
                  <a:pt x="3" y="43"/>
                  <a:pt x="7" y="43"/>
                </a:cubicBezTo>
                <a:close/>
                <a:moveTo>
                  <a:pt x="12" y="13"/>
                </a:moveTo>
                <a:cubicBezTo>
                  <a:pt x="13" y="11"/>
                  <a:pt x="14" y="10"/>
                  <a:pt x="14" y="8"/>
                </a:cubicBezTo>
                <a:cubicBezTo>
                  <a:pt x="14" y="6"/>
                  <a:pt x="13" y="4"/>
                  <a:pt x="12" y="3"/>
                </a:cubicBezTo>
                <a:cubicBezTo>
                  <a:pt x="9" y="0"/>
                  <a:pt x="4" y="0"/>
                  <a:pt x="2" y="3"/>
                </a:cubicBezTo>
                <a:cubicBezTo>
                  <a:pt x="0" y="4"/>
                  <a:pt x="0" y="6"/>
                  <a:pt x="0" y="8"/>
                </a:cubicBezTo>
                <a:cubicBezTo>
                  <a:pt x="0" y="10"/>
                  <a:pt x="0" y="11"/>
                  <a:pt x="2" y="13"/>
                </a:cubicBezTo>
                <a:cubicBezTo>
                  <a:pt x="3" y="14"/>
                  <a:pt x="5" y="15"/>
                  <a:pt x="7" y="15"/>
                </a:cubicBezTo>
                <a:cubicBezTo>
                  <a:pt x="9" y="15"/>
                  <a:pt x="10" y="14"/>
                  <a:pt x="12" y="13"/>
                </a:cubicBezTo>
                <a:close/>
              </a:path>
            </a:pathLst>
          </a:custGeom>
          <a:solidFill>
            <a:srgbClr val="8D1542"/>
          </a:solidFill>
          <a:ln>
            <a:noFill/>
          </a:ln>
        </p:spPr>
        <p:txBody>
          <a:bodyPr/>
          <a:lstStyle/>
          <a:p>
            <a:pPr eaLnBrk="1" fontAlgn="auto" hangingPunct="1">
              <a:spcBef>
                <a:spcPts val="0"/>
              </a:spcBef>
              <a:spcAft>
                <a:spcPts val="0"/>
              </a:spcAft>
              <a:defRPr/>
            </a:pPr>
            <a:endParaRPr lang="ru-RU">
              <a:latin typeface="+mn-lt"/>
            </a:endParaRPr>
          </a:p>
        </p:txBody>
      </p:sp>
      <p:sp>
        <p:nvSpPr>
          <p:cNvPr id="156" name="Freeform 31">
            <a:extLst>
              <a:ext uri="{FF2B5EF4-FFF2-40B4-BE49-F238E27FC236}">
                <a16:creationId xmlns:a16="http://schemas.microsoft.com/office/drawing/2014/main" id="{DFF12B76-8014-120B-F059-F2A95C989881}"/>
              </a:ext>
            </a:extLst>
          </p:cNvPr>
          <p:cNvSpPr>
            <a:spLocks noEditPoints="1"/>
          </p:cNvSpPr>
          <p:nvPr/>
        </p:nvSpPr>
        <p:spPr bwMode="auto">
          <a:xfrm>
            <a:off x="3316669" y="3529013"/>
            <a:ext cx="1470025" cy="57150"/>
          </a:xfrm>
          <a:custGeom>
            <a:avLst/>
            <a:gdLst>
              <a:gd name="T0" fmla="*/ 2 w 386"/>
              <a:gd name="T1" fmla="*/ 13 h 15"/>
              <a:gd name="T2" fmla="*/ 2 w 386"/>
              <a:gd name="T3" fmla="*/ 3 h 15"/>
              <a:gd name="T4" fmla="*/ 14 w 386"/>
              <a:gd name="T5" fmla="*/ 8 h 15"/>
              <a:gd name="T6" fmla="*/ 7 w 386"/>
              <a:gd name="T7" fmla="*/ 15 h 15"/>
              <a:gd name="T8" fmla="*/ 348 w 386"/>
              <a:gd name="T9" fmla="*/ 15 h 15"/>
              <a:gd name="T10" fmla="*/ 355 w 386"/>
              <a:gd name="T11" fmla="*/ 8 h 15"/>
              <a:gd name="T12" fmla="*/ 348 w 386"/>
              <a:gd name="T13" fmla="*/ 1 h 15"/>
              <a:gd name="T14" fmla="*/ 348 w 386"/>
              <a:gd name="T15" fmla="*/ 15 h 15"/>
              <a:gd name="T16" fmla="*/ 317 w 386"/>
              <a:gd name="T17" fmla="*/ 15 h 15"/>
              <a:gd name="T18" fmla="*/ 324 w 386"/>
              <a:gd name="T19" fmla="*/ 8 h 15"/>
              <a:gd name="T20" fmla="*/ 317 w 386"/>
              <a:gd name="T21" fmla="*/ 1 h 15"/>
              <a:gd name="T22" fmla="*/ 317 w 386"/>
              <a:gd name="T23" fmla="*/ 15 h 15"/>
              <a:gd name="T24" fmla="*/ 286 w 386"/>
              <a:gd name="T25" fmla="*/ 15 h 15"/>
              <a:gd name="T26" fmla="*/ 293 w 386"/>
              <a:gd name="T27" fmla="*/ 8 h 15"/>
              <a:gd name="T28" fmla="*/ 286 w 386"/>
              <a:gd name="T29" fmla="*/ 1 h 15"/>
              <a:gd name="T30" fmla="*/ 286 w 386"/>
              <a:gd name="T31" fmla="*/ 15 h 15"/>
              <a:gd name="T32" fmla="*/ 255 w 386"/>
              <a:gd name="T33" fmla="*/ 15 h 15"/>
              <a:gd name="T34" fmla="*/ 262 w 386"/>
              <a:gd name="T35" fmla="*/ 8 h 15"/>
              <a:gd name="T36" fmla="*/ 255 w 386"/>
              <a:gd name="T37" fmla="*/ 1 h 15"/>
              <a:gd name="T38" fmla="*/ 255 w 386"/>
              <a:gd name="T39" fmla="*/ 15 h 15"/>
              <a:gd name="T40" fmla="*/ 224 w 386"/>
              <a:gd name="T41" fmla="*/ 15 h 15"/>
              <a:gd name="T42" fmla="*/ 231 w 386"/>
              <a:gd name="T43" fmla="*/ 8 h 15"/>
              <a:gd name="T44" fmla="*/ 224 w 386"/>
              <a:gd name="T45" fmla="*/ 1 h 15"/>
              <a:gd name="T46" fmla="*/ 224 w 386"/>
              <a:gd name="T47" fmla="*/ 15 h 15"/>
              <a:gd name="T48" fmla="*/ 193 w 386"/>
              <a:gd name="T49" fmla="*/ 15 h 15"/>
              <a:gd name="T50" fmla="*/ 200 w 386"/>
              <a:gd name="T51" fmla="*/ 8 h 15"/>
              <a:gd name="T52" fmla="*/ 193 w 386"/>
              <a:gd name="T53" fmla="*/ 1 h 15"/>
              <a:gd name="T54" fmla="*/ 193 w 386"/>
              <a:gd name="T55" fmla="*/ 15 h 15"/>
              <a:gd name="T56" fmla="*/ 162 w 386"/>
              <a:gd name="T57" fmla="*/ 15 h 15"/>
              <a:gd name="T58" fmla="*/ 169 w 386"/>
              <a:gd name="T59" fmla="*/ 8 h 15"/>
              <a:gd name="T60" fmla="*/ 162 w 386"/>
              <a:gd name="T61" fmla="*/ 1 h 15"/>
              <a:gd name="T62" fmla="*/ 162 w 386"/>
              <a:gd name="T63" fmla="*/ 15 h 15"/>
              <a:gd name="T64" fmla="*/ 131 w 386"/>
              <a:gd name="T65" fmla="*/ 15 h 15"/>
              <a:gd name="T66" fmla="*/ 138 w 386"/>
              <a:gd name="T67" fmla="*/ 8 h 15"/>
              <a:gd name="T68" fmla="*/ 131 w 386"/>
              <a:gd name="T69" fmla="*/ 1 h 15"/>
              <a:gd name="T70" fmla="*/ 131 w 386"/>
              <a:gd name="T71" fmla="*/ 15 h 15"/>
              <a:gd name="T72" fmla="*/ 100 w 386"/>
              <a:gd name="T73" fmla="*/ 15 h 15"/>
              <a:gd name="T74" fmla="*/ 107 w 386"/>
              <a:gd name="T75" fmla="*/ 8 h 15"/>
              <a:gd name="T76" fmla="*/ 100 w 386"/>
              <a:gd name="T77" fmla="*/ 1 h 15"/>
              <a:gd name="T78" fmla="*/ 100 w 386"/>
              <a:gd name="T79" fmla="*/ 15 h 15"/>
              <a:gd name="T80" fmla="*/ 69 w 386"/>
              <a:gd name="T81" fmla="*/ 15 h 15"/>
              <a:gd name="T82" fmla="*/ 76 w 386"/>
              <a:gd name="T83" fmla="*/ 8 h 15"/>
              <a:gd name="T84" fmla="*/ 69 w 386"/>
              <a:gd name="T85" fmla="*/ 1 h 15"/>
              <a:gd name="T86" fmla="*/ 69 w 386"/>
              <a:gd name="T87" fmla="*/ 15 h 15"/>
              <a:gd name="T88" fmla="*/ 38 w 386"/>
              <a:gd name="T89" fmla="*/ 15 h 15"/>
              <a:gd name="T90" fmla="*/ 45 w 386"/>
              <a:gd name="T91" fmla="*/ 8 h 15"/>
              <a:gd name="T92" fmla="*/ 38 w 386"/>
              <a:gd name="T93" fmla="*/ 1 h 15"/>
              <a:gd name="T94" fmla="*/ 38 w 386"/>
              <a:gd name="T95" fmla="*/ 15 h 15"/>
              <a:gd name="T96" fmla="*/ 386 w 386"/>
              <a:gd name="T97" fmla="*/ 8 h 15"/>
              <a:gd name="T98" fmla="*/ 374 w 386"/>
              <a:gd name="T99" fmla="*/ 3 h 15"/>
              <a:gd name="T100" fmla="*/ 374 w 386"/>
              <a:gd name="T101" fmla="*/ 13 h 15"/>
              <a:gd name="T102" fmla="*/ 384 w 386"/>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6" h="15">
                <a:moveTo>
                  <a:pt x="7" y="15"/>
                </a:moveTo>
                <a:cubicBezTo>
                  <a:pt x="5" y="15"/>
                  <a:pt x="3" y="14"/>
                  <a:pt x="2" y="13"/>
                </a:cubicBezTo>
                <a:cubicBezTo>
                  <a:pt x="1" y="12"/>
                  <a:pt x="0" y="10"/>
                  <a:pt x="0" y="8"/>
                </a:cubicBezTo>
                <a:cubicBezTo>
                  <a:pt x="0" y="6"/>
                  <a:pt x="1" y="4"/>
                  <a:pt x="2" y="3"/>
                </a:cubicBezTo>
                <a:cubicBezTo>
                  <a:pt x="4" y="0"/>
                  <a:pt x="9" y="0"/>
                  <a:pt x="12" y="3"/>
                </a:cubicBezTo>
                <a:cubicBezTo>
                  <a:pt x="13" y="4"/>
                  <a:pt x="14" y="6"/>
                  <a:pt x="14" y="8"/>
                </a:cubicBezTo>
                <a:cubicBezTo>
                  <a:pt x="14" y="10"/>
                  <a:pt x="13" y="12"/>
                  <a:pt x="12" y="13"/>
                </a:cubicBezTo>
                <a:cubicBezTo>
                  <a:pt x="10" y="14"/>
                  <a:pt x="9" y="15"/>
                  <a:pt x="7"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4" y="1"/>
                  <a:pt x="341" y="4"/>
                  <a:pt x="341" y="8"/>
                </a:cubicBezTo>
                <a:cubicBezTo>
                  <a:pt x="341" y="12"/>
                  <a:pt x="344"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3" y="1"/>
                  <a:pt x="310" y="4"/>
                  <a:pt x="310" y="8"/>
                </a:cubicBezTo>
                <a:cubicBezTo>
                  <a:pt x="310" y="12"/>
                  <a:pt x="313"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2" y="1"/>
                  <a:pt x="279" y="4"/>
                  <a:pt x="279" y="8"/>
                </a:cubicBezTo>
                <a:cubicBezTo>
                  <a:pt x="279" y="12"/>
                  <a:pt x="282"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1" y="1"/>
                  <a:pt x="248" y="4"/>
                  <a:pt x="248" y="8"/>
                </a:cubicBezTo>
                <a:cubicBezTo>
                  <a:pt x="248" y="12"/>
                  <a:pt x="251"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384" y="13"/>
                </a:moveTo>
                <a:cubicBezTo>
                  <a:pt x="385" y="12"/>
                  <a:pt x="386" y="10"/>
                  <a:pt x="386" y="8"/>
                </a:cubicBezTo>
                <a:cubicBezTo>
                  <a:pt x="386" y="6"/>
                  <a:pt x="385" y="4"/>
                  <a:pt x="384" y="3"/>
                </a:cubicBezTo>
                <a:cubicBezTo>
                  <a:pt x="382" y="0"/>
                  <a:pt x="377" y="0"/>
                  <a:pt x="374" y="3"/>
                </a:cubicBezTo>
                <a:cubicBezTo>
                  <a:pt x="373" y="4"/>
                  <a:pt x="372" y="6"/>
                  <a:pt x="372" y="8"/>
                </a:cubicBezTo>
                <a:cubicBezTo>
                  <a:pt x="372" y="10"/>
                  <a:pt x="373" y="12"/>
                  <a:pt x="374" y="13"/>
                </a:cubicBezTo>
                <a:cubicBezTo>
                  <a:pt x="376" y="14"/>
                  <a:pt x="377" y="15"/>
                  <a:pt x="379" y="15"/>
                </a:cubicBezTo>
                <a:cubicBezTo>
                  <a:pt x="381" y="15"/>
                  <a:pt x="383" y="14"/>
                  <a:pt x="384" y="13"/>
                </a:cubicBezTo>
                <a:close/>
              </a:path>
            </a:pathLst>
          </a:custGeom>
          <a:solidFill>
            <a:schemeClr val="bg2"/>
          </a:solidFill>
          <a:ln>
            <a:solidFill>
              <a:schemeClr val="bg2"/>
            </a:solidFill>
          </a:ln>
        </p:spPr>
        <p:txBody>
          <a:bodyPr/>
          <a:lstStyle/>
          <a:p>
            <a:pPr eaLnBrk="1" fontAlgn="auto" hangingPunct="1">
              <a:spcBef>
                <a:spcPts val="0"/>
              </a:spcBef>
              <a:spcAft>
                <a:spcPts val="0"/>
              </a:spcAft>
              <a:defRPr/>
            </a:pPr>
            <a:endParaRPr lang="ru-RU">
              <a:latin typeface="+mn-lt"/>
            </a:endParaRPr>
          </a:p>
        </p:txBody>
      </p:sp>
      <p:sp>
        <p:nvSpPr>
          <p:cNvPr id="157" name="Freeform 32">
            <a:extLst>
              <a:ext uri="{FF2B5EF4-FFF2-40B4-BE49-F238E27FC236}">
                <a16:creationId xmlns:a16="http://schemas.microsoft.com/office/drawing/2014/main" id="{6B6EE55C-09DA-F2C9-F8D9-3E5DCA8983BB}"/>
              </a:ext>
            </a:extLst>
          </p:cNvPr>
          <p:cNvSpPr>
            <a:spLocks noEditPoints="1"/>
          </p:cNvSpPr>
          <p:nvPr/>
        </p:nvSpPr>
        <p:spPr bwMode="auto">
          <a:xfrm>
            <a:off x="5253419" y="3529013"/>
            <a:ext cx="1473200" cy="57150"/>
          </a:xfrm>
          <a:custGeom>
            <a:avLst/>
            <a:gdLst>
              <a:gd name="T0" fmla="*/ 1427519 w 387"/>
              <a:gd name="T1" fmla="*/ 49530 h 15"/>
              <a:gd name="T2" fmla="*/ 1427519 w 387"/>
              <a:gd name="T3" fmla="*/ 11430 h 15"/>
              <a:gd name="T4" fmla="*/ 1473200 w 387"/>
              <a:gd name="T5" fmla="*/ 30480 h 15"/>
              <a:gd name="T6" fmla="*/ 1446553 w 387"/>
              <a:gd name="T7" fmla="*/ 57150 h 15"/>
              <a:gd name="T8" fmla="*/ 1324738 w 387"/>
              <a:gd name="T9" fmla="*/ 57150 h 15"/>
              <a:gd name="T10" fmla="*/ 1351385 w 387"/>
              <a:gd name="T11" fmla="*/ 30480 h 15"/>
              <a:gd name="T12" fmla="*/ 1324738 w 387"/>
              <a:gd name="T13" fmla="*/ 3810 h 15"/>
              <a:gd name="T14" fmla="*/ 1324738 w 387"/>
              <a:gd name="T15" fmla="*/ 57150 h 15"/>
              <a:gd name="T16" fmla="*/ 1206730 w 387"/>
              <a:gd name="T17" fmla="*/ 57150 h 15"/>
              <a:gd name="T18" fmla="*/ 1233377 w 387"/>
              <a:gd name="T19" fmla="*/ 30480 h 15"/>
              <a:gd name="T20" fmla="*/ 1206730 w 387"/>
              <a:gd name="T21" fmla="*/ 3810 h 15"/>
              <a:gd name="T22" fmla="*/ 1206730 w 387"/>
              <a:gd name="T23" fmla="*/ 57150 h 15"/>
              <a:gd name="T24" fmla="*/ 1088721 w 387"/>
              <a:gd name="T25" fmla="*/ 57150 h 15"/>
              <a:gd name="T26" fmla="*/ 1115368 w 387"/>
              <a:gd name="T27" fmla="*/ 30480 h 15"/>
              <a:gd name="T28" fmla="*/ 1088721 w 387"/>
              <a:gd name="T29" fmla="*/ 3810 h 15"/>
              <a:gd name="T30" fmla="*/ 1088721 w 387"/>
              <a:gd name="T31" fmla="*/ 57150 h 15"/>
              <a:gd name="T32" fmla="*/ 970713 w 387"/>
              <a:gd name="T33" fmla="*/ 57150 h 15"/>
              <a:gd name="T34" fmla="*/ 997360 w 387"/>
              <a:gd name="T35" fmla="*/ 30480 h 15"/>
              <a:gd name="T36" fmla="*/ 970713 w 387"/>
              <a:gd name="T37" fmla="*/ 3810 h 15"/>
              <a:gd name="T38" fmla="*/ 970713 w 387"/>
              <a:gd name="T39" fmla="*/ 57150 h 15"/>
              <a:gd name="T40" fmla="*/ 852705 w 387"/>
              <a:gd name="T41" fmla="*/ 57150 h 15"/>
              <a:gd name="T42" fmla="*/ 879352 w 387"/>
              <a:gd name="T43" fmla="*/ 30480 h 15"/>
              <a:gd name="T44" fmla="*/ 852705 w 387"/>
              <a:gd name="T45" fmla="*/ 3810 h 15"/>
              <a:gd name="T46" fmla="*/ 852705 w 387"/>
              <a:gd name="T47" fmla="*/ 57150 h 15"/>
              <a:gd name="T48" fmla="*/ 734697 w 387"/>
              <a:gd name="T49" fmla="*/ 57150 h 15"/>
              <a:gd name="T50" fmla="*/ 761344 w 387"/>
              <a:gd name="T51" fmla="*/ 30480 h 15"/>
              <a:gd name="T52" fmla="*/ 734697 w 387"/>
              <a:gd name="T53" fmla="*/ 3810 h 15"/>
              <a:gd name="T54" fmla="*/ 734697 w 387"/>
              <a:gd name="T55" fmla="*/ 57150 h 15"/>
              <a:gd name="T56" fmla="*/ 616688 w 387"/>
              <a:gd name="T57" fmla="*/ 57150 h 15"/>
              <a:gd name="T58" fmla="*/ 643335 w 387"/>
              <a:gd name="T59" fmla="*/ 30480 h 15"/>
              <a:gd name="T60" fmla="*/ 616688 w 387"/>
              <a:gd name="T61" fmla="*/ 3810 h 15"/>
              <a:gd name="T62" fmla="*/ 616688 w 387"/>
              <a:gd name="T63" fmla="*/ 57150 h 15"/>
              <a:gd name="T64" fmla="*/ 498680 w 387"/>
              <a:gd name="T65" fmla="*/ 57150 h 15"/>
              <a:gd name="T66" fmla="*/ 525327 w 387"/>
              <a:gd name="T67" fmla="*/ 30480 h 15"/>
              <a:gd name="T68" fmla="*/ 498680 w 387"/>
              <a:gd name="T69" fmla="*/ 3810 h 15"/>
              <a:gd name="T70" fmla="*/ 498680 w 387"/>
              <a:gd name="T71" fmla="*/ 57150 h 15"/>
              <a:gd name="T72" fmla="*/ 380672 w 387"/>
              <a:gd name="T73" fmla="*/ 57150 h 15"/>
              <a:gd name="T74" fmla="*/ 407319 w 387"/>
              <a:gd name="T75" fmla="*/ 30480 h 15"/>
              <a:gd name="T76" fmla="*/ 380672 w 387"/>
              <a:gd name="T77" fmla="*/ 3810 h 15"/>
              <a:gd name="T78" fmla="*/ 380672 w 387"/>
              <a:gd name="T79" fmla="*/ 57150 h 15"/>
              <a:gd name="T80" fmla="*/ 262664 w 387"/>
              <a:gd name="T81" fmla="*/ 57150 h 15"/>
              <a:gd name="T82" fmla="*/ 289311 w 387"/>
              <a:gd name="T83" fmla="*/ 30480 h 15"/>
              <a:gd name="T84" fmla="*/ 262664 w 387"/>
              <a:gd name="T85" fmla="*/ 3810 h 15"/>
              <a:gd name="T86" fmla="*/ 262664 w 387"/>
              <a:gd name="T87" fmla="*/ 57150 h 15"/>
              <a:gd name="T88" fmla="*/ 144655 w 387"/>
              <a:gd name="T89" fmla="*/ 57150 h 15"/>
              <a:gd name="T90" fmla="*/ 171302 w 387"/>
              <a:gd name="T91" fmla="*/ 30480 h 15"/>
              <a:gd name="T92" fmla="*/ 144655 w 387"/>
              <a:gd name="T93" fmla="*/ 3810 h 15"/>
              <a:gd name="T94" fmla="*/ 144655 w 387"/>
              <a:gd name="T95" fmla="*/ 57150 h 15"/>
              <a:gd name="T96" fmla="*/ 53294 w 387"/>
              <a:gd name="T97" fmla="*/ 30480 h 15"/>
              <a:gd name="T98" fmla="*/ 7613 w 387"/>
              <a:gd name="T99" fmla="*/ 11430 h 15"/>
              <a:gd name="T100" fmla="*/ 7613 w 387"/>
              <a:gd name="T101" fmla="*/ 49530 h 15"/>
              <a:gd name="T102" fmla="*/ 45681 w 387"/>
              <a:gd name="T103" fmla="*/ 49530 h 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87" h="15">
                <a:moveTo>
                  <a:pt x="380" y="15"/>
                </a:moveTo>
                <a:cubicBezTo>
                  <a:pt x="378" y="15"/>
                  <a:pt x="376" y="14"/>
                  <a:pt x="375" y="13"/>
                </a:cubicBezTo>
                <a:cubicBezTo>
                  <a:pt x="373" y="12"/>
                  <a:pt x="373" y="10"/>
                  <a:pt x="373" y="8"/>
                </a:cubicBezTo>
                <a:cubicBezTo>
                  <a:pt x="373" y="6"/>
                  <a:pt x="373" y="4"/>
                  <a:pt x="375" y="3"/>
                </a:cubicBezTo>
                <a:cubicBezTo>
                  <a:pt x="377" y="0"/>
                  <a:pt x="382" y="0"/>
                  <a:pt x="384" y="3"/>
                </a:cubicBezTo>
                <a:cubicBezTo>
                  <a:pt x="386" y="4"/>
                  <a:pt x="387" y="6"/>
                  <a:pt x="387" y="8"/>
                </a:cubicBezTo>
                <a:cubicBezTo>
                  <a:pt x="387" y="10"/>
                  <a:pt x="386" y="12"/>
                  <a:pt x="384" y="13"/>
                </a:cubicBezTo>
                <a:cubicBezTo>
                  <a:pt x="383" y="14"/>
                  <a:pt x="381" y="15"/>
                  <a:pt x="380" y="15"/>
                </a:cubicBezTo>
                <a:close/>
                <a:moveTo>
                  <a:pt x="348" y="15"/>
                </a:moveTo>
                <a:cubicBezTo>
                  <a:pt x="348" y="15"/>
                  <a:pt x="348" y="15"/>
                  <a:pt x="348" y="15"/>
                </a:cubicBezTo>
                <a:cubicBezTo>
                  <a:pt x="352" y="15"/>
                  <a:pt x="355" y="12"/>
                  <a:pt x="355" y="8"/>
                </a:cubicBezTo>
                <a:cubicBezTo>
                  <a:pt x="355" y="8"/>
                  <a:pt x="355" y="8"/>
                  <a:pt x="355" y="8"/>
                </a:cubicBezTo>
                <a:cubicBezTo>
                  <a:pt x="355" y="4"/>
                  <a:pt x="352" y="1"/>
                  <a:pt x="348" y="1"/>
                </a:cubicBezTo>
                <a:cubicBezTo>
                  <a:pt x="348" y="1"/>
                  <a:pt x="348" y="1"/>
                  <a:pt x="348" y="1"/>
                </a:cubicBezTo>
                <a:cubicBezTo>
                  <a:pt x="345" y="1"/>
                  <a:pt x="341" y="4"/>
                  <a:pt x="341" y="8"/>
                </a:cubicBezTo>
                <a:cubicBezTo>
                  <a:pt x="341" y="12"/>
                  <a:pt x="345" y="15"/>
                  <a:pt x="348" y="15"/>
                </a:cubicBezTo>
                <a:close/>
                <a:moveTo>
                  <a:pt x="317" y="15"/>
                </a:moveTo>
                <a:cubicBezTo>
                  <a:pt x="317" y="15"/>
                  <a:pt x="317" y="15"/>
                  <a:pt x="317" y="15"/>
                </a:cubicBezTo>
                <a:cubicBezTo>
                  <a:pt x="321" y="15"/>
                  <a:pt x="324" y="12"/>
                  <a:pt x="324" y="8"/>
                </a:cubicBezTo>
                <a:cubicBezTo>
                  <a:pt x="324" y="8"/>
                  <a:pt x="324" y="8"/>
                  <a:pt x="324" y="8"/>
                </a:cubicBezTo>
                <a:cubicBezTo>
                  <a:pt x="324" y="4"/>
                  <a:pt x="321" y="1"/>
                  <a:pt x="317" y="1"/>
                </a:cubicBezTo>
                <a:cubicBezTo>
                  <a:pt x="317" y="1"/>
                  <a:pt x="317" y="1"/>
                  <a:pt x="317" y="1"/>
                </a:cubicBezTo>
                <a:cubicBezTo>
                  <a:pt x="314" y="1"/>
                  <a:pt x="310" y="4"/>
                  <a:pt x="310" y="8"/>
                </a:cubicBezTo>
                <a:cubicBezTo>
                  <a:pt x="310" y="12"/>
                  <a:pt x="314" y="15"/>
                  <a:pt x="317" y="15"/>
                </a:cubicBezTo>
                <a:close/>
                <a:moveTo>
                  <a:pt x="286" y="15"/>
                </a:moveTo>
                <a:cubicBezTo>
                  <a:pt x="286" y="15"/>
                  <a:pt x="286" y="15"/>
                  <a:pt x="286" y="15"/>
                </a:cubicBezTo>
                <a:cubicBezTo>
                  <a:pt x="290" y="15"/>
                  <a:pt x="293" y="12"/>
                  <a:pt x="293" y="8"/>
                </a:cubicBezTo>
                <a:cubicBezTo>
                  <a:pt x="293" y="8"/>
                  <a:pt x="293" y="8"/>
                  <a:pt x="293" y="8"/>
                </a:cubicBezTo>
                <a:cubicBezTo>
                  <a:pt x="293" y="4"/>
                  <a:pt x="290" y="1"/>
                  <a:pt x="286" y="1"/>
                </a:cubicBezTo>
                <a:cubicBezTo>
                  <a:pt x="286" y="1"/>
                  <a:pt x="286" y="1"/>
                  <a:pt x="286" y="1"/>
                </a:cubicBezTo>
                <a:cubicBezTo>
                  <a:pt x="283" y="1"/>
                  <a:pt x="279" y="4"/>
                  <a:pt x="279" y="8"/>
                </a:cubicBezTo>
                <a:cubicBezTo>
                  <a:pt x="279" y="12"/>
                  <a:pt x="283" y="15"/>
                  <a:pt x="286" y="15"/>
                </a:cubicBezTo>
                <a:close/>
                <a:moveTo>
                  <a:pt x="255" y="15"/>
                </a:moveTo>
                <a:cubicBezTo>
                  <a:pt x="255" y="15"/>
                  <a:pt x="255" y="15"/>
                  <a:pt x="255" y="15"/>
                </a:cubicBezTo>
                <a:cubicBezTo>
                  <a:pt x="259" y="15"/>
                  <a:pt x="262" y="12"/>
                  <a:pt x="262" y="8"/>
                </a:cubicBezTo>
                <a:cubicBezTo>
                  <a:pt x="262" y="8"/>
                  <a:pt x="262" y="8"/>
                  <a:pt x="262" y="8"/>
                </a:cubicBezTo>
                <a:cubicBezTo>
                  <a:pt x="262" y="4"/>
                  <a:pt x="259" y="1"/>
                  <a:pt x="255" y="1"/>
                </a:cubicBezTo>
                <a:cubicBezTo>
                  <a:pt x="255" y="1"/>
                  <a:pt x="255" y="1"/>
                  <a:pt x="255" y="1"/>
                </a:cubicBezTo>
                <a:cubicBezTo>
                  <a:pt x="252" y="1"/>
                  <a:pt x="248" y="4"/>
                  <a:pt x="248" y="8"/>
                </a:cubicBezTo>
                <a:cubicBezTo>
                  <a:pt x="248" y="12"/>
                  <a:pt x="252" y="15"/>
                  <a:pt x="255" y="15"/>
                </a:cubicBezTo>
                <a:close/>
                <a:moveTo>
                  <a:pt x="224" y="15"/>
                </a:moveTo>
                <a:cubicBezTo>
                  <a:pt x="224" y="15"/>
                  <a:pt x="224" y="15"/>
                  <a:pt x="224" y="15"/>
                </a:cubicBezTo>
                <a:cubicBezTo>
                  <a:pt x="228" y="15"/>
                  <a:pt x="231" y="12"/>
                  <a:pt x="231" y="8"/>
                </a:cubicBezTo>
                <a:cubicBezTo>
                  <a:pt x="231" y="8"/>
                  <a:pt x="231" y="8"/>
                  <a:pt x="231" y="8"/>
                </a:cubicBezTo>
                <a:cubicBezTo>
                  <a:pt x="231" y="4"/>
                  <a:pt x="228" y="1"/>
                  <a:pt x="224" y="1"/>
                </a:cubicBezTo>
                <a:cubicBezTo>
                  <a:pt x="224" y="1"/>
                  <a:pt x="224" y="1"/>
                  <a:pt x="224" y="1"/>
                </a:cubicBezTo>
                <a:cubicBezTo>
                  <a:pt x="220" y="1"/>
                  <a:pt x="217" y="4"/>
                  <a:pt x="217" y="8"/>
                </a:cubicBezTo>
                <a:cubicBezTo>
                  <a:pt x="217" y="12"/>
                  <a:pt x="220" y="15"/>
                  <a:pt x="224" y="15"/>
                </a:cubicBezTo>
                <a:close/>
                <a:moveTo>
                  <a:pt x="193" y="15"/>
                </a:moveTo>
                <a:cubicBezTo>
                  <a:pt x="193" y="15"/>
                  <a:pt x="193" y="15"/>
                  <a:pt x="193" y="15"/>
                </a:cubicBezTo>
                <a:cubicBezTo>
                  <a:pt x="197" y="15"/>
                  <a:pt x="200" y="12"/>
                  <a:pt x="200" y="8"/>
                </a:cubicBezTo>
                <a:cubicBezTo>
                  <a:pt x="200" y="8"/>
                  <a:pt x="200" y="8"/>
                  <a:pt x="200" y="8"/>
                </a:cubicBezTo>
                <a:cubicBezTo>
                  <a:pt x="200" y="4"/>
                  <a:pt x="197" y="1"/>
                  <a:pt x="193" y="1"/>
                </a:cubicBezTo>
                <a:cubicBezTo>
                  <a:pt x="193" y="1"/>
                  <a:pt x="193" y="1"/>
                  <a:pt x="193" y="1"/>
                </a:cubicBezTo>
                <a:cubicBezTo>
                  <a:pt x="189" y="1"/>
                  <a:pt x="186" y="4"/>
                  <a:pt x="186" y="8"/>
                </a:cubicBezTo>
                <a:cubicBezTo>
                  <a:pt x="186" y="12"/>
                  <a:pt x="189" y="15"/>
                  <a:pt x="193" y="15"/>
                </a:cubicBezTo>
                <a:close/>
                <a:moveTo>
                  <a:pt x="162" y="15"/>
                </a:moveTo>
                <a:cubicBezTo>
                  <a:pt x="162" y="15"/>
                  <a:pt x="162" y="15"/>
                  <a:pt x="162" y="15"/>
                </a:cubicBezTo>
                <a:cubicBezTo>
                  <a:pt x="166" y="15"/>
                  <a:pt x="169" y="12"/>
                  <a:pt x="169" y="8"/>
                </a:cubicBezTo>
                <a:cubicBezTo>
                  <a:pt x="169" y="8"/>
                  <a:pt x="169" y="8"/>
                  <a:pt x="169" y="8"/>
                </a:cubicBezTo>
                <a:cubicBezTo>
                  <a:pt x="169" y="4"/>
                  <a:pt x="166" y="1"/>
                  <a:pt x="162" y="1"/>
                </a:cubicBezTo>
                <a:cubicBezTo>
                  <a:pt x="162" y="1"/>
                  <a:pt x="162" y="1"/>
                  <a:pt x="162" y="1"/>
                </a:cubicBezTo>
                <a:cubicBezTo>
                  <a:pt x="158" y="1"/>
                  <a:pt x="155" y="4"/>
                  <a:pt x="155" y="8"/>
                </a:cubicBezTo>
                <a:cubicBezTo>
                  <a:pt x="155" y="12"/>
                  <a:pt x="158" y="15"/>
                  <a:pt x="162" y="15"/>
                </a:cubicBezTo>
                <a:close/>
                <a:moveTo>
                  <a:pt x="131" y="15"/>
                </a:moveTo>
                <a:cubicBezTo>
                  <a:pt x="131" y="15"/>
                  <a:pt x="131" y="15"/>
                  <a:pt x="131" y="15"/>
                </a:cubicBezTo>
                <a:cubicBezTo>
                  <a:pt x="135" y="15"/>
                  <a:pt x="138" y="12"/>
                  <a:pt x="138" y="8"/>
                </a:cubicBezTo>
                <a:cubicBezTo>
                  <a:pt x="138" y="8"/>
                  <a:pt x="138" y="8"/>
                  <a:pt x="138" y="8"/>
                </a:cubicBezTo>
                <a:cubicBezTo>
                  <a:pt x="138" y="4"/>
                  <a:pt x="135" y="1"/>
                  <a:pt x="131" y="1"/>
                </a:cubicBezTo>
                <a:cubicBezTo>
                  <a:pt x="131" y="1"/>
                  <a:pt x="131" y="1"/>
                  <a:pt x="131" y="1"/>
                </a:cubicBezTo>
                <a:cubicBezTo>
                  <a:pt x="127" y="1"/>
                  <a:pt x="124" y="4"/>
                  <a:pt x="124" y="8"/>
                </a:cubicBezTo>
                <a:cubicBezTo>
                  <a:pt x="124" y="12"/>
                  <a:pt x="127" y="15"/>
                  <a:pt x="131" y="15"/>
                </a:cubicBezTo>
                <a:close/>
                <a:moveTo>
                  <a:pt x="100" y="15"/>
                </a:moveTo>
                <a:cubicBezTo>
                  <a:pt x="100" y="15"/>
                  <a:pt x="100" y="15"/>
                  <a:pt x="100" y="15"/>
                </a:cubicBezTo>
                <a:cubicBezTo>
                  <a:pt x="104" y="15"/>
                  <a:pt x="107" y="12"/>
                  <a:pt x="107" y="8"/>
                </a:cubicBezTo>
                <a:cubicBezTo>
                  <a:pt x="107" y="8"/>
                  <a:pt x="107" y="8"/>
                  <a:pt x="107" y="8"/>
                </a:cubicBezTo>
                <a:cubicBezTo>
                  <a:pt x="107" y="4"/>
                  <a:pt x="104" y="1"/>
                  <a:pt x="100" y="1"/>
                </a:cubicBezTo>
                <a:cubicBezTo>
                  <a:pt x="100" y="1"/>
                  <a:pt x="100" y="1"/>
                  <a:pt x="100" y="1"/>
                </a:cubicBezTo>
                <a:cubicBezTo>
                  <a:pt x="96" y="1"/>
                  <a:pt x="93" y="4"/>
                  <a:pt x="93" y="8"/>
                </a:cubicBezTo>
                <a:cubicBezTo>
                  <a:pt x="93" y="12"/>
                  <a:pt x="96" y="15"/>
                  <a:pt x="100" y="15"/>
                </a:cubicBezTo>
                <a:close/>
                <a:moveTo>
                  <a:pt x="69" y="15"/>
                </a:moveTo>
                <a:cubicBezTo>
                  <a:pt x="69" y="15"/>
                  <a:pt x="69" y="15"/>
                  <a:pt x="69" y="15"/>
                </a:cubicBezTo>
                <a:cubicBezTo>
                  <a:pt x="73" y="15"/>
                  <a:pt x="76" y="12"/>
                  <a:pt x="76" y="8"/>
                </a:cubicBezTo>
                <a:cubicBezTo>
                  <a:pt x="76" y="8"/>
                  <a:pt x="76" y="8"/>
                  <a:pt x="76" y="8"/>
                </a:cubicBezTo>
                <a:cubicBezTo>
                  <a:pt x="76" y="4"/>
                  <a:pt x="73" y="1"/>
                  <a:pt x="69" y="1"/>
                </a:cubicBezTo>
                <a:cubicBezTo>
                  <a:pt x="69" y="1"/>
                  <a:pt x="69" y="1"/>
                  <a:pt x="69" y="1"/>
                </a:cubicBezTo>
                <a:cubicBezTo>
                  <a:pt x="65" y="1"/>
                  <a:pt x="62" y="4"/>
                  <a:pt x="62" y="8"/>
                </a:cubicBezTo>
                <a:cubicBezTo>
                  <a:pt x="62" y="12"/>
                  <a:pt x="65" y="15"/>
                  <a:pt x="69" y="15"/>
                </a:cubicBezTo>
                <a:close/>
                <a:moveTo>
                  <a:pt x="38" y="15"/>
                </a:moveTo>
                <a:cubicBezTo>
                  <a:pt x="38" y="15"/>
                  <a:pt x="38" y="15"/>
                  <a:pt x="38" y="15"/>
                </a:cubicBezTo>
                <a:cubicBezTo>
                  <a:pt x="42" y="15"/>
                  <a:pt x="45" y="12"/>
                  <a:pt x="45" y="8"/>
                </a:cubicBezTo>
                <a:cubicBezTo>
                  <a:pt x="45" y="8"/>
                  <a:pt x="45" y="8"/>
                  <a:pt x="45" y="8"/>
                </a:cubicBezTo>
                <a:cubicBezTo>
                  <a:pt x="45" y="4"/>
                  <a:pt x="42" y="1"/>
                  <a:pt x="38" y="1"/>
                </a:cubicBezTo>
                <a:cubicBezTo>
                  <a:pt x="38" y="1"/>
                  <a:pt x="38" y="1"/>
                  <a:pt x="38" y="1"/>
                </a:cubicBezTo>
                <a:cubicBezTo>
                  <a:pt x="34" y="1"/>
                  <a:pt x="31" y="4"/>
                  <a:pt x="31" y="8"/>
                </a:cubicBezTo>
                <a:cubicBezTo>
                  <a:pt x="31" y="12"/>
                  <a:pt x="34" y="15"/>
                  <a:pt x="38" y="15"/>
                </a:cubicBezTo>
                <a:close/>
                <a:moveTo>
                  <a:pt x="12" y="13"/>
                </a:moveTo>
                <a:cubicBezTo>
                  <a:pt x="13" y="12"/>
                  <a:pt x="14" y="10"/>
                  <a:pt x="14" y="8"/>
                </a:cubicBezTo>
                <a:cubicBezTo>
                  <a:pt x="14" y="6"/>
                  <a:pt x="13" y="4"/>
                  <a:pt x="12" y="3"/>
                </a:cubicBezTo>
                <a:cubicBezTo>
                  <a:pt x="10" y="0"/>
                  <a:pt x="5" y="0"/>
                  <a:pt x="2" y="3"/>
                </a:cubicBezTo>
                <a:cubicBezTo>
                  <a:pt x="1" y="4"/>
                  <a:pt x="0" y="6"/>
                  <a:pt x="0" y="8"/>
                </a:cubicBezTo>
                <a:cubicBezTo>
                  <a:pt x="0" y="10"/>
                  <a:pt x="1" y="12"/>
                  <a:pt x="2" y="13"/>
                </a:cubicBezTo>
                <a:cubicBezTo>
                  <a:pt x="4" y="14"/>
                  <a:pt x="5" y="15"/>
                  <a:pt x="7" y="15"/>
                </a:cubicBezTo>
                <a:cubicBezTo>
                  <a:pt x="9" y="15"/>
                  <a:pt x="11" y="14"/>
                  <a:pt x="12" y="13"/>
                </a:cubicBezTo>
                <a:close/>
              </a:path>
            </a:pathLst>
          </a:custGeom>
          <a:solidFill>
            <a:schemeClr val="bg2"/>
          </a:solidFill>
          <a:ln>
            <a:solidFill>
              <a:schemeClr val="bg2"/>
            </a:solidFill>
          </a:ln>
        </p:spPr>
        <p:txBody>
          <a:bodyPr/>
          <a:lstStyle/>
          <a:p>
            <a:endParaRPr lang="es-CO"/>
          </a:p>
        </p:txBody>
      </p:sp>
      <p:sp>
        <p:nvSpPr>
          <p:cNvPr id="158" name="Freeform 33">
            <a:extLst>
              <a:ext uri="{FF2B5EF4-FFF2-40B4-BE49-F238E27FC236}">
                <a16:creationId xmlns:a16="http://schemas.microsoft.com/office/drawing/2014/main" id="{4F9D0E5A-0C0A-5571-0C59-F0AD09E32F5B}"/>
              </a:ext>
            </a:extLst>
          </p:cNvPr>
          <p:cNvSpPr>
            <a:spLocks noEditPoints="1"/>
          </p:cNvSpPr>
          <p:nvPr/>
        </p:nvSpPr>
        <p:spPr bwMode="auto">
          <a:xfrm>
            <a:off x="7190169" y="3529013"/>
            <a:ext cx="1473200" cy="57150"/>
          </a:xfrm>
          <a:custGeom>
            <a:avLst/>
            <a:gdLst>
              <a:gd name="T0" fmla="*/ 3 w 387"/>
              <a:gd name="T1" fmla="*/ 13 h 15"/>
              <a:gd name="T2" fmla="*/ 3 w 387"/>
              <a:gd name="T3" fmla="*/ 3 h 15"/>
              <a:gd name="T4" fmla="*/ 14 w 387"/>
              <a:gd name="T5" fmla="*/ 8 h 15"/>
              <a:gd name="T6" fmla="*/ 7 w 387"/>
              <a:gd name="T7" fmla="*/ 15 h 15"/>
              <a:gd name="T8" fmla="*/ 349 w 387"/>
              <a:gd name="T9" fmla="*/ 15 h 15"/>
              <a:gd name="T10" fmla="*/ 356 w 387"/>
              <a:gd name="T11" fmla="*/ 8 h 15"/>
              <a:gd name="T12" fmla="*/ 349 w 387"/>
              <a:gd name="T13" fmla="*/ 1 h 15"/>
              <a:gd name="T14" fmla="*/ 349 w 387"/>
              <a:gd name="T15" fmla="*/ 15 h 15"/>
              <a:gd name="T16" fmla="*/ 318 w 387"/>
              <a:gd name="T17" fmla="*/ 15 h 15"/>
              <a:gd name="T18" fmla="*/ 325 w 387"/>
              <a:gd name="T19" fmla="*/ 8 h 15"/>
              <a:gd name="T20" fmla="*/ 318 w 387"/>
              <a:gd name="T21" fmla="*/ 1 h 15"/>
              <a:gd name="T22" fmla="*/ 318 w 387"/>
              <a:gd name="T23" fmla="*/ 15 h 15"/>
              <a:gd name="T24" fmla="*/ 287 w 387"/>
              <a:gd name="T25" fmla="*/ 15 h 15"/>
              <a:gd name="T26" fmla="*/ 294 w 387"/>
              <a:gd name="T27" fmla="*/ 8 h 15"/>
              <a:gd name="T28" fmla="*/ 287 w 387"/>
              <a:gd name="T29" fmla="*/ 1 h 15"/>
              <a:gd name="T30" fmla="*/ 287 w 387"/>
              <a:gd name="T31" fmla="*/ 15 h 15"/>
              <a:gd name="T32" fmla="*/ 256 w 387"/>
              <a:gd name="T33" fmla="*/ 15 h 15"/>
              <a:gd name="T34" fmla="*/ 263 w 387"/>
              <a:gd name="T35" fmla="*/ 8 h 15"/>
              <a:gd name="T36" fmla="*/ 256 w 387"/>
              <a:gd name="T37" fmla="*/ 1 h 15"/>
              <a:gd name="T38" fmla="*/ 256 w 387"/>
              <a:gd name="T39" fmla="*/ 15 h 15"/>
              <a:gd name="T40" fmla="*/ 225 w 387"/>
              <a:gd name="T41" fmla="*/ 15 h 15"/>
              <a:gd name="T42" fmla="*/ 232 w 387"/>
              <a:gd name="T43" fmla="*/ 8 h 15"/>
              <a:gd name="T44" fmla="*/ 225 w 387"/>
              <a:gd name="T45" fmla="*/ 1 h 15"/>
              <a:gd name="T46" fmla="*/ 225 w 387"/>
              <a:gd name="T47" fmla="*/ 15 h 15"/>
              <a:gd name="T48" fmla="*/ 194 w 387"/>
              <a:gd name="T49" fmla="*/ 15 h 15"/>
              <a:gd name="T50" fmla="*/ 201 w 387"/>
              <a:gd name="T51" fmla="*/ 8 h 15"/>
              <a:gd name="T52" fmla="*/ 194 w 387"/>
              <a:gd name="T53" fmla="*/ 1 h 15"/>
              <a:gd name="T54" fmla="*/ 194 w 387"/>
              <a:gd name="T55" fmla="*/ 15 h 15"/>
              <a:gd name="T56" fmla="*/ 163 w 387"/>
              <a:gd name="T57" fmla="*/ 15 h 15"/>
              <a:gd name="T58" fmla="*/ 170 w 387"/>
              <a:gd name="T59" fmla="*/ 8 h 15"/>
              <a:gd name="T60" fmla="*/ 163 w 387"/>
              <a:gd name="T61" fmla="*/ 1 h 15"/>
              <a:gd name="T62" fmla="*/ 163 w 387"/>
              <a:gd name="T63" fmla="*/ 15 h 15"/>
              <a:gd name="T64" fmla="*/ 132 w 387"/>
              <a:gd name="T65" fmla="*/ 15 h 15"/>
              <a:gd name="T66" fmla="*/ 139 w 387"/>
              <a:gd name="T67" fmla="*/ 8 h 15"/>
              <a:gd name="T68" fmla="*/ 132 w 387"/>
              <a:gd name="T69" fmla="*/ 1 h 15"/>
              <a:gd name="T70" fmla="*/ 132 w 387"/>
              <a:gd name="T71" fmla="*/ 15 h 15"/>
              <a:gd name="T72" fmla="*/ 101 w 387"/>
              <a:gd name="T73" fmla="*/ 15 h 15"/>
              <a:gd name="T74" fmla="*/ 108 w 387"/>
              <a:gd name="T75" fmla="*/ 8 h 15"/>
              <a:gd name="T76" fmla="*/ 101 w 387"/>
              <a:gd name="T77" fmla="*/ 1 h 15"/>
              <a:gd name="T78" fmla="*/ 101 w 387"/>
              <a:gd name="T79" fmla="*/ 15 h 15"/>
              <a:gd name="T80" fmla="*/ 70 w 387"/>
              <a:gd name="T81" fmla="*/ 15 h 15"/>
              <a:gd name="T82" fmla="*/ 77 w 387"/>
              <a:gd name="T83" fmla="*/ 8 h 15"/>
              <a:gd name="T84" fmla="*/ 70 w 387"/>
              <a:gd name="T85" fmla="*/ 1 h 15"/>
              <a:gd name="T86" fmla="*/ 70 w 387"/>
              <a:gd name="T87" fmla="*/ 15 h 15"/>
              <a:gd name="T88" fmla="*/ 39 w 387"/>
              <a:gd name="T89" fmla="*/ 15 h 15"/>
              <a:gd name="T90" fmla="*/ 46 w 387"/>
              <a:gd name="T91" fmla="*/ 8 h 15"/>
              <a:gd name="T92" fmla="*/ 39 w 387"/>
              <a:gd name="T93" fmla="*/ 1 h 15"/>
              <a:gd name="T94" fmla="*/ 39 w 387"/>
              <a:gd name="T95" fmla="*/ 15 h 15"/>
              <a:gd name="T96" fmla="*/ 387 w 387"/>
              <a:gd name="T97" fmla="*/ 8 h 15"/>
              <a:gd name="T98" fmla="*/ 375 w 387"/>
              <a:gd name="T99" fmla="*/ 3 h 15"/>
              <a:gd name="T100" fmla="*/ 375 w 387"/>
              <a:gd name="T101" fmla="*/ 13 h 15"/>
              <a:gd name="T102" fmla="*/ 385 w 387"/>
              <a:gd name="T103"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7" h="15">
                <a:moveTo>
                  <a:pt x="7" y="15"/>
                </a:moveTo>
                <a:cubicBezTo>
                  <a:pt x="6" y="15"/>
                  <a:pt x="4" y="14"/>
                  <a:pt x="3" y="13"/>
                </a:cubicBezTo>
                <a:cubicBezTo>
                  <a:pt x="1" y="12"/>
                  <a:pt x="0" y="10"/>
                  <a:pt x="0" y="8"/>
                </a:cubicBezTo>
                <a:cubicBezTo>
                  <a:pt x="0" y="6"/>
                  <a:pt x="1" y="4"/>
                  <a:pt x="3" y="3"/>
                </a:cubicBezTo>
                <a:cubicBezTo>
                  <a:pt x="5" y="0"/>
                  <a:pt x="10" y="0"/>
                  <a:pt x="12" y="3"/>
                </a:cubicBezTo>
                <a:cubicBezTo>
                  <a:pt x="14" y="4"/>
                  <a:pt x="14" y="6"/>
                  <a:pt x="14" y="8"/>
                </a:cubicBezTo>
                <a:cubicBezTo>
                  <a:pt x="14" y="10"/>
                  <a:pt x="14" y="12"/>
                  <a:pt x="12" y="13"/>
                </a:cubicBezTo>
                <a:cubicBezTo>
                  <a:pt x="11" y="14"/>
                  <a:pt x="9" y="15"/>
                  <a:pt x="7" y="15"/>
                </a:cubicBezTo>
                <a:close/>
                <a:moveTo>
                  <a:pt x="349" y="15"/>
                </a:moveTo>
                <a:cubicBezTo>
                  <a:pt x="349" y="15"/>
                  <a:pt x="349" y="15"/>
                  <a:pt x="349" y="15"/>
                </a:cubicBezTo>
                <a:cubicBezTo>
                  <a:pt x="353" y="15"/>
                  <a:pt x="356" y="12"/>
                  <a:pt x="356" y="8"/>
                </a:cubicBezTo>
                <a:cubicBezTo>
                  <a:pt x="356" y="8"/>
                  <a:pt x="356" y="8"/>
                  <a:pt x="356" y="8"/>
                </a:cubicBezTo>
                <a:cubicBezTo>
                  <a:pt x="356" y="4"/>
                  <a:pt x="353" y="1"/>
                  <a:pt x="349" y="1"/>
                </a:cubicBezTo>
                <a:cubicBezTo>
                  <a:pt x="349" y="1"/>
                  <a:pt x="349" y="1"/>
                  <a:pt x="349" y="1"/>
                </a:cubicBezTo>
                <a:cubicBezTo>
                  <a:pt x="345" y="1"/>
                  <a:pt x="342" y="4"/>
                  <a:pt x="342" y="8"/>
                </a:cubicBezTo>
                <a:cubicBezTo>
                  <a:pt x="342" y="12"/>
                  <a:pt x="345" y="15"/>
                  <a:pt x="349" y="15"/>
                </a:cubicBezTo>
                <a:close/>
                <a:moveTo>
                  <a:pt x="318" y="15"/>
                </a:moveTo>
                <a:cubicBezTo>
                  <a:pt x="318" y="15"/>
                  <a:pt x="318" y="15"/>
                  <a:pt x="318" y="15"/>
                </a:cubicBezTo>
                <a:cubicBezTo>
                  <a:pt x="322" y="15"/>
                  <a:pt x="325" y="12"/>
                  <a:pt x="325" y="8"/>
                </a:cubicBezTo>
                <a:cubicBezTo>
                  <a:pt x="325" y="8"/>
                  <a:pt x="325" y="8"/>
                  <a:pt x="325" y="8"/>
                </a:cubicBezTo>
                <a:cubicBezTo>
                  <a:pt x="325" y="4"/>
                  <a:pt x="322" y="1"/>
                  <a:pt x="318" y="1"/>
                </a:cubicBezTo>
                <a:cubicBezTo>
                  <a:pt x="318" y="1"/>
                  <a:pt x="318" y="1"/>
                  <a:pt x="318" y="1"/>
                </a:cubicBezTo>
                <a:cubicBezTo>
                  <a:pt x="314" y="1"/>
                  <a:pt x="311" y="4"/>
                  <a:pt x="311" y="8"/>
                </a:cubicBezTo>
                <a:cubicBezTo>
                  <a:pt x="311" y="12"/>
                  <a:pt x="314" y="15"/>
                  <a:pt x="318" y="15"/>
                </a:cubicBezTo>
                <a:close/>
                <a:moveTo>
                  <a:pt x="287" y="15"/>
                </a:moveTo>
                <a:cubicBezTo>
                  <a:pt x="287" y="15"/>
                  <a:pt x="287" y="15"/>
                  <a:pt x="287" y="15"/>
                </a:cubicBezTo>
                <a:cubicBezTo>
                  <a:pt x="291" y="15"/>
                  <a:pt x="294" y="12"/>
                  <a:pt x="294" y="8"/>
                </a:cubicBezTo>
                <a:cubicBezTo>
                  <a:pt x="294" y="8"/>
                  <a:pt x="294" y="8"/>
                  <a:pt x="294" y="8"/>
                </a:cubicBezTo>
                <a:cubicBezTo>
                  <a:pt x="294" y="4"/>
                  <a:pt x="291" y="1"/>
                  <a:pt x="287" y="1"/>
                </a:cubicBezTo>
                <a:cubicBezTo>
                  <a:pt x="287" y="1"/>
                  <a:pt x="287" y="1"/>
                  <a:pt x="287" y="1"/>
                </a:cubicBezTo>
                <a:cubicBezTo>
                  <a:pt x="283" y="1"/>
                  <a:pt x="280" y="4"/>
                  <a:pt x="280" y="8"/>
                </a:cubicBezTo>
                <a:cubicBezTo>
                  <a:pt x="280" y="12"/>
                  <a:pt x="283" y="15"/>
                  <a:pt x="287" y="15"/>
                </a:cubicBezTo>
                <a:close/>
                <a:moveTo>
                  <a:pt x="256" y="15"/>
                </a:moveTo>
                <a:cubicBezTo>
                  <a:pt x="256" y="15"/>
                  <a:pt x="256" y="15"/>
                  <a:pt x="256" y="15"/>
                </a:cubicBezTo>
                <a:cubicBezTo>
                  <a:pt x="260" y="15"/>
                  <a:pt x="263" y="12"/>
                  <a:pt x="263" y="8"/>
                </a:cubicBezTo>
                <a:cubicBezTo>
                  <a:pt x="263" y="8"/>
                  <a:pt x="263" y="8"/>
                  <a:pt x="263" y="8"/>
                </a:cubicBezTo>
                <a:cubicBezTo>
                  <a:pt x="263" y="4"/>
                  <a:pt x="260" y="1"/>
                  <a:pt x="256" y="1"/>
                </a:cubicBezTo>
                <a:cubicBezTo>
                  <a:pt x="256" y="1"/>
                  <a:pt x="256" y="1"/>
                  <a:pt x="256" y="1"/>
                </a:cubicBezTo>
                <a:cubicBezTo>
                  <a:pt x="252" y="1"/>
                  <a:pt x="249" y="4"/>
                  <a:pt x="249" y="8"/>
                </a:cubicBezTo>
                <a:cubicBezTo>
                  <a:pt x="249" y="12"/>
                  <a:pt x="252" y="15"/>
                  <a:pt x="256" y="15"/>
                </a:cubicBezTo>
                <a:close/>
                <a:moveTo>
                  <a:pt x="225" y="15"/>
                </a:moveTo>
                <a:cubicBezTo>
                  <a:pt x="225" y="15"/>
                  <a:pt x="225" y="15"/>
                  <a:pt x="225" y="15"/>
                </a:cubicBezTo>
                <a:cubicBezTo>
                  <a:pt x="229" y="15"/>
                  <a:pt x="232" y="12"/>
                  <a:pt x="232" y="8"/>
                </a:cubicBezTo>
                <a:cubicBezTo>
                  <a:pt x="232" y="8"/>
                  <a:pt x="232" y="8"/>
                  <a:pt x="232" y="8"/>
                </a:cubicBezTo>
                <a:cubicBezTo>
                  <a:pt x="232" y="4"/>
                  <a:pt x="229" y="1"/>
                  <a:pt x="225" y="1"/>
                </a:cubicBezTo>
                <a:cubicBezTo>
                  <a:pt x="225" y="1"/>
                  <a:pt x="225" y="1"/>
                  <a:pt x="225" y="1"/>
                </a:cubicBezTo>
                <a:cubicBezTo>
                  <a:pt x="221" y="1"/>
                  <a:pt x="218" y="4"/>
                  <a:pt x="218" y="8"/>
                </a:cubicBezTo>
                <a:cubicBezTo>
                  <a:pt x="218" y="12"/>
                  <a:pt x="221" y="15"/>
                  <a:pt x="225" y="15"/>
                </a:cubicBezTo>
                <a:close/>
                <a:moveTo>
                  <a:pt x="194" y="15"/>
                </a:moveTo>
                <a:cubicBezTo>
                  <a:pt x="194" y="15"/>
                  <a:pt x="194" y="15"/>
                  <a:pt x="194" y="15"/>
                </a:cubicBezTo>
                <a:cubicBezTo>
                  <a:pt x="198" y="15"/>
                  <a:pt x="201" y="12"/>
                  <a:pt x="201" y="8"/>
                </a:cubicBezTo>
                <a:cubicBezTo>
                  <a:pt x="201" y="8"/>
                  <a:pt x="201" y="8"/>
                  <a:pt x="201" y="8"/>
                </a:cubicBezTo>
                <a:cubicBezTo>
                  <a:pt x="201" y="4"/>
                  <a:pt x="198" y="1"/>
                  <a:pt x="194" y="1"/>
                </a:cubicBezTo>
                <a:cubicBezTo>
                  <a:pt x="194" y="1"/>
                  <a:pt x="194" y="1"/>
                  <a:pt x="194" y="1"/>
                </a:cubicBezTo>
                <a:cubicBezTo>
                  <a:pt x="190" y="1"/>
                  <a:pt x="187" y="4"/>
                  <a:pt x="187" y="8"/>
                </a:cubicBezTo>
                <a:cubicBezTo>
                  <a:pt x="187" y="12"/>
                  <a:pt x="190" y="15"/>
                  <a:pt x="194" y="15"/>
                </a:cubicBezTo>
                <a:close/>
                <a:moveTo>
                  <a:pt x="163" y="15"/>
                </a:moveTo>
                <a:cubicBezTo>
                  <a:pt x="163" y="15"/>
                  <a:pt x="163" y="15"/>
                  <a:pt x="163" y="15"/>
                </a:cubicBezTo>
                <a:cubicBezTo>
                  <a:pt x="166" y="15"/>
                  <a:pt x="170" y="12"/>
                  <a:pt x="170" y="8"/>
                </a:cubicBezTo>
                <a:cubicBezTo>
                  <a:pt x="170" y="8"/>
                  <a:pt x="170" y="8"/>
                  <a:pt x="170" y="8"/>
                </a:cubicBezTo>
                <a:cubicBezTo>
                  <a:pt x="170" y="4"/>
                  <a:pt x="166" y="1"/>
                  <a:pt x="163" y="1"/>
                </a:cubicBezTo>
                <a:cubicBezTo>
                  <a:pt x="163" y="1"/>
                  <a:pt x="163" y="1"/>
                  <a:pt x="163" y="1"/>
                </a:cubicBezTo>
                <a:cubicBezTo>
                  <a:pt x="159" y="1"/>
                  <a:pt x="156" y="4"/>
                  <a:pt x="156" y="8"/>
                </a:cubicBezTo>
                <a:cubicBezTo>
                  <a:pt x="156" y="12"/>
                  <a:pt x="159" y="15"/>
                  <a:pt x="163" y="15"/>
                </a:cubicBezTo>
                <a:close/>
                <a:moveTo>
                  <a:pt x="132" y="15"/>
                </a:moveTo>
                <a:cubicBezTo>
                  <a:pt x="132" y="15"/>
                  <a:pt x="132" y="15"/>
                  <a:pt x="132" y="15"/>
                </a:cubicBezTo>
                <a:cubicBezTo>
                  <a:pt x="135" y="15"/>
                  <a:pt x="139" y="12"/>
                  <a:pt x="139" y="8"/>
                </a:cubicBezTo>
                <a:cubicBezTo>
                  <a:pt x="139" y="8"/>
                  <a:pt x="139" y="8"/>
                  <a:pt x="139" y="8"/>
                </a:cubicBezTo>
                <a:cubicBezTo>
                  <a:pt x="139" y="4"/>
                  <a:pt x="135" y="1"/>
                  <a:pt x="132" y="1"/>
                </a:cubicBezTo>
                <a:cubicBezTo>
                  <a:pt x="132" y="1"/>
                  <a:pt x="132" y="1"/>
                  <a:pt x="132" y="1"/>
                </a:cubicBezTo>
                <a:cubicBezTo>
                  <a:pt x="128" y="1"/>
                  <a:pt x="125" y="4"/>
                  <a:pt x="125" y="8"/>
                </a:cubicBezTo>
                <a:cubicBezTo>
                  <a:pt x="125" y="12"/>
                  <a:pt x="128" y="15"/>
                  <a:pt x="132" y="15"/>
                </a:cubicBezTo>
                <a:close/>
                <a:moveTo>
                  <a:pt x="101" y="15"/>
                </a:moveTo>
                <a:cubicBezTo>
                  <a:pt x="101" y="15"/>
                  <a:pt x="101" y="15"/>
                  <a:pt x="101" y="15"/>
                </a:cubicBezTo>
                <a:cubicBezTo>
                  <a:pt x="104" y="15"/>
                  <a:pt x="108" y="12"/>
                  <a:pt x="108" y="8"/>
                </a:cubicBezTo>
                <a:cubicBezTo>
                  <a:pt x="108" y="8"/>
                  <a:pt x="108" y="8"/>
                  <a:pt x="108" y="8"/>
                </a:cubicBezTo>
                <a:cubicBezTo>
                  <a:pt x="108" y="4"/>
                  <a:pt x="104" y="1"/>
                  <a:pt x="101" y="1"/>
                </a:cubicBezTo>
                <a:cubicBezTo>
                  <a:pt x="101" y="1"/>
                  <a:pt x="101" y="1"/>
                  <a:pt x="101" y="1"/>
                </a:cubicBezTo>
                <a:cubicBezTo>
                  <a:pt x="97" y="1"/>
                  <a:pt x="94" y="4"/>
                  <a:pt x="94" y="8"/>
                </a:cubicBezTo>
                <a:cubicBezTo>
                  <a:pt x="94" y="12"/>
                  <a:pt x="97" y="15"/>
                  <a:pt x="101" y="15"/>
                </a:cubicBezTo>
                <a:close/>
                <a:moveTo>
                  <a:pt x="70" y="15"/>
                </a:moveTo>
                <a:cubicBezTo>
                  <a:pt x="70" y="15"/>
                  <a:pt x="70" y="15"/>
                  <a:pt x="70" y="15"/>
                </a:cubicBezTo>
                <a:cubicBezTo>
                  <a:pt x="73" y="15"/>
                  <a:pt x="77" y="12"/>
                  <a:pt x="77" y="8"/>
                </a:cubicBezTo>
                <a:cubicBezTo>
                  <a:pt x="77" y="8"/>
                  <a:pt x="77" y="8"/>
                  <a:pt x="77" y="8"/>
                </a:cubicBezTo>
                <a:cubicBezTo>
                  <a:pt x="77" y="4"/>
                  <a:pt x="73" y="1"/>
                  <a:pt x="70" y="1"/>
                </a:cubicBezTo>
                <a:cubicBezTo>
                  <a:pt x="70" y="1"/>
                  <a:pt x="70" y="1"/>
                  <a:pt x="70" y="1"/>
                </a:cubicBezTo>
                <a:cubicBezTo>
                  <a:pt x="66" y="1"/>
                  <a:pt x="63" y="4"/>
                  <a:pt x="63" y="8"/>
                </a:cubicBezTo>
                <a:cubicBezTo>
                  <a:pt x="63" y="12"/>
                  <a:pt x="66" y="15"/>
                  <a:pt x="70" y="15"/>
                </a:cubicBezTo>
                <a:close/>
                <a:moveTo>
                  <a:pt x="39" y="15"/>
                </a:moveTo>
                <a:cubicBezTo>
                  <a:pt x="39" y="15"/>
                  <a:pt x="39" y="15"/>
                  <a:pt x="39" y="15"/>
                </a:cubicBezTo>
                <a:cubicBezTo>
                  <a:pt x="42" y="15"/>
                  <a:pt x="46" y="12"/>
                  <a:pt x="46" y="8"/>
                </a:cubicBezTo>
                <a:cubicBezTo>
                  <a:pt x="46" y="8"/>
                  <a:pt x="46" y="8"/>
                  <a:pt x="46" y="8"/>
                </a:cubicBezTo>
                <a:cubicBezTo>
                  <a:pt x="46" y="4"/>
                  <a:pt x="42" y="1"/>
                  <a:pt x="39" y="1"/>
                </a:cubicBezTo>
                <a:cubicBezTo>
                  <a:pt x="39" y="1"/>
                  <a:pt x="39" y="1"/>
                  <a:pt x="39" y="1"/>
                </a:cubicBezTo>
                <a:cubicBezTo>
                  <a:pt x="35" y="1"/>
                  <a:pt x="32" y="4"/>
                  <a:pt x="32" y="8"/>
                </a:cubicBezTo>
                <a:cubicBezTo>
                  <a:pt x="32" y="12"/>
                  <a:pt x="35" y="15"/>
                  <a:pt x="39" y="15"/>
                </a:cubicBezTo>
                <a:close/>
                <a:moveTo>
                  <a:pt x="385" y="13"/>
                </a:moveTo>
                <a:cubicBezTo>
                  <a:pt x="386" y="12"/>
                  <a:pt x="387" y="10"/>
                  <a:pt x="387" y="8"/>
                </a:cubicBezTo>
                <a:cubicBezTo>
                  <a:pt x="387" y="6"/>
                  <a:pt x="386" y="4"/>
                  <a:pt x="385" y="3"/>
                </a:cubicBezTo>
                <a:cubicBezTo>
                  <a:pt x="382" y="0"/>
                  <a:pt x="377" y="0"/>
                  <a:pt x="375" y="3"/>
                </a:cubicBezTo>
                <a:cubicBezTo>
                  <a:pt x="374" y="4"/>
                  <a:pt x="373" y="6"/>
                  <a:pt x="373" y="8"/>
                </a:cubicBezTo>
                <a:cubicBezTo>
                  <a:pt x="373" y="10"/>
                  <a:pt x="374" y="12"/>
                  <a:pt x="375" y="13"/>
                </a:cubicBezTo>
                <a:cubicBezTo>
                  <a:pt x="376" y="14"/>
                  <a:pt x="378" y="15"/>
                  <a:pt x="380" y="15"/>
                </a:cubicBezTo>
                <a:cubicBezTo>
                  <a:pt x="382" y="15"/>
                  <a:pt x="383" y="14"/>
                  <a:pt x="385" y="13"/>
                </a:cubicBezTo>
                <a:close/>
              </a:path>
            </a:pathLst>
          </a:custGeom>
          <a:solidFill>
            <a:schemeClr val="bg2"/>
          </a:solidFill>
          <a:ln>
            <a:noFill/>
          </a:ln>
        </p:spPr>
        <p:txBody>
          <a:bodyPr/>
          <a:lstStyle/>
          <a:p>
            <a:pPr eaLnBrk="1" fontAlgn="auto" hangingPunct="1">
              <a:spcBef>
                <a:spcPts val="0"/>
              </a:spcBef>
              <a:spcAft>
                <a:spcPts val="0"/>
              </a:spcAft>
              <a:defRPr/>
            </a:pPr>
            <a:endParaRPr lang="ru-RU">
              <a:latin typeface="+mn-lt"/>
            </a:endParaRPr>
          </a:p>
        </p:txBody>
      </p:sp>
      <p:sp>
        <p:nvSpPr>
          <p:cNvPr id="161" name="Rectangle 26">
            <a:extLst>
              <a:ext uri="{FF2B5EF4-FFF2-40B4-BE49-F238E27FC236}">
                <a16:creationId xmlns:a16="http://schemas.microsoft.com/office/drawing/2014/main" id="{7CAF2F07-5301-436E-DED3-8A1A2D5984D4}"/>
              </a:ext>
            </a:extLst>
          </p:cNvPr>
          <p:cNvSpPr>
            <a:spLocks noChangeArrowheads="1"/>
          </p:cNvSpPr>
          <p:nvPr/>
        </p:nvSpPr>
        <p:spPr bwMode="auto">
          <a:xfrm>
            <a:off x="4192689" y="4432300"/>
            <a:ext cx="169918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a:r>
              <a:rPr lang="es-CO" altLang="ru-RU" b="1">
                <a:solidFill>
                  <a:schemeClr val="bg2"/>
                </a:solidFill>
                <a:latin typeface="+mj-lt"/>
              </a:rPr>
              <a:t>Participación </a:t>
            </a:r>
          </a:p>
          <a:p>
            <a:pPr algn="ctr"/>
            <a:r>
              <a:rPr lang="es-CO" altLang="ru-RU">
                <a:solidFill>
                  <a:schemeClr val="bg2"/>
                </a:solidFill>
                <a:latin typeface="+mn-lt"/>
              </a:rPr>
              <a:t>en cifras</a:t>
            </a:r>
          </a:p>
        </p:txBody>
      </p:sp>
      <p:sp>
        <p:nvSpPr>
          <p:cNvPr id="163" name="Rectangle 28">
            <a:extLst>
              <a:ext uri="{FF2B5EF4-FFF2-40B4-BE49-F238E27FC236}">
                <a16:creationId xmlns:a16="http://schemas.microsoft.com/office/drawing/2014/main" id="{B27FADC9-DA54-7007-CDC2-2300B67910EF}"/>
              </a:ext>
            </a:extLst>
          </p:cNvPr>
          <p:cNvSpPr>
            <a:spLocks noChangeArrowheads="1"/>
          </p:cNvSpPr>
          <p:nvPr/>
        </p:nvSpPr>
        <p:spPr bwMode="auto">
          <a:xfrm>
            <a:off x="7856121" y="4432300"/>
            <a:ext cx="218897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tx1">
                    <a:lumMod val="50000"/>
                    <a:lumOff val="50000"/>
                  </a:schemeClr>
                </a:solidFill>
                <a:latin typeface="+mn-lt"/>
              </a:rPr>
              <a:t>Nivel de </a:t>
            </a:r>
            <a:r>
              <a:rPr lang="es-MX" altLang="ru-RU" b="1">
                <a:solidFill>
                  <a:srgbClr val="83143D"/>
                </a:solidFill>
                <a:latin typeface="+mj-lt"/>
              </a:rPr>
              <a:t>satisfacción </a:t>
            </a:r>
          </a:p>
          <a:p>
            <a:pPr algn="ctr">
              <a:defRPr/>
            </a:pPr>
            <a:r>
              <a:rPr lang="es-MX" altLang="ru-RU">
                <a:solidFill>
                  <a:schemeClr val="tx1">
                    <a:lumMod val="50000"/>
                    <a:lumOff val="50000"/>
                  </a:schemeClr>
                </a:solidFill>
                <a:latin typeface="+mn-lt"/>
              </a:rPr>
              <a:t>de la </a:t>
            </a:r>
            <a:r>
              <a:rPr lang="es-MX" altLang="ru-RU" b="1">
                <a:solidFill>
                  <a:srgbClr val="83143D"/>
                </a:solidFill>
                <a:latin typeface="+mj-lt"/>
              </a:rPr>
              <a:t>información </a:t>
            </a:r>
            <a:r>
              <a:rPr lang="es-MX" altLang="ru-RU">
                <a:solidFill>
                  <a:schemeClr val="tx1">
                    <a:lumMod val="50000"/>
                    <a:lumOff val="50000"/>
                  </a:schemeClr>
                </a:solidFill>
                <a:latin typeface="+mn-lt"/>
              </a:rPr>
              <a:t>recibida </a:t>
            </a:r>
          </a:p>
        </p:txBody>
      </p:sp>
      <p:sp>
        <p:nvSpPr>
          <p:cNvPr id="174" name="Freeform 201">
            <a:extLst>
              <a:ext uri="{FF2B5EF4-FFF2-40B4-BE49-F238E27FC236}">
                <a16:creationId xmlns:a16="http://schemas.microsoft.com/office/drawing/2014/main" id="{AD1AFED3-17F8-E08D-8B53-810EC44E0671}"/>
              </a:ext>
            </a:extLst>
          </p:cNvPr>
          <p:cNvSpPr>
            <a:spLocks/>
          </p:cNvSpPr>
          <p:nvPr/>
        </p:nvSpPr>
        <p:spPr bwMode="auto">
          <a:xfrm>
            <a:off x="4833256" y="2147603"/>
            <a:ext cx="418047" cy="352995"/>
          </a:xfrm>
          <a:custGeom>
            <a:avLst/>
            <a:gdLst>
              <a:gd name="T0" fmla="*/ 16040 w 16127"/>
              <a:gd name="T1" fmla="*/ 3850 h 11970"/>
              <a:gd name="T2" fmla="*/ 15483 w 16127"/>
              <a:gd name="T3" fmla="*/ 2651 h 11970"/>
              <a:gd name="T4" fmla="*/ 14517 w 16127"/>
              <a:gd name="T5" fmla="*/ 1946 h 11970"/>
              <a:gd name="T6" fmla="*/ 13336 w 16127"/>
              <a:gd name="T7" fmla="*/ 1932 h 11970"/>
              <a:gd name="T8" fmla="*/ 12299 w 16127"/>
              <a:gd name="T9" fmla="*/ 2604 h 11970"/>
              <a:gd name="T10" fmla="*/ 11590 w 16127"/>
              <a:gd name="T11" fmla="*/ 3794 h 11970"/>
              <a:gd name="T12" fmla="*/ 11376 w 16127"/>
              <a:gd name="T13" fmla="*/ 5044 h 11970"/>
              <a:gd name="T14" fmla="*/ 11500 w 16127"/>
              <a:gd name="T15" fmla="*/ 6003 h 11970"/>
              <a:gd name="T16" fmla="*/ 11856 w 16127"/>
              <a:gd name="T17" fmla="*/ 6823 h 11970"/>
              <a:gd name="T18" fmla="*/ 12084 w 16127"/>
              <a:gd name="T19" fmla="*/ 7394 h 11970"/>
              <a:gd name="T20" fmla="*/ 11676 w 16127"/>
              <a:gd name="T21" fmla="*/ 7825 h 11970"/>
              <a:gd name="T22" fmla="*/ 11350 w 16127"/>
              <a:gd name="T23" fmla="*/ 8330 h 11970"/>
              <a:gd name="T24" fmla="*/ 11121 w 16127"/>
              <a:gd name="T25" fmla="*/ 8716 h 11970"/>
              <a:gd name="T26" fmla="*/ 11028 w 16127"/>
              <a:gd name="T27" fmla="*/ 7643 h 11970"/>
              <a:gd name="T28" fmla="*/ 10648 w 16127"/>
              <a:gd name="T29" fmla="*/ 6684 h 11970"/>
              <a:gd name="T30" fmla="*/ 9880 w 16127"/>
              <a:gd name="T31" fmla="*/ 5983 h 11970"/>
              <a:gd name="T32" fmla="*/ 10206 w 16127"/>
              <a:gd name="T33" fmla="*/ 5424 h 11970"/>
              <a:gd name="T34" fmla="*/ 10578 w 16127"/>
              <a:gd name="T35" fmla="*/ 4739 h 11970"/>
              <a:gd name="T36" fmla="*/ 10818 w 16127"/>
              <a:gd name="T37" fmla="*/ 3948 h 11970"/>
              <a:gd name="T38" fmla="*/ 10860 w 16127"/>
              <a:gd name="T39" fmla="*/ 2532 h 11970"/>
              <a:gd name="T40" fmla="*/ 10350 w 16127"/>
              <a:gd name="T41" fmla="*/ 1122 h 11970"/>
              <a:gd name="T42" fmla="*/ 9360 w 16127"/>
              <a:gd name="T43" fmla="*/ 214 h 11970"/>
              <a:gd name="T44" fmla="*/ 8065 w 16127"/>
              <a:gd name="T45" fmla="*/ 34 h 11970"/>
              <a:gd name="T46" fmla="*/ 6865 w 16127"/>
              <a:gd name="T47" fmla="*/ 640 h 11970"/>
              <a:gd name="T48" fmla="*/ 5993 w 16127"/>
              <a:gd name="T49" fmla="*/ 1859 h 11970"/>
              <a:gd name="T50" fmla="*/ 5643 w 16127"/>
              <a:gd name="T51" fmla="*/ 3344 h 11970"/>
              <a:gd name="T52" fmla="*/ 5748 w 16127"/>
              <a:gd name="T53" fmla="*/ 4498 h 11970"/>
              <a:gd name="T54" fmla="*/ 6153 w 16127"/>
              <a:gd name="T55" fmla="*/ 5487 h 11970"/>
              <a:gd name="T56" fmla="*/ 6640 w 16127"/>
              <a:gd name="T57" fmla="*/ 6224 h 11970"/>
              <a:gd name="T58" fmla="*/ 5813 w 16127"/>
              <a:gd name="T59" fmla="*/ 7004 h 11970"/>
              <a:gd name="T60" fmla="*/ 5162 w 16127"/>
              <a:gd name="T61" fmla="*/ 8056 h 11970"/>
              <a:gd name="T62" fmla="*/ 4676 w 16127"/>
              <a:gd name="T63" fmla="*/ 9322 h 11970"/>
              <a:gd name="T64" fmla="*/ 4540 w 16127"/>
              <a:gd name="T65" fmla="*/ 9139 h 11970"/>
              <a:gd name="T66" fmla="*/ 4360 w 16127"/>
              <a:gd name="T67" fmla="*/ 8827 h 11970"/>
              <a:gd name="T68" fmla="*/ 4087 w 16127"/>
              <a:gd name="T69" fmla="*/ 8578 h 11970"/>
              <a:gd name="T70" fmla="*/ 4349 w 16127"/>
              <a:gd name="T71" fmla="*/ 8212 h 11970"/>
              <a:gd name="T72" fmla="*/ 4773 w 16127"/>
              <a:gd name="T73" fmla="*/ 7632 h 11970"/>
              <a:gd name="T74" fmla="*/ 5058 w 16127"/>
              <a:gd name="T75" fmla="*/ 6916 h 11970"/>
              <a:gd name="T76" fmla="*/ 5164 w 16127"/>
              <a:gd name="T77" fmla="*/ 5859 h 11970"/>
              <a:gd name="T78" fmla="*/ 4853 w 16127"/>
              <a:gd name="T79" fmla="*/ 4697 h 11970"/>
              <a:gd name="T80" fmla="*/ 4143 w 16127"/>
              <a:gd name="T81" fmla="*/ 3893 h 11970"/>
              <a:gd name="T82" fmla="*/ 3154 w 16127"/>
              <a:gd name="T83" fmla="*/ 3626 h 11970"/>
              <a:gd name="T84" fmla="*/ 2181 w 16127"/>
              <a:gd name="T85" fmla="*/ 3987 h 11970"/>
              <a:gd name="T86" fmla="*/ 1434 w 16127"/>
              <a:gd name="T87" fmla="*/ 4856 h 11970"/>
              <a:gd name="T88" fmla="*/ 1065 w 16127"/>
              <a:gd name="T89" fmla="*/ 6058 h 11970"/>
              <a:gd name="T90" fmla="*/ 1112 w 16127"/>
              <a:gd name="T91" fmla="*/ 7053 h 11970"/>
              <a:gd name="T92" fmla="*/ 1437 w 16127"/>
              <a:gd name="T93" fmla="*/ 7901 h 11970"/>
              <a:gd name="T94" fmla="*/ 1994 w 16127"/>
              <a:gd name="T95" fmla="*/ 8521 h 11970"/>
              <a:gd name="T96" fmla="*/ 828 w 16127"/>
              <a:gd name="T97" fmla="*/ 9558 h 11970"/>
              <a:gd name="T98" fmla="*/ 180 w 16127"/>
              <a:gd name="T99" fmla="*/ 10968 h 11970"/>
              <a:gd name="T100" fmla="*/ 2 w 16127"/>
              <a:gd name="T101" fmla="*/ 11941 h 11970"/>
              <a:gd name="T102" fmla="*/ 4193 w 16127"/>
              <a:gd name="T103" fmla="*/ 11970 h 11970"/>
              <a:gd name="T104" fmla="*/ 14880 w 16127"/>
              <a:gd name="T105" fmla="*/ 11812 h 11970"/>
              <a:gd name="T106" fmla="*/ 15268 w 16127"/>
              <a:gd name="T107" fmla="*/ 10690 h 11970"/>
              <a:gd name="T108" fmla="*/ 15577 w 16127"/>
              <a:gd name="T109" fmla="*/ 8847 h 11970"/>
              <a:gd name="T110" fmla="*/ 15068 w 16127"/>
              <a:gd name="T111" fmla="*/ 7242 h 11970"/>
              <a:gd name="T112" fmla="*/ 15512 w 16127"/>
              <a:gd name="T113" fmla="*/ 6721 h 11970"/>
              <a:gd name="T114" fmla="*/ 15854 w 16127"/>
              <a:gd name="T115" fmla="*/ 6079 h 11970"/>
              <a:gd name="T116" fmla="*/ 16067 w 16127"/>
              <a:gd name="T117" fmla="*/ 5337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970">
                <a:moveTo>
                  <a:pt x="16092" y="5180"/>
                </a:moveTo>
                <a:lnTo>
                  <a:pt x="16110" y="5025"/>
                </a:lnTo>
                <a:lnTo>
                  <a:pt x="16121" y="4872"/>
                </a:lnTo>
                <a:lnTo>
                  <a:pt x="16127" y="4720"/>
                </a:lnTo>
                <a:lnTo>
                  <a:pt x="16127" y="4570"/>
                </a:lnTo>
                <a:lnTo>
                  <a:pt x="16121" y="4422"/>
                </a:lnTo>
                <a:lnTo>
                  <a:pt x="16109" y="4275"/>
                </a:lnTo>
                <a:lnTo>
                  <a:pt x="16092" y="4131"/>
                </a:lnTo>
                <a:lnTo>
                  <a:pt x="16069" y="3989"/>
                </a:lnTo>
                <a:lnTo>
                  <a:pt x="16040" y="3850"/>
                </a:lnTo>
                <a:lnTo>
                  <a:pt x="16006" y="3714"/>
                </a:lnTo>
                <a:lnTo>
                  <a:pt x="15967" y="3581"/>
                </a:lnTo>
                <a:lnTo>
                  <a:pt x="15923" y="3451"/>
                </a:lnTo>
                <a:lnTo>
                  <a:pt x="15874" y="3324"/>
                </a:lnTo>
                <a:lnTo>
                  <a:pt x="15821" y="3201"/>
                </a:lnTo>
                <a:lnTo>
                  <a:pt x="15761" y="3083"/>
                </a:lnTo>
                <a:lnTo>
                  <a:pt x="15699" y="2968"/>
                </a:lnTo>
                <a:lnTo>
                  <a:pt x="15631" y="2858"/>
                </a:lnTo>
                <a:lnTo>
                  <a:pt x="15558" y="2752"/>
                </a:lnTo>
                <a:lnTo>
                  <a:pt x="15483" y="2651"/>
                </a:lnTo>
                <a:lnTo>
                  <a:pt x="15403" y="2555"/>
                </a:lnTo>
                <a:lnTo>
                  <a:pt x="15319" y="2463"/>
                </a:lnTo>
                <a:lnTo>
                  <a:pt x="15231" y="2377"/>
                </a:lnTo>
                <a:lnTo>
                  <a:pt x="15139" y="2298"/>
                </a:lnTo>
                <a:lnTo>
                  <a:pt x="15043" y="2224"/>
                </a:lnTo>
                <a:lnTo>
                  <a:pt x="14945" y="2155"/>
                </a:lnTo>
                <a:lnTo>
                  <a:pt x="14843" y="2093"/>
                </a:lnTo>
                <a:lnTo>
                  <a:pt x="14737" y="2037"/>
                </a:lnTo>
                <a:lnTo>
                  <a:pt x="14629"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2"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7" y="5342"/>
                </a:lnTo>
                <a:lnTo>
                  <a:pt x="11395" y="5439"/>
                </a:lnTo>
                <a:lnTo>
                  <a:pt x="11408" y="5536"/>
                </a:lnTo>
                <a:lnTo>
                  <a:pt x="11421" y="5632"/>
                </a:lnTo>
                <a:lnTo>
                  <a:pt x="11437" y="5726"/>
                </a:lnTo>
                <a:lnTo>
                  <a:pt x="11456" y="5820"/>
                </a:lnTo>
                <a:lnTo>
                  <a:pt x="11477" y="5912"/>
                </a:lnTo>
                <a:lnTo>
                  <a:pt x="11500" y="6003"/>
                </a:lnTo>
                <a:lnTo>
                  <a:pt x="11526" y="6092"/>
                </a:lnTo>
                <a:lnTo>
                  <a:pt x="11555" y="6179"/>
                </a:lnTo>
                <a:lnTo>
                  <a:pt x="11585" y="6266"/>
                </a:lnTo>
                <a:lnTo>
                  <a:pt x="11617" y="6351"/>
                </a:lnTo>
                <a:lnTo>
                  <a:pt x="11651" y="6434"/>
                </a:lnTo>
                <a:lnTo>
                  <a:pt x="11689" y="6516"/>
                </a:lnTo>
                <a:lnTo>
                  <a:pt x="11727" y="6595"/>
                </a:lnTo>
                <a:lnTo>
                  <a:pt x="11768" y="6673"/>
                </a:lnTo>
                <a:lnTo>
                  <a:pt x="11812" y="6750"/>
                </a:lnTo>
                <a:lnTo>
                  <a:pt x="11856" y="6823"/>
                </a:lnTo>
                <a:lnTo>
                  <a:pt x="11903" y="6895"/>
                </a:lnTo>
                <a:lnTo>
                  <a:pt x="11953"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3" y="8070"/>
                </a:lnTo>
                <a:lnTo>
                  <a:pt x="11471" y="8121"/>
                </a:lnTo>
                <a:lnTo>
                  <a:pt x="11440" y="8172"/>
                </a:lnTo>
                <a:lnTo>
                  <a:pt x="11409" y="8225"/>
                </a:lnTo>
                <a:lnTo>
                  <a:pt x="11379" y="8277"/>
                </a:lnTo>
                <a:lnTo>
                  <a:pt x="11350" y="8330"/>
                </a:lnTo>
                <a:lnTo>
                  <a:pt x="11322" y="8383"/>
                </a:lnTo>
                <a:lnTo>
                  <a:pt x="11294" y="8437"/>
                </a:lnTo>
                <a:lnTo>
                  <a:pt x="11266" y="8491"/>
                </a:lnTo>
                <a:lnTo>
                  <a:pt x="11240" y="8546"/>
                </a:lnTo>
                <a:lnTo>
                  <a:pt x="11215" y="8601"/>
                </a:lnTo>
                <a:lnTo>
                  <a:pt x="11190" y="8657"/>
                </a:lnTo>
                <a:lnTo>
                  <a:pt x="11166" y="8712"/>
                </a:lnTo>
                <a:lnTo>
                  <a:pt x="11142" y="8768"/>
                </a:lnTo>
                <a:lnTo>
                  <a:pt x="11119" y="8824"/>
                </a:lnTo>
                <a:lnTo>
                  <a:pt x="11121" y="8716"/>
                </a:lnTo>
                <a:lnTo>
                  <a:pt x="11122" y="8608"/>
                </a:lnTo>
                <a:lnTo>
                  <a:pt x="11121" y="8499"/>
                </a:lnTo>
                <a:lnTo>
                  <a:pt x="11117" y="8390"/>
                </a:lnTo>
                <a:lnTo>
                  <a:pt x="11111" y="8282"/>
                </a:lnTo>
                <a:lnTo>
                  <a:pt x="11104" y="8174"/>
                </a:lnTo>
                <a:lnTo>
                  <a:pt x="11093" y="8066"/>
                </a:lnTo>
                <a:lnTo>
                  <a:pt x="11081" y="7959"/>
                </a:lnTo>
                <a:lnTo>
                  <a:pt x="11066" y="7853"/>
                </a:lnTo>
                <a:lnTo>
                  <a:pt x="11048" y="7747"/>
                </a:lnTo>
                <a:lnTo>
                  <a:pt x="11028" y="7643"/>
                </a:lnTo>
                <a:lnTo>
                  <a:pt x="11003" y="7539"/>
                </a:lnTo>
                <a:lnTo>
                  <a:pt x="10977" y="7437"/>
                </a:lnTo>
                <a:lnTo>
                  <a:pt x="10948" y="7336"/>
                </a:lnTo>
                <a:lnTo>
                  <a:pt x="10916" y="7237"/>
                </a:lnTo>
                <a:lnTo>
                  <a:pt x="10879" y="7140"/>
                </a:lnTo>
                <a:lnTo>
                  <a:pt x="10840" y="7045"/>
                </a:lnTo>
                <a:lnTo>
                  <a:pt x="10798" y="6951"/>
                </a:lnTo>
                <a:lnTo>
                  <a:pt x="10751" y="6860"/>
                </a:lnTo>
                <a:lnTo>
                  <a:pt x="10701" y="6771"/>
                </a:lnTo>
                <a:lnTo>
                  <a:pt x="10648" y="6684"/>
                </a:lnTo>
                <a:lnTo>
                  <a:pt x="10590" y="6600"/>
                </a:lnTo>
                <a:lnTo>
                  <a:pt x="10529" y="6519"/>
                </a:lnTo>
                <a:lnTo>
                  <a:pt x="10462" y="6440"/>
                </a:lnTo>
                <a:lnTo>
                  <a:pt x="10392" y="6365"/>
                </a:lnTo>
                <a:lnTo>
                  <a:pt x="10319" y="6292"/>
                </a:lnTo>
                <a:lnTo>
                  <a:pt x="10240" y="6223"/>
                </a:lnTo>
                <a:lnTo>
                  <a:pt x="10157" y="6158"/>
                </a:lnTo>
                <a:lnTo>
                  <a:pt x="10070" y="6096"/>
                </a:lnTo>
                <a:lnTo>
                  <a:pt x="9977" y="6038"/>
                </a:lnTo>
                <a:lnTo>
                  <a:pt x="9880" y="5983"/>
                </a:lnTo>
                <a:lnTo>
                  <a:pt x="9779" y="5933"/>
                </a:lnTo>
                <a:lnTo>
                  <a:pt x="9829" y="5882"/>
                </a:lnTo>
                <a:lnTo>
                  <a:pt x="9879" y="5830"/>
                </a:lnTo>
                <a:lnTo>
                  <a:pt x="9929" y="5776"/>
                </a:lnTo>
                <a:lnTo>
                  <a:pt x="9978" y="5721"/>
                </a:lnTo>
                <a:lnTo>
                  <a:pt x="10026" y="5664"/>
                </a:lnTo>
                <a:lnTo>
                  <a:pt x="10072" y="5606"/>
                </a:lnTo>
                <a:lnTo>
                  <a:pt x="10117" y="5547"/>
                </a:lnTo>
                <a:lnTo>
                  <a:pt x="10162" y="5486"/>
                </a:lnTo>
                <a:lnTo>
                  <a:pt x="10206" y="5424"/>
                </a:lnTo>
                <a:lnTo>
                  <a:pt x="10248" y="5362"/>
                </a:lnTo>
                <a:lnTo>
                  <a:pt x="10290" y="5297"/>
                </a:lnTo>
                <a:lnTo>
                  <a:pt x="10330" y="5231"/>
                </a:lnTo>
                <a:lnTo>
                  <a:pt x="10368" y="5164"/>
                </a:lnTo>
                <a:lnTo>
                  <a:pt x="10407" y="5096"/>
                </a:lnTo>
                <a:lnTo>
                  <a:pt x="10443" y="5026"/>
                </a:lnTo>
                <a:lnTo>
                  <a:pt x="10479" y="4956"/>
                </a:lnTo>
                <a:lnTo>
                  <a:pt x="10513" y="4885"/>
                </a:lnTo>
                <a:lnTo>
                  <a:pt x="10546" y="4812"/>
                </a:lnTo>
                <a:lnTo>
                  <a:pt x="10578" y="4739"/>
                </a:lnTo>
                <a:lnTo>
                  <a:pt x="10608" y="4664"/>
                </a:lnTo>
                <a:lnTo>
                  <a:pt x="10636" y="4588"/>
                </a:lnTo>
                <a:lnTo>
                  <a:pt x="10665" y="4512"/>
                </a:lnTo>
                <a:lnTo>
                  <a:pt x="10691" y="4434"/>
                </a:lnTo>
                <a:lnTo>
                  <a:pt x="10716" y="4355"/>
                </a:lnTo>
                <a:lnTo>
                  <a:pt x="10739" y="4275"/>
                </a:lnTo>
                <a:lnTo>
                  <a:pt x="10761" y="4195"/>
                </a:lnTo>
                <a:lnTo>
                  <a:pt x="10782" y="4114"/>
                </a:lnTo>
                <a:lnTo>
                  <a:pt x="10800" y="4031"/>
                </a:lnTo>
                <a:lnTo>
                  <a:pt x="10818" y="3948"/>
                </a:lnTo>
                <a:lnTo>
                  <a:pt x="10833" y="3864"/>
                </a:lnTo>
                <a:lnTo>
                  <a:pt x="10848" y="3780"/>
                </a:lnTo>
                <a:lnTo>
                  <a:pt x="10860" y="3694"/>
                </a:lnTo>
                <a:lnTo>
                  <a:pt x="10880" y="3523"/>
                </a:lnTo>
                <a:lnTo>
                  <a:pt x="10893" y="3354"/>
                </a:lnTo>
                <a:lnTo>
                  <a:pt x="10901" y="3185"/>
                </a:lnTo>
                <a:lnTo>
                  <a:pt x="10900" y="3018"/>
                </a:lnTo>
                <a:lnTo>
                  <a:pt x="10893" y="2854"/>
                </a:lnTo>
                <a:lnTo>
                  <a:pt x="10880" y="2691"/>
                </a:lnTo>
                <a:lnTo>
                  <a:pt x="10860" y="2532"/>
                </a:lnTo>
                <a:lnTo>
                  <a:pt x="10835" y="2375"/>
                </a:lnTo>
                <a:lnTo>
                  <a:pt x="10804" y="2221"/>
                </a:lnTo>
                <a:lnTo>
                  <a:pt x="10765" y="2071"/>
                </a:lnTo>
                <a:lnTo>
                  <a:pt x="10723" y="1923"/>
                </a:lnTo>
                <a:lnTo>
                  <a:pt x="10674" y="1779"/>
                </a:lnTo>
                <a:lnTo>
                  <a:pt x="10619" y="1638"/>
                </a:lnTo>
                <a:lnTo>
                  <a:pt x="10560" y="1503"/>
                </a:lnTo>
                <a:lnTo>
                  <a:pt x="10495"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7" y="248"/>
                </a:lnTo>
                <a:lnTo>
                  <a:pt x="7317" y="314"/>
                </a:lnTo>
                <a:lnTo>
                  <a:pt x="7200" y="386"/>
                </a:lnTo>
                <a:lnTo>
                  <a:pt x="7085" y="463"/>
                </a:lnTo>
                <a:lnTo>
                  <a:pt x="6974" y="548"/>
                </a:lnTo>
                <a:lnTo>
                  <a:pt x="6865" y="640"/>
                </a:lnTo>
                <a:lnTo>
                  <a:pt x="6761" y="737"/>
                </a:lnTo>
                <a:lnTo>
                  <a:pt x="6659" y="840"/>
                </a:lnTo>
                <a:lnTo>
                  <a:pt x="6561" y="949"/>
                </a:lnTo>
                <a:lnTo>
                  <a:pt x="6466" y="1064"/>
                </a:lnTo>
                <a:lnTo>
                  <a:pt x="6377" y="1184"/>
                </a:lnTo>
                <a:lnTo>
                  <a:pt x="6291" y="1309"/>
                </a:lnTo>
                <a:lnTo>
                  <a:pt x="6209" y="1440"/>
                </a:lnTo>
                <a:lnTo>
                  <a:pt x="6132" y="1574"/>
                </a:lnTo>
                <a:lnTo>
                  <a:pt x="6060" y="1714"/>
                </a:lnTo>
                <a:lnTo>
                  <a:pt x="5993" y="1859"/>
                </a:lnTo>
                <a:lnTo>
                  <a:pt x="5930" y="2007"/>
                </a:lnTo>
                <a:lnTo>
                  <a:pt x="5874" y="2159"/>
                </a:lnTo>
                <a:lnTo>
                  <a:pt x="5823" y="2316"/>
                </a:lnTo>
                <a:lnTo>
                  <a:pt x="5778" y="2475"/>
                </a:lnTo>
                <a:lnTo>
                  <a:pt x="5739" y="2639"/>
                </a:lnTo>
                <a:lnTo>
                  <a:pt x="5705" y="2806"/>
                </a:lnTo>
                <a:lnTo>
                  <a:pt x="5678" y="2976"/>
                </a:lnTo>
                <a:lnTo>
                  <a:pt x="5663" y="3099"/>
                </a:lnTo>
                <a:lnTo>
                  <a:pt x="5651" y="3221"/>
                </a:lnTo>
                <a:lnTo>
                  <a:pt x="5643" y="3344"/>
                </a:lnTo>
                <a:lnTo>
                  <a:pt x="5639" y="3464"/>
                </a:lnTo>
                <a:lnTo>
                  <a:pt x="5638" y="3584"/>
                </a:lnTo>
                <a:lnTo>
                  <a:pt x="5640" y="3702"/>
                </a:lnTo>
                <a:lnTo>
                  <a:pt x="5646" y="3820"/>
                </a:lnTo>
                <a:lnTo>
                  <a:pt x="5655" y="3936"/>
                </a:lnTo>
                <a:lnTo>
                  <a:pt x="5667" y="4052"/>
                </a:lnTo>
                <a:lnTo>
                  <a:pt x="5682" y="4165"/>
                </a:lnTo>
                <a:lnTo>
                  <a:pt x="5701" y="4278"/>
                </a:lnTo>
                <a:lnTo>
                  <a:pt x="5722" y="4389"/>
                </a:lnTo>
                <a:lnTo>
                  <a:pt x="5748" y="4498"/>
                </a:lnTo>
                <a:lnTo>
                  <a:pt x="5775" y="4606"/>
                </a:lnTo>
                <a:lnTo>
                  <a:pt x="5806" y="4712"/>
                </a:lnTo>
                <a:lnTo>
                  <a:pt x="5839" y="4816"/>
                </a:lnTo>
                <a:lnTo>
                  <a:pt x="5876" y="4918"/>
                </a:lnTo>
                <a:lnTo>
                  <a:pt x="5916" y="5018"/>
                </a:lnTo>
                <a:lnTo>
                  <a:pt x="5957" y="5116"/>
                </a:lnTo>
                <a:lnTo>
                  <a:pt x="6003" y="5213"/>
                </a:lnTo>
                <a:lnTo>
                  <a:pt x="6050" y="5306"/>
                </a:lnTo>
                <a:lnTo>
                  <a:pt x="6099" y="5398"/>
                </a:lnTo>
                <a:lnTo>
                  <a:pt x="6153" y="5487"/>
                </a:lnTo>
                <a:lnTo>
                  <a:pt x="6207" y="5573"/>
                </a:lnTo>
                <a:lnTo>
                  <a:pt x="6265" y="5656"/>
                </a:lnTo>
                <a:lnTo>
                  <a:pt x="6325" y="5738"/>
                </a:lnTo>
                <a:lnTo>
                  <a:pt x="6387" y="5816"/>
                </a:lnTo>
                <a:lnTo>
                  <a:pt x="6452" y="5892"/>
                </a:lnTo>
                <a:lnTo>
                  <a:pt x="6519" y="5964"/>
                </a:lnTo>
                <a:lnTo>
                  <a:pt x="6587" y="6033"/>
                </a:lnTo>
                <a:lnTo>
                  <a:pt x="6659" y="6100"/>
                </a:lnTo>
                <a:lnTo>
                  <a:pt x="6731" y="6163"/>
                </a:lnTo>
                <a:lnTo>
                  <a:pt x="6640" y="6224"/>
                </a:lnTo>
                <a:lnTo>
                  <a:pt x="6549" y="6288"/>
                </a:lnTo>
                <a:lnTo>
                  <a:pt x="6459" y="6355"/>
                </a:lnTo>
                <a:lnTo>
                  <a:pt x="6373" y="6426"/>
                </a:lnTo>
                <a:lnTo>
                  <a:pt x="6287" y="6499"/>
                </a:lnTo>
                <a:lnTo>
                  <a:pt x="6203" y="6576"/>
                </a:lnTo>
                <a:lnTo>
                  <a:pt x="6122" y="6656"/>
                </a:lnTo>
                <a:lnTo>
                  <a:pt x="6042" y="6739"/>
                </a:lnTo>
                <a:lnTo>
                  <a:pt x="5964" y="6824"/>
                </a:lnTo>
                <a:lnTo>
                  <a:pt x="5888" y="6913"/>
                </a:lnTo>
                <a:lnTo>
                  <a:pt x="5813" y="7004"/>
                </a:lnTo>
                <a:lnTo>
                  <a:pt x="5741" y="7098"/>
                </a:lnTo>
                <a:lnTo>
                  <a:pt x="5669" y="7195"/>
                </a:lnTo>
                <a:lnTo>
                  <a:pt x="5599" y="7294"/>
                </a:lnTo>
                <a:lnTo>
                  <a:pt x="5532" y="7396"/>
                </a:lnTo>
                <a:lnTo>
                  <a:pt x="5466" y="7500"/>
                </a:lnTo>
                <a:lnTo>
                  <a:pt x="5402" y="7606"/>
                </a:lnTo>
                <a:lnTo>
                  <a:pt x="5339" y="7715"/>
                </a:lnTo>
                <a:lnTo>
                  <a:pt x="5278" y="7827"/>
                </a:lnTo>
                <a:lnTo>
                  <a:pt x="5219" y="7940"/>
                </a:lnTo>
                <a:lnTo>
                  <a:pt x="5162" y="8056"/>
                </a:lnTo>
                <a:lnTo>
                  <a:pt x="5106" y="8174"/>
                </a:lnTo>
                <a:lnTo>
                  <a:pt x="5051" y="8294"/>
                </a:lnTo>
                <a:lnTo>
                  <a:pt x="4999" y="8415"/>
                </a:lnTo>
                <a:lnTo>
                  <a:pt x="4948" y="8540"/>
                </a:lnTo>
                <a:lnTo>
                  <a:pt x="4899" y="8666"/>
                </a:lnTo>
                <a:lnTo>
                  <a:pt x="4852" y="8793"/>
                </a:lnTo>
                <a:lnTo>
                  <a:pt x="4805" y="8923"/>
                </a:lnTo>
                <a:lnTo>
                  <a:pt x="4761" y="9054"/>
                </a:lnTo>
                <a:lnTo>
                  <a:pt x="4717" y="9187"/>
                </a:lnTo>
                <a:lnTo>
                  <a:pt x="4676" y="9322"/>
                </a:lnTo>
                <a:lnTo>
                  <a:pt x="4637" y="9457"/>
                </a:lnTo>
                <a:lnTo>
                  <a:pt x="4629" y="9421"/>
                </a:lnTo>
                <a:lnTo>
                  <a:pt x="4621" y="9385"/>
                </a:lnTo>
                <a:lnTo>
                  <a:pt x="4611" y="9348"/>
                </a:lnTo>
                <a:lnTo>
                  <a:pt x="4601" y="9313"/>
                </a:lnTo>
                <a:lnTo>
                  <a:pt x="4590" y="9278"/>
                </a:lnTo>
                <a:lnTo>
                  <a:pt x="4578" y="9242"/>
                </a:lnTo>
                <a:lnTo>
                  <a:pt x="4567" y="9208"/>
                </a:lnTo>
                <a:lnTo>
                  <a:pt x="4554" y="9174"/>
                </a:lnTo>
                <a:lnTo>
                  <a:pt x="4540" y="9139"/>
                </a:lnTo>
                <a:lnTo>
                  <a:pt x="4526" y="9106"/>
                </a:lnTo>
                <a:lnTo>
                  <a:pt x="4511" y="9073"/>
                </a:lnTo>
                <a:lnTo>
                  <a:pt x="4495" y="9040"/>
                </a:lnTo>
                <a:lnTo>
                  <a:pt x="4478" y="9008"/>
                </a:lnTo>
                <a:lnTo>
                  <a:pt x="4460" y="8977"/>
                </a:lnTo>
                <a:lnTo>
                  <a:pt x="4442" y="8945"/>
                </a:lnTo>
                <a:lnTo>
                  <a:pt x="4422" y="8915"/>
                </a:lnTo>
                <a:lnTo>
                  <a:pt x="4403" y="8885"/>
                </a:lnTo>
                <a:lnTo>
                  <a:pt x="4382" y="8856"/>
                </a:lnTo>
                <a:lnTo>
                  <a:pt x="4360" y="8827"/>
                </a:lnTo>
                <a:lnTo>
                  <a:pt x="4336" y="8799"/>
                </a:lnTo>
                <a:lnTo>
                  <a:pt x="4313" y="8771"/>
                </a:lnTo>
                <a:lnTo>
                  <a:pt x="4288" y="8745"/>
                </a:lnTo>
                <a:lnTo>
                  <a:pt x="4263" y="8718"/>
                </a:lnTo>
                <a:lnTo>
                  <a:pt x="4236" y="8693"/>
                </a:lnTo>
                <a:lnTo>
                  <a:pt x="4208" y="8669"/>
                </a:lnTo>
                <a:lnTo>
                  <a:pt x="4179" y="8645"/>
                </a:lnTo>
                <a:lnTo>
                  <a:pt x="4150" y="8621"/>
                </a:lnTo>
                <a:lnTo>
                  <a:pt x="4120" y="8599"/>
                </a:lnTo>
                <a:lnTo>
                  <a:pt x="4087" y="8578"/>
                </a:lnTo>
                <a:lnTo>
                  <a:pt x="4055" y="8557"/>
                </a:lnTo>
                <a:lnTo>
                  <a:pt x="4021" y="8538"/>
                </a:lnTo>
                <a:lnTo>
                  <a:pt x="3987" y="8518"/>
                </a:lnTo>
                <a:lnTo>
                  <a:pt x="4041" y="8480"/>
                </a:lnTo>
                <a:lnTo>
                  <a:pt x="4094" y="8440"/>
                </a:lnTo>
                <a:lnTo>
                  <a:pt x="4147" y="8397"/>
                </a:lnTo>
                <a:lnTo>
                  <a:pt x="4198" y="8354"/>
                </a:lnTo>
                <a:lnTo>
                  <a:pt x="4250" y="8308"/>
                </a:lnTo>
                <a:lnTo>
                  <a:pt x="4299" y="8261"/>
                </a:lnTo>
                <a:lnTo>
                  <a:pt x="4349" y="8212"/>
                </a:lnTo>
                <a:lnTo>
                  <a:pt x="4396" y="8161"/>
                </a:lnTo>
                <a:lnTo>
                  <a:pt x="4442" y="8109"/>
                </a:lnTo>
                <a:lnTo>
                  <a:pt x="4489" y="8054"/>
                </a:lnTo>
                <a:lnTo>
                  <a:pt x="4533" y="7999"/>
                </a:lnTo>
                <a:lnTo>
                  <a:pt x="4576" y="7941"/>
                </a:lnTo>
                <a:lnTo>
                  <a:pt x="4618" y="7882"/>
                </a:lnTo>
                <a:lnTo>
                  <a:pt x="4659" y="7822"/>
                </a:lnTo>
                <a:lnTo>
                  <a:pt x="4698" y="7760"/>
                </a:lnTo>
                <a:lnTo>
                  <a:pt x="4737" y="7697"/>
                </a:lnTo>
                <a:lnTo>
                  <a:pt x="4773" y="7632"/>
                </a:lnTo>
                <a:lnTo>
                  <a:pt x="4808" y="7566"/>
                </a:lnTo>
                <a:lnTo>
                  <a:pt x="4842" y="7499"/>
                </a:lnTo>
                <a:lnTo>
                  <a:pt x="4875" y="7430"/>
                </a:lnTo>
                <a:lnTo>
                  <a:pt x="4906" y="7360"/>
                </a:lnTo>
                <a:lnTo>
                  <a:pt x="4935" y="7290"/>
                </a:lnTo>
                <a:lnTo>
                  <a:pt x="4963" y="7217"/>
                </a:lnTo>
                <a:lnTo>
                  <a:pt x="4990" y="7143"/>
                </a:lnTo>
                <a:lnTo>
                  <a:pt x="5015" y="7069"/>
                </a:lnTo>
                <a:lnTo>
                  <a:pt x="5037" y="6993"/>
                </a:lnTo>
                <a:lnTo>
                  <a:pt x="5058" y="6916"/>
                </a:lnTo>
                <a:lnTo>
                  <a:pt x="5078" y="6839"/>
                </a:lnTo>
                <a:lnTo>
                  <a:pt x="5095" y="6760"/>
                </a:lnTo>
                <a:lnTo>
                  <a:pt x="5112" y="6680"/>
                </a:lnTo>
                <a:lnTo>
                  <a:pt x="5126" y="6599"/>
                </a:lnTo>
                <a:lnTo>
                  <a:pt x="5139" y="6518"/>
                </a:lnTo>
                <a:lnTo>
                  <a:pt x="5154" y="6383"/>
                </a:lnTo>
                <a:lnTo>
                  <a:pt x="5165" y="6250"/>
                </a:lnTo>
                <a:lnTo>
                  <a:pt x="5169"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8" y="3672"/>
                </a:lnTo>
                <a:lnTo>
                  <a:pt x="2748" y="3700"/>
                </a:lnTo>
                <a:lnTo>
                  <a:pt x="2649" y="3733"/>
                </a:lnTo>
                <a:lnTo>
                  <a:pt x="2552"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5" y="4751"/>
                </a:lnTo>
                <a:lnTo>
                  <a:pt x="1434" y="4856"/>
                </a:lnTo>
                <a:lnTo>
                  <a:pt x="1378" y="4966"/>
                </a:lnTo>
                <a:lnTo>
                  <a:pt x="1326" y="5079"/>
                </a:lnTo>
                <a:lnTo>
                  <a:pt x="1276" y="5195"/>
                </a:lnTo>
                <a:lnTo>
                  <a:pt x="1232" y="5314"/>
                </a:lnTo>
                <a:lnTo>
                  <a:pt x="1192"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7" y="6667"/>
                </a:lnTo>
                <a:lnTo>
                  <a:pt x="1066" y="6766"/>
                </a:lnTo>
                <a:lnTo>
                  <a:pt x="1079" y="6863"/>
                </a:lnTo>
                <a:lnTo>
                  <a:pt x="1094" y="6958"/>
                </a:lnTo>
                <a:lnTo>
                  <a:pt x="1112" y="7053"/>
                </a:lnTo>
                <a:lnTo>
                  <a:pt x="1133" y="7145"/>
                </a:lnTo>
                <a:lnTo>
                  <a:pt x="1156" y="7236"/>
                </a:lnTo>
                <a:lnTo>
                  <a:pt x="1182" y="7326"/>
                </a:lnTo>
                <a:lnTo>
                  <a:pt x="1212" y="7414"/>
                </a:lnTo>
                <a:lnTo>
                  <a:pt x="1243" y="7500"/>
                </a:lnTo>
                <a:lnTo>
                  <a:pt x="1277" y="7585"/>
                </a:lnTo>
                <a:lnTo>
                  <a:pt x="1313" y="7666"/>
                </a:lnTo>
                <a:lnTo>
                  <a:pt x="1353" y="7747"/>
                </a:lnTo>
                <a:lnTo>
                  <a:pt x="1394" y="7825"/>
                </a:lnTo>
                <a:lnTo>
                  <a:pt x="1437" y="7901"/>
                </a:lnTo>
                <a:lnTo>
                  <a:pt x="1484" y="7974"/>
                </a:lnTo>
                <a:lnTo>
                  <a:pt x="1532" y="8046"/>
                </a:lnTo>
                <a:lnTo>
                  <a:pt x="1583" y="8115"/>
                </a:lnTo>
                <a:lnTo>
                  <a:pt x="1635" y="8181"/>
                </a:lnTo>
                <a:lnTo>
                  <a:pt x="1690"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4"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2"/>
                </a:lnTo>
                <a:lnTo>
                  <a:pt x="14880" y="11812"/>
                </a:lnTo>
                <a:lnTo>
                  <a:pt x="14896" y="11774"/>
                </a:lnTo>
                <a:lnTo>
                  <a:pt x="14940" y="11666"/>
                </a:lnTo>
                <a:lnTo>
                  <a:pt x="14970" y="11587"/>
                </a:lnTo>
                <a:lnTo>
                  <a:pt x="15004" y="11496"/>
                </a:lnTo>
                <a:lnTo>
                  <a:pt x="15043" y="11390"/>
                </a:lnTo>
                <a:lnTo>
                  <a:pt x="15085" y="11270"/>
                </a:lnTo>
                <a:lnTo>
                  <a:pt x="15129" y="11140"/>
                </a:lnTo>
                <a:lnTo>
                  <a:pt x="15174" y="11000"/>
                </a:lnTo>
                <a:lnTo>
                  <a:pt x="15222" y="10849"/>
                </a:lnTo>
                <a:lnTo>
                  <a:pt x="15268" y="10690"/>
                </a:lnTo>
                <a:lnTo>
                  <a:pt x="15315" y="10523"/>
                </a:lnTo>
                <a:lnTo>
                  <a:pt x="15359"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3" y="8120"/>
                </a:lnTo>
                <a:lnTo>
                  <a:pt x="15472" y="7952"/>
                </a:lnTo>
                <a:lnTo>
                  <a:pt x="15417" y="7792"/>
                </a:lnTo>
                <a:lnTo>
                  <a:pt x="15351" y="7639"/>
                </a:lnTo>
                <a:lnTo>
                  <a:pt x="15271" y="7496"/>
                </a:lnTo>
                <a:lnTo>
                  <a:pt x="15176" y="7364"/>
                </a:lnTo>
                <a:lnTo>
                  <a:pt x="15068" y="7242"/>
                </a:lnTo>
                <a:lnTo>
                  <a:pt x="15116" y="7196"/>
                </a:lnTo>
                <a:lnTo>
                  <a:pt x="15163" y="7148"/>
                </a:lnTo>
                <a:lnTo>
                  <a:pt x="15211" y="7100"/>
                </a:lnTo>
                <a:lnTo>
                  <a:pt x="15257" y="7050"/>
                </a:lnTo>
                <a:lnTo>
                  <a:pt x="15301" y="6998"/>
                </a:lnTo>
                <a:lnTo>
                  <a:pt x="15346" y="6946"/>
                </a:lnTo>
                <a:lnTo>
                  <a:pt x="15389" y="6891"/>
                </a:lnTo>
                <a:lnTo>
                  <a:pt x="15431" y="6836"/>
                </a:lnTo>
                <a:lnTo>
                  <a:pt x="15473"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chemeClr val="bg1"/>
          </a:solidFill>
          <a:ln>
            <a:solidFill>
              <a:schemeClr val="bg2"/>
            </a:solidFill>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4" name="Freeform 13">
            <a:extLst>
              <a:ext uri="{FF2B5EF4-FFF2-40B4-BE49-F238E27FC236}">
                <a16:creationId xmlns:a16="http://schemas.microsoft.com/office/drawing/2014/main" id="{08AE7BFE-D1B9-D3CA-675C-68CE4A2C5248}"/>
              </a:ext>
            </a:extLst>
          </p:cNvPr>
          <p:cNvSpPr>
            <a:spLocks noEditPoints="1"/>
          </p:cNvSpPr>
          <p:nvPr/>
        </p:nvSpPr>
        <p:spPr bwMode="auto">
          <a:xfrm>
            <a:off x="6750062" y="2130829"/>
            <a:ext cx="459526" cy="449827"/>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solidFill>
            <a:schemeClr val="bg1"/>
          </a:solidFill>
          <a:ln w="19050">
            <a:solidFill>
              <a:schemeClr val="bg2"/>
            </a:solidFill>
            <a:round/>
            <a:headEnd/>
            <a:tailEnd/>
          </a:ln>
        </p:spPr>
        <p:txBody>
          <a:bodyPr vert="horz" wrap="square" lIns="91440" tIns="45720" rIns="91440" bIns="45720" numCol="1" anchor="t" anchorCtr="0" compatLnSpc="1">
            <a:prstTxWarp prst="textNoShape">
              <a:avLst/>
            </a:prstTxWarp>
          </a:bodyPr>
          <a:lstStyle/>
          <a:p>
            <a:endParaRPr lang="id-ID">
              <a:solidFill>
                <a:schemeClr val="bg1">
                  <a:lumMod val="10000"/>
                </a:schemeClr>
              </a:solidFill>
            </a:endParaRPr>
          </a:p>
        </p:txBody>
      </p:sp>
      <p:sp>
        <p:nvSpPr>
          <p:cNvPr id="5" name="Freeform 9">
            <a:extLst>
              <a:ext uri="{FF2B5EF4-FFF2-40B4-BE49-F238E27FC236}">
                <a16:creationId xmlns:a16="http://schemas.microsoft.com/office/drawing/2014/main" id="{43CAEC8F-F912-CD65-D5F5-34BD0319877A}"/>
              </a:ext>
            </a:extLst>
          </p:cNvPr>
          <p:cNvSpPr>
            <a:spLocks/>
          </p:cNvSpPr>
          <p:nvPr/>
        </p:nvSpPr>
        <p:spPr bwMode="auto">
          <a:xfrm>
            <a:off x="8703169" y="2087545"/>
            <a:ext cx="494883" cy="493111"/>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solidFill>
            <a:srgbClr val="83143D"/>
          </a:solidFill>
          <a:ln>
            <a:noFill/>
          </a:ln>
        </p:spPr>
        <p:txBody>
          <a:bodyPr vert="horz" wrap="square" lIns="91440" tIns="45720" rIns="91440" bIns="45720" numCol="1" anchor="t" anchorCtr="0" compatLnSpc="1">
            <a:prstTxWarp prst="textNoShape">
              <a:avLst/>
            </a:prstTxWarp>
          </a:bodyPr>
          <a:lstStyle/>
          <a:p>
            <a:endParaRPr lang="id-ID"/>
          </a:p>
        </p:txBody>
      </p:sp>
      <p:sp>
        <p:nvSpPr>
          <p:cNvPr id="6" name="Freeform 32">
            <a:extLst>
              <a:ext uri="{FF2B5EF4-FFF2-40B4-BE49-F238E27FC236}">
                <a16:creationId xmlns:a16="http://schemas.microsoft.com/office/drawing/2014/main" id="{BFEE9CF6-1934-C0F8-C89D-1383269F6FF8}"/>
              </a:ext>
            </a:extLst>
          </p:cNvPr>
          <p:cNvSpPr>
            <a:spLocks noEditPoints="1"/>
          </p:cNvSpPr>
          <p:nvPr/>
        </p:nvSpPr>
        <p:spPr bwMode="auto">
          <a:xfrm>
            <a:off x="2841605" y="2189859"/>
            <a:ext cx="478639" cy="376564"/>
          </a:xfrm>
          <a:custGeom>
            <a:avLst/>
            <a:gdLst>
              <a:gd name="T0" fmla="*/ 715 w 3360"/>
              <a:gd name="T1" fmla="*/ 1582 h 2520"/>
              <a:gd name="T2" fmla="*/ 934 w 3360"/>
              <a:gd name="T3" fmla="*/ 1760 h 2520"/>
              <a:gd name="T4" fmla="*/ 1136 w 3360"/>
              <a:gd name="T5" fmla="*/ 1939 h 2520"/>
              <a:gd name="T6" fmla="*/ 1312 w 3360"/>
              <a:gd name="T7" fmla="*/ 2124 h 2520"/>
              <a:gd name="T8" fmla="*/ 1296 w 3360"/>
              <a:gd name="T9" fmla="*/ 2454 h 2520"/>
              <a:gd name="T10" fmla="*/ 989 w 3360"/>
              <a:gd name="T11" fmla="*/ 2472 h 2520"/>
              <a:gd name="T12" fmla="*/ 981 w 3360"/>
              <a:gd name="T13" fmla="*/ 2242 h 2520"/>
              <a:gd name="T14" fmla="*/ 744 w 3360"/>
              <a:gd name="T15" fmla="*/ 2196 h 2520"/>
              <a:gd name="T16" fmla="*/ 713 w 3360"/>
              <a:gd name="T17" fmla="*/ 2021 h 2520"/>
              <a:gd name="T18" fmla="*/ 511 w 3360"/>
              <a:gd name="T19" fmla="*/ 1919 h 2520"/>
              <a:gd name="T20" fmla="*/ 470 w 3360"/>
              <a:gd name="T21" fmla="*/ 1793 h 2520"/>
              <a:gd name="T22" fmla="*/ 290 w 3360"/>
              <a:gd name="T23" fmla="*/ 1619 h 2520"/>
              <a:gd name="T24" fmla="*/ 532 w 3360"/>
              <a:gd name="T25" fmla="*/ 1367 h 2520"/>
              <a:gd name="T26" fmla="*/ 1553 w 3360"/>
              <a:gd name="T27" fmla="*/ 124 h 2520"/>
              <a:gd name="T28" fmla="*/ 1409 w 3360"/>
              <a:gd name="T29" fmla="*/ 227 h 2520"/>
              <a:gd name="T30" fmla="*/ 1059 w 3360"/>
              <a:gd name="T31" fmla="*/ 459 h 2520"/>
              <a:gd name="T32" fmla="*/ 1063 w 3360"/>
              <a:gd name="T33" fmla="*/ 946 h 2520"/>
              <a:gd name="T34" fmla="*/ 1429 w 3360"/>
              <a:gd name="T35" fmla="*/ 1013 h 2520"/>
              <a:gd name="T36" fmla="*/ 1899 w 3360"/>
              <a:gd name="T37" fmla="*/ 824 h 2520"/>
              <a:gd name="T38" fmla="*/ 2085 w 3360"/>
              <a:gd name="T39" fmla="*/ 953 h 2520"/>
              <a:gd name="T40" fmla="*/ 2211 w 3360"/>
              <a:gd name="T41" fmla="*/ 1084 h 2520"/>
              <a:gd name="T42" fmla="*/ 2336 w 3360"/>
              <a:gd name="T43" fmla="*/ 1214 h 2520"/>
              <a:gd name="T44" fmla="*/ 2663 w 3360"/>
              <a:gd name="T45" fmla="*/ 1553 h 2520"/>
              <a:gd name="T46" fmla="*/ 2597 w 3360"/>
              <a:gd name="T47" fmla="*/ 1809 h 2520"/>
              <a:gd name="T48" fmla="*/ 2333 w 3360"/>
              <a:gd name="T49" fmla="*/ 1644 h 2520"/>
              <a:gd name="T50" fmla="*/ 2202 w 3360"/>
              <a:gd name="T51" fmla="*/ 1525 h 2520"/>
              <a:gd name="T52" fmla="*/ 2194 w 3360"/>
              <a:gd name="T53" fmla="*/ 1561 h 2520"/>
              <a:gd name="T54" fmla="*/ 2417 w 3360"/>
              <a:gd name="T55" fmla="*/ 1810 h 2520"/>
              <a:gd name="T56" fmla="*/ 2392 w 3360"/>
              <a:gd name="T57" fmla="*/ 2041 h 2520"/>
              <a:gd name="T58" fmla="*/ 2124 w 3360"/>
              <a:gd name="T59" fmla="*/ 1942 h 2520"/>
              <a:gd name="T60" fmla="*/ 1898 w 3360"/>
              <a:gd name="T61" fmla="*/ 1740 h 2520"/>
              <a:gd name="T62" fmla="*/ 2013 w 3360"/>
              <a:gd name="T63" fmla="*/ 1899 h 2520"/>
              <a:gd name="T64" fmla="*/ 2167 w 3360"/>
              <a:gd name="T65" fmla="*/ 2138 h 2520"/>
              <a:gd name="T66" fmla="*/ 1937 w 3360"/>
              <a:gd name="T67" fmla="*/ 2251 h 2520"/>
              <a:gd name="T68" fmla="*/ 1713 w 3360"/>
              <a:gd name="T69" fmla="*/ 2018 h 2520"/>
              <a:gd name="T70" fmla="*/ 1628 w 3360"/>
              <a:gd name="T71" fmla="*/ 1970 h 2520"/>
              <a:gd name="T72" fmla="*/ 1733 w 3360"/>
              <a:gd name="T73" fmla="*/ 2109 h 2520"/>
              <a:gd name="T74" fmla="*/ 1862 w 3360"/>
              <a:gd name="T75" fmla="*/ 2352 h 2520"/>
              <a:gd name="T76" fmla="*/ 1616 w 3360"/>
              <a:gd name="T77" fmla="*/ 2422 h 2520"/>
              <a:gd name="T78" fmla="*/ 1541 w 3360"/>
              <a:gd name="T79" fmla="*/ 2294 h 2520"/>
              <a:gd name="T80" fmla="*/ 1305 w 3360"/>
              <a:gd name="T81" fmla="*/ 1941 h 2520"/>
              <a:gd name="T82" fmla="*/ 1029 w 3360"/>
              <a:gd name="T83" fmla="*/ 1577 h 2520"/>
              <a:gd name="T84" fmla="*/ 688 w 3360"/>
              <a:gd name="T85" fmla="*/ 1239 h 2520"/>
              <a:gd name="T86" fmla="*/ 251 w 3360"/>
              <a:gd name="T87" fmla="*/ 1340 h 2520"/>
              <a:gd name="T88" fmla="*/ 10 w 3360"/>
              <a:gd name="T89" fmla="*/ 1405 h 2520"/>
              <a:gd name="T90" fmla="*/ 580 w 3360"/>
              <a:gd name="T91" fmla="*/ 329 h 2520"/>
              <a:gd name="T92" fmla="*/ 724 w 3360"/>
              <a:gd name="T93" fmla="*/ 246 h 2520"/>
              <a:gd name="T94" fmla="*/ 1114 w 3360"/>
              <a:gd name="T95" fmla="*/ 47 h 2520"/>
              <a:gd name="T96" fmla="*/ 2293 w 3360"/>
              <a:gd name="T97" fmla="*/ 53 h 2520"/>
              <a:gd name="T98" fmla="*/ 2649 w 3360"/>
              <a:gd name="T99" fmla="*/ 361 h 2520"/>
              <a:gd name="T100" fmla="*/ 2777 w 3360"/>
              <a:gd name="T101" fmla="*/ 429 h 2520"/>
              <a:gd name="T102" fmla="*/ 3109 w 3360"/>
              <a:gd name="T103" fmla="*/ 373 h 2520"/>
              <a:gd name="T104" fmla="*/ 3360 w 3360"/>
              <a:gd name="T105" fmla="*/ 1368 h 2520"/>
              <a:gd name="T106" fmla="*/ 3126 w 3360"/>
              <a:gd name="T107" fmla="*/ 1413 h 2520"/>
              <a:gd name="T108" fmla="*/ 2864 w 3360"/>
              <a:gd name="T109" fmla="*/ 1409 h 2520"/>
              <a:gd name="T110" fmla="*/ 2545 w 3360"/>
              <a:gd name="T111" fmla="*/ 1099 h 2520"/>
              <a:gd name="T112" fmla="*/ 2179 w 3360"/>
              <a:gd name="T113" fmla="*/ 724 h 2520"/>
              <a:gd name="T114" fmla="*/ 2060 w 3360"/>
              <a:gd name="T115" fmla="*/ 613 h 2520"/>
              <a:gd name="T116" fmla="*/ 1729 w 3360"/>
              <a:gd name="T117" fmla="*/ 687 h 2520"/>
              <a:gd name="T118" fmla="*/ 1325 w 3360"/>
              <a:gd name="T119" fmla="*/ 893 h 2520"/>
              <a:gd name="T120" fmla="*/ 1112 w 3360"/>
              <a:gd name="T121" fmla="*/ 632 h 2520"/>
              <a:gd name="T122" fmla="*/ 1503 w 3360"/>
              <a:gd name="T123" fmla="*/ 340 h 2520"/>
              <a:gd name="T124" fmla="*/ 2050 w 3360"/>
              <a:gd name="T125" fmla="*/ 26 h 2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60" h="2520">
                <a:moveTo>
                  <a:pt x="532" y="1367"/>
                </a:moveTo>
                <a:lnTo>
                  <a:pt x="563" y="1368"/>
                </a:lnTo>
                <a:lnTo>
                  <a:pt x="592" y="1375"/>
                </a:lnTo>
                <a:lnTo>
                  <a:pt x="620" y="1386"/>
                </a:lnTo>
                <a:lnTo>
                  <a:pt x="646" y="1403"/>
                </a:lnTo>
                <a:lnTo>
                  <a:pt x="670" y="1423"/>
                </a:lnTo>
                <a:lnTo>
                  <a:pt x="687" y="1446"/>
                </a:lnTo>
                <a:lnTo>
                  <a:pt x="701" y="1470"/>
                </a:lnTo>
                <a:lnTo>
                  <a:pt x="710" y="1497"/>
                </a:lnTo>
                <a:lnTo>
                  <a:pt x="716" y="1524"/>
                </a:lnTo>
                <a:lnTo>
                  <a:pt x="717" y="1553"/>
                </a:lnTo>
                <a:lnTo>
                  <a:pt x="715" y="1582"/>
                </a:lnTo>
                <a:lnTo>
                  <a:pt x="709" y="1610"/>
                </a:lnTo>
                <a:lnTo>
                  <a:pt x="736" y="1606"/>
                </a:lnTo>
                <a:lnTo>
                  <a:pt x="764" y="1604"/>
                </a:lnTo>
                <a:lnTo>
                  <a:pt x="792" y="1607"/>
                </a:lnTo>
                <a:lnTo>
                  <a:pt x="818" y="1613"/>
                </a:lnTo>
                <a:lnTo>
                  <a:pt x="843" y="1624"/>
                </a:lnTo>
                <a:lnTo>
                  <a:pt x="866" y="1639"/>
                </a:lnTo>
                <a:lnTo>
                  <a:pt x="888" y="1657"/>
                </a:lnTo>
                <a:lnTo>
                  <a:pt x="905" y="1681"/>
                </a:lnTo>
                <a:lnTo>
                  <a:pt x="919" y="1706"/>
                </a:lnTo>
                <a:lnTo>
                  <a:pt x="929" y="1732"/>
                </a:lnTo>
                <a:lnTo>
                  <a:pt x="934" y="1760"/>
                </a:lnTo>
                <a:lnTo>
                  <a:pt x="935" y="1787"/>
                </a:lnTo>
                <a:lnTo>
                  <a:pt x="933" y="1817"/>
                </a:lnTo>
                <a:lnTo>
                  <a:pt x="927" y="1846"/>
                </a:lnTo>
                <a:lnTo>
                  <a:pt x="954" y="1841"/>
                </a:lnTo>
                <a:lnTo>
                  <a:pt x="982" y="1840"/>
                </a:lnTo>
                <a:lnTo>
                  <a:pt x="1009" y="1842"/>
                </a:lnTo>
                <a:lnTo>
                  <a:pt x="1036" y="1849"/>
                </a:lnTo>
                <a:lnTo>
                  <a:pt x="1062" y="1859"/>
                </a:lnTo>
                <a:lnTo>
                  <a:pt x="1084" y="1873"/>
                </a:lnTo>
                <a:lnTo>
                  <a:pt x="1106" y="1893"/>
                </a:lnTo>
                <a:lnTo>
                  <a:pt x="1123" y="1914"/>
                </a:lnTo>
                <a:lnTo>
                  <a:pt x="1136" y="1939"/>
                </a:lnTo>
                <a:lnTo>
                  <a:pt x="1146" y="1963"/>
                </a:lnTo>
                <a:lnTo>
                  <a:pt x="1153" y="1990"/>
                </a:lnTo>
                <a:lnTo>
                  <a:pt x="1155" y="2018"/>
                </a:lnTo>
                <a:lnTo>
                  <a:pt x="1153" y="2045"/>
                </a:lnTo>
                <a:lnTo>
                  <a:pt x="1149" y="2073"/>
                </a:lnTo>
                <a:lnTo>
                  <a:pt x="1139" y="2101"/>
                </a:lnTo>
                <a:lnTo>
                  <a:pt x="1170" y="2093"/>
                </a:lnTo>
                <a:lnTo>
                  <a:pt x="1200" y="2090"/>
                </a:lnTo>
                <a:lnTo>
                  <a:pt x="1229" y="2091"/>
                </a:lnTo>
                <a:lnTo>
                  <a:pt x="1259" y="2098"/>
                </a:lnTo>
                <a:lnTo>
                  <a:pt x="1287" y="2109"/>
                </a:lnTo>
                <a:lnTo>
                  <a:pt x="1312" y="2124"/>
                </a:lnTo>
                <a:lnTo>
                  <a:pt x="1335" y="2145"/>
                </a:lnTo>
                <a:lnTo>
                  <a:pt x="1354" y="2169"/>
                </a:lnTo>
                <a:lnTo>
                  <a:pt x="1369" y="2197"/>
                </a:lnTo>
                <a:lnTo>
                  <a:pt x="1379" y="2226"/>
                </a:lnTo>
                <a:lnTo>
                  <a:pt x="1384" y="2257"/>
                </a:lnTo>
                <a:lnTo>
                  <a:pt x="1385" y="2289"/>
                </a:lnTo>
                <a:lnTo>
                  <a:pt x="1380" y="2320"/>
                </a:lnTo>
                <a:lnTo>
                  <a:pt x="1371" y="2351"/>
                </a:lnTo>
                <a:lnTo>
                  <a:pt x="1357" y="2381"/>
                </a:lnTo>
                <a:lnTo>
                  <a:pt x="1340" y="2410"/>
                </a:lnTo>
                <a:lnTo>
                  <a:pt x="1316" y="2436"/>
                </a:lnTo>
                <a:lnTo>
                  <a:pt x="1296" y="2454"/>
                </a:lnTo>
                <a:lnTo>
                  <a:pt x="1272" y="2471"/>
                </a:lnTo>
                <a:lnTo>
                  <a:pt x="1247" y="2485"/>
                </a:lnTo>
                <a:lnTo>
                  <a:pt x="1220" y="2498"/>
                </a:lnTo>
                <a:lnTo>
                  <a:pt x="1193" y="2508"/>
                </a:lnTo>
                <a:lnTo>
                  <a:pt x="1164" y="2515"/>
                </a:lnTo>
                <a:lnTo>
                  <a:pt x="1135" y="2519"/>
                </a:lnTo>
                <a:lnTo>
                  <a:pt x="1107" y="2520"/>
                </a:lnTo>
                <a:lnTo>
                  <a:pt x="1079" y="2518"/>
                </a:lnTo>
                <a:lnTo>
                  <a:pt x="1053" y="2513"/>
                </a:lnTo>
                <a:lnTo>
                  <a:pt x="1029" y="2503"/>
                </a:lnTo>
                <a:lnTo>
                  <a:pt x="1007" y="2489"/>
                </a:lnTo>
                <a:lnTo>
                  <a:pt x="989" y="2472"/>
                </a:lnTo>
                <a:lnTo>
                  <a:pt x="972" y="2449"/>
                </a:lnTo>
                <a:lnTo>
                  <a:pt x="960" y="2425"/>
                </a:lnTo>
                <a:lnTo>
                  <a:pt x="954" y="2402"/>
                </a:lnTo>
                <a:lnTo>
                  <a:pt x="952" y="2380"/>
                </a:lnTo>
                <a:lnTo>
                  <a:pt x="954" y="2358"/>
                </a:lnTo>
                <a:lnTo>
                  <a:pt x="959" y="2337"/>
                </a:lnTo>
                <a:lnTo>
                  <a:pt x="965" y="2316"/>
                </a:lnTo>
                <a:lnTo>
                  <a:pt x="974" y="2296"/>
                </a:lnTo>
                <a:lnTo>
                  <a:pt x="983" y="2276"/>
                </a:lnTo>
                <a:lnTo>
                  <a:pt x="991" y="2255"/>
                </a:lnTo>
                <a:lnTo>
                  <a:pt x="999" y="2236"/>
                </a:lnTo>
                <a:lnTo>
                  <a:pt x="981" y="2242"/>
                </a:lnTo>
                <a:lnTo>
                  <a:pt x="961" y="2248"/>
                </a:lnTo>
                <a:lnTo>
                  <a:pt x="942" y="2254"/>
                </a:lnTo>
                <a:lnTo>
                  <a:pt x="920" y="2259"/>
                </a:lnTo>
                <a:lnTo>
                  <a:pt x="899" y="2264"/>
                </a:lnTo>
                <a:lnTo>
                  <a:pt x="878" y="2266"/>
                </a:lnTo>
                <a:lnTo>
                  <a:pt x="856" y="2267"/>
                </a:lnTo>
                <a:lnTo>
                  <a:pt x="835" y="2265"/>
                </a:lnTo>
                <a:lnTo>
                  <a:pt x="814" y="2260"/>
                </a:lnTo>
                <a:lnTo>
                  <a:pt x="795" y="2251"/>
                </a:lnTo>
                <a:lnTo>
                  <a:pt x="776" y="2238"/>
                </a:lnTo>
                <a:lnTo>
                  <a:pt x="760" y="2220"/>
                </a:lnTo>
                <a:lnTo>
                  <a:pt x="744" y="2196"/>
                </a:lnTo>
                <a:lnTo>
                  <a:pt x="734" y="2173"/>
                </a:lnTo>
                <a:lnTo>
                  <a:pt x="729" y="2151"/>
                </a:lnTo>
                <a:lnTo>
                  <a:pt x="729" y="2128"/>
                </a:lnTo>
                <a:lnTo>
                  <a:pt x="732" y="2107"/>
                </a:lnTo>
                <a:lnTo>
                  <a:pt x="737" y="2086"/>
                </a:lnTo>
                <a:lnTo>
                  <a:pt x="745" y="2065"/>
                </a:lnTo>
                <a:lnTo>
                  <a:pt x="752" y="2044"/>
                </a:lnTo>
                <a:lnTo>
                  <a:pt x="759" y="2025"/>
                </a:lnTo>
                <a:lnTo>
                  <a:pt x="766" y="2004"/>
                </a:lnTo>
                <a:lnTo>
                  <a:pt x="749" y="2010"/>
                </a:lnTo>
                <a:lnTo>
                  <a:pt x="731" y="2015"/>
                </a:lnTo>
                <a:lnTo>
                  <a:pt x="713" y="2021"/>
                </a:lnTo>
                <a:lnTo>
                  <a:pt x="693" y="2026"/>
                </a:lnTo>
                <a:lnTo>
                  <a:pt x="674" y="2030"/>
                </a:lnTo>
                <a:lnTo>
                  <a:pt x="655" y="2034"/>
                </a:lnTo>
                <a:lnTo>
                  <a:pt x="635" y="2034"/>
                </a:lnTo>
                <a:lnTo>
                  <a:pt x="615" y="2033"/>
                </a:lnTo>
                <a:lnTo>
                  <a:pt x="596" y="2028"/>
                </a:lnTo>
                <a:lnTo>
                  <a:pt x="577" y="2019"/>
                </a:lnTo>
                <a:lnTo>
                  <a:pt x="559" y="2004"/>
                </a:lnTo>
                <a:lnTo>
                  <a:pt x="542" y="1986"/>
                </a:lnTo>
                <a:lnTo>
                  <a:pt x="527" y="1962"/>
                </a:lnTo>
                <a:lnTo>
                  <a:pt x="516" y="1940"/>
                </a:lnTo>
                <a:lnTo>
                  <a:pt x="511" y="1919"/>
                </a:lnTo>
                <a:lnTo>
                  <a:pt x="510" y="1899"/>
                </a:lnTo>
                <a:lnTo>
                  <a:pt x="511" y="1880"/>
                </a:lnTo>
                <a:lnTo>
                  <a:pt x="515" y="1860"/>
                </a:lnTo>
                <a:lnTo>
                  <a:pt x="522" y="1842"/>
                </a:lnTo>
                <a:lnTo>
                  <a:pt x="528" y="1824"/>
                </a:lnTo>
                <a:lnTo>
                  <a:pt x="535" y="1806"/>
                </a:lnTo>
                <a:lnTo>
                  <a:pt x="542" y="1787"/>
                </a:lnTo>
                <a:lnTo>
                  <a:pt x="548" y="1770"/>
                </a:lnTo>
                <a:lnTo>
                  <a:pt x="530" y="1775"/>
                </a:lnTo>
                <a:lnTo>
                  <a:pt x="510" y="1781"/>
                </a:lnTo>
                <a:lnTo>
                  <a:pt x="491" y="1787"/>
                </a:lnTo>
                <a:lnTo>
                  <a:pt x="470" y="1793"/>
                </a:lnTo>
                <a:lnTo>
                  <a:pt x="450" y="1798"/>
                </a:lnTo>
                <a:lnTo>
                  <a:pt x="429" y="1800"/>
                </a:lnTo>
                <a:lnTo>
                  <a:pt x="408" y="1799"/>
                </a:lnTo>
                <a:lnTo>
                  <a:pt x="387" y="1795"/>
                </a:lnTo>
                <a:lnTo>
                  <a:pt x="365" y="1785"/>
                </a:lnTo>
                <a:lnTo>
                  <a:pt x="345" y="1771"/>
                </a:lnTo>
                <a:lnTo>
                  <a:pt x="324" y="1751"/>
                </a:lnTo>
                <a:lnTo>
                  <a:pt x="308" y="1727"/>
                </a:lnTo>
                <a:lnTo>
                  <a:pt x="298" y="1703"/>
                </a:lnTo>
                <a:lnTo>
                  <a:pt x="291" y="1675"/>
                </a:lnTo>
                <a:lnTo>
                  <a:pt x="289" y="1647"/>
                </a:lnTo>
                <a:lnTo>
                  <a:pt x="290" y="1619"/>
                </a:lnTo>
                <a:lnTo>
                  <a:pt x="297" y="1589"/>
                </a:lnTo>
                <a:lnTo>
                  <a:pt x="305" y="1559"/>
                </a:lnTo>
                <a:lnTo>
                  <a:pt x="317" y="1531"/>
                </a:lnTo>
                <a:lnTo>
                  <a:pt x="331" y="1503"/>
                </a:lnTo>
                <a:lnTo>
                  <a:pt x="348" y="1477"/>
                </a:lnTo>
                <a:lnTo>
                  <a:pt x="366" y="1453"/>
                </a:lnTo>
                <a:lnTo>
                  <a:pt x="387" y="1431"/>
                </a:lnTo>
                <a:lnTo>
                  <a:pt x="412" y="1409"/>
                </a:lnTo>
                <a:lnTo>
                  <a:pt x="441" y="1391"/>
                </a:lnTo>
                <a:lnTo>
                  <a:pt x="470" y="1378"/>
                </a:lnTo>
                <a:lnTo>
                  <a:pt x="501" y="1370"/>
                </a:lnTo>
                <a:lnTo>
                  <a:pt x="532" y="1367"/>
                </a:lnTo>
                <a:close/>
                <a:moveTo>
                  <a:pt x="1266" y="14"/>
                </a:moveTo>
                <a:lnTo>
                  <a:pt x="1308" y="16"/>
                </a:lnTo>
                <a:lnTo>
                  <a:pt x="1347" y="21"/>
                </a:lnTo>
                <a:lnTo>
                  <a:pt x="1383" y="29"/>
                </a:lnTo>
                <a:lnTo>
                  <a:pt x="1415" y="39"/>
                </a:lnTo>
                <a:lnTo>
                  <a:pt x="1444" y="51"/>
                </a:lnTo>
                <a:lnTo>
                  <a:pt x="1470" y="63"/>
                </a:lnTo>
                <a:lnTo>
                  <a:pt x="1492" y="76"/>
                </a:lnTo>
                <a:lnTo>
                  <a:pt x="1512" y="90"/>
                </a:lnTo>
                <a:lnTo>
                  <a:pt x="1529" y="102"/>
                </a:lnTo>
                <a:lnTo>
                  <a:pt x="1542" y="113"/>
                </a:lnTo>
                <a:lnTo>
                  <a:pt x="1553" y="124"/>
                </a:lnTo>
                <a:lnTo>
                  <a:pt x="1560" y="131"/>
                </a:lnTo>
                <a:lnTo>
                  <a:pt x="1564" y="136"/>
                </a:lnTo>
                <a:lnTo>
                  <a:pt x="1565" y="138"/>
                </a:lnTo>
                <a:lnTo>
                  <a:pt x="1563" y="140"/>
                </a:lnTo>
                <a:lnTo>
                  <a:pt x="1556" y="143"/>
                </a:lnTo>
                <a:lnTo>
                  <a:pt x="1544" y="150"/>
                </a:lnTo>
                <a:lnTo>
                  <a:pt x="1529" y="158"/>
                </a:lnTo>
                <a:lnTo>
                  <a:pt x="1510" y="169"/>
                </a:lnTo>
                <a:lnTo>
                  <a:pt x="1488" y="181"/>
                </a:lnTo>
                <a:lnTo>
                  <a:pt x="1464" y="195"/>
                </a:lnTo>
                <a:lnTo>
                  <a:pt x="1437" y="211"/>
                </a:lnTo>
                <a:lnTo>
                  <a:pt x="1409" y="227"/>
                </a:lnTo>
                <a:lnTo>
                  <a:pt x="1380" y="244"/>
                </a:lnTo>
                <a:lnTo>
                  <a:pt x="1349" y="262"/>
                </a:lnTo>
                <a:lnTo>
                  <a:pt x="1318" y="280"/>
                </a:lnTo>
                <a:lnTo>
                  <a:pt x="1287" y="299"/>
                </a:lnTo>
                <a:lnTo>
                  <a:pt x="1256" y="318"/>
                </a:lnTo>
                <a:lnTo>
                  <a:pt x="1226" y="336"/>
                </a:lnTo>
                <a:lnTo>
                  <a:pt x="1198" y="355"/>
                </a:lnTo>
                <a:lnTo>
                  <a:pt x="1171" y="372"/>
                </a:lnTo>
                <a:lnTo>
                  <a:pt x="1145" y="389"/>
                </a:lnTo>
                <a:lnTo>
                  <a:pt x="1123" y="405"/>
                </a:lnTo>
                <a:lnTo>
                  <a:pt x="1089" y="429"/>
                </a:lnTo>
                <a:lnTo>
                  <a:pt x="1059" y="459"/>
                </a:lnTo>
                <a:lnTo>
                  <a:pt x="1031" y="492"/>
                </a:lnTo>
                <a:lnTo>
                  <a:pt x="1007" y="529"/>
                </a:lnTo>
                <a:lnTo>
                  <a:pt x="989" y="568"/>
                </a:lnTo>
                <a:lnTo>
                  <a:pt x="976" y="610"/>
                </a:lnTo>
                <a:lnTo>
                  <a:pt x="966" y="654"/>
                </a:lnTo>
                <a:lnTo>
                  <a:pt x="964" y="700"/>
                </a:lnTo>
                <a:lnTo>
                  <a:pt x="968" y="747"/>
                </a:lnTo>
                <a:lnTo>
                  <a:pt x="976" y="793"/>
                </a:lnTo>
                <a:lnTo>
                  <a:pt x="990" y="836"/>
                </a:lnTo>
                <a:lnTo>
                  <a:pt x="1009" y="876"/>
                </a:lnTo>
                <a:lnTo>
                  <a:pt x="1034" y="913"/>
                </a:lnTo>
                <a:lnTo>
                  <a:pt x="1063" y="946"/>
                </a:lnTo>
                <a:lnTo>
                  <a:pt x="1094" y="976"/>
                </a:lnTo>
                <a:lnTo>
                  <a:pt x="1130" y="1001"/>
                </a:lnTo>
                <a:lnTo>
                  <a:pt x="1169" y="1021"/>
                </a:lnTo>
                <a:lnTo>
                  <a:pt x="1211" y="1035"/>
                </a:lnTo>
                <a:lnTo>
                  <a:pt x="1255" y="1045"/>
                </a:lnTo>
                <a:lnTo>
                  <a:pt x="1300" y="1049"/>
                </a:lnTo>
                <a:lnTo>
                  <a:pt x="1310" y="1048"/>
                </a:lnTo>
                <a:lnTo>
                  <a:pt x="1324" y="1045"/>
                </a:lnTo>
                <a:lnTo>
                  <a:pt x="1345" y="1040"/>
                </a:lnTo>
                <a:lnTo>
                  <a:pt x="1369" y="1033"/>
                </a:lnTo>
                <a:lnTo>
                  <a:pt x="1397" y="1024"/>
                </a:lnTo>
                <a:lnTo>
                  <a:pt x="1429" y="1013"/>
                </a:lnTo>
                <a:lnTo>
                  <a:pt x="1463" y="997"/>
                </a:lnTo>
                <a:lnTo>
                  <a:pt x="1497" y="980"/>
                </a:lnTo>
                <a:lnTo>
                  <a:pt x="1543" y="958"/>
                </a:lnTo>
                <a:lnTo>
                  <a:pt x="1592" y="934"/>
                </a:lnTo>
                <a:lnTo>
                  <a:pt x="1644" y="909"/>
                </a:lnTo>
                <a:lnTo>
                  <a:pt x="1695" y="886"/>
                </a:lnTo>
                <a:lnTo>
                  <a:pt x="1745" y="862"/>
                </a:lnTo>
                <a:lnTo>
                  <a:pt x="1792" y="841"/>
                </a:lnTo>
                <a:lnTo>
                  <a:pt x="1820" y="830"/>
                </a:lnTo>
                <a:lnTo>
                  <a:pt x="1848" y="823"/>
                </a:lnTo>
                <a:lnTo>
                  <a:pt x="1875" y="822"/>
                </a:lnTo>
                <a:lnTo>
                  <a:pt x="1899" y="824"/>
                </a:lnTo>
                <a:lnTo>
                  <a:pt x="1922" y="829"/>
                </a:lnTo>
                <a:lnTo>
                  <a:pt x="1943" y="836"/>
                </a:lnTo>
                <a:lnTo>
                  <a:pt x="1962" y="844"/>
                </a:lnTo>
                <a:lnTo>
                  <a:pt x="1978" y="853"/>
                </a:lnTo>
                <a:lnTo>
                  <a:pt x="1991" y="861"/>
                </a:lnTo>
                <a:lnTo>
                  <a:pt x="2003" y="870"/>
                </a:lnTo>
                <a:lnTo>
                  <a:pt x="2011" y="877"/>
                </a:lnTo>
                <a:lnTo>
                  <a:pt x="2016" y="881"/>
                </a:lnTo>
                <a:lnTo>
                  <a:pt x="2018" y="883"/>
                </a:lnTo>
                <a:lnTo>
                  <a:pt x="2042" y="908"/>
                </a:lnTo>
                <a:lnTo>
                  <a:pt x="2065" y="932"/>
                </a:lnTo>
                <a:lnTo>
                  <a:pt x="2085" y="953"/>
                </a:lnTo>
                <a:lnTo>
                  <a:pt x="2103" y="972"/>
                </a:lnTo>
                <a:lnTo>
                  <a:pt x="2119" y="988"/>
                </a:lnTo>
                <a:lnTo>
                  <a:pt x="2133" y="1004"/>
                </a:lnTo>
                <a:lnTo>
                  <a:pt x="2146" y="1017"/>
                </a:lnTo>
                <a:lnTo>
                  <a:pt x="2157" y="1028"/>
                </a:lnTo>
                <a:lnTo>
                  <a:pt x="2167" y="1039"/>
                </a:lnTo>
                <a:lnTo>
                  <a:pt x="2176" y="1049"/>
                </a:lnTo>
                <a:lnTo>
                  <a:pt x="2185" y="1057"/>
                </a:lnTo>
                <a:lnTo>
                  <a:pt x="2192" y="1064"/>
                </a:lnTo>
                <a:lnTo>
                  <a:pt x="2199" y="1071"/>
                </a:lnTo>
                <a:lnTo>
                  <a:pt x="2205" y="1078"/>
                </a:lnTo>
                <a:lnTo>
                  <a:pt x="2211" y="1084"/>
                </a:lnTo>
                <a:lnTo>
                  <a:pt x="2217" y="1092"/>
                </a:lnTo>
                <a:lnTo>
                  <a:pt x="2224" y="1098"/>
                </a:lnTo>
                <a:lnTo>
                  <a:pt x="2231" y="1105"/>
                </a:lnTo>
                <a:lnTo>
                  <a:pt x="2238" y="1112"/>
                </a:lnTo>
                <a:lnTo>
                  <a:pt x="2246" y="1121"/>
                </a:lnTo>
                <a:lnTo>
                  <a:pt x="2255" y="1130"/>
                </a:lnTo>
                <a:lnTo>
                  <a:pt x="2264" y="1141"/>
                </a:lnTo>
                <a:lnTo>
                  <a:pt x="2276" y="1152"/>
                </a:lnTo>
                <a:lnTo>
                  <a:pt x="2288" y="1165"/>
                </a:lnTo>
                <a:lnTo>
                  <a:pt x="2302" y="1180"/>
                </a:lnTo>
                <a:lnTo>
                  <a:pt x="2319" y="1196"/>
                </a:lnTo>
                <a:lnTo>
                  <a:pt x="2336" y="1214"/>
                </a:lnTo>
                <a:lnTo>
                  <a:pt x="2355" y="1235"/>
                </a:lnTo>
                <a:lnTo>
                  <a:pt x="2378" y="1257"/>
                </a:lnTo>
                <a:lnTo>
                  <a:pt x="2402" y="1283"/>
                </a:lnTo>
                <a:lnTo>
                  <a:pt x="2430" y="1312"/>
                </a:lnTo>
                <a:lnTo>
                  <a:pt x="2460" y="1342"/>
                </a:lnTo>
                <a:lnTo>
                  <a:pt x="2492" y="1377"/>
                </a:lnTo>
                <a:lnTo>
                  <a:pt x="2529" y="1415"/>
                </a:lnTo>
                <a:lnTo>
                  <a:pt x="2568" y="1456"/>
                </a:lnTo>
                <a:lnTo>
                  <a:pt x="2611" y="1500"/>
                </a:lnTo>
                <a:lnTo>
                  <a:pt x="2658" y="1549"/>
                </a:lnTo>
                <a:lnTo>
                  <a:pt x="2661" y="1551"/>
                </a:lnTo>
                <a:lnTo>
                  <a:pt x="2663" y="1553"/>
                </a:lnTo>
                <a:lnTo>
                  <a:pt x="2681" y="1575"/>
                </a:lnTo>
                <a:lnTo>
                  <a:pt x="2693" y="1597"/>
                </a:lnTo>
                <a:lnTo>
                  <a:pt x="2702" y="1623"/>
                </a:lnTo>
                <a:lnTo>
                  <a:pt x="2706" y="1648"/>
                </a:lnTo>
                <a:lnTo>
                  <a:pt x="2706" y="1675"/>
                </a:lnTo>
                <a:lnTo>
                  <a:pt x="2701" y="1700"/>
                </a:lnTo>
                <a:lnTo>
                  <a:pt x="2693" y="1725"/>
                </a:lnTo>
                <a:lnTo>
                  <a:pt x="2681" y="1749"/>
                </a:lnTo>
                <a:lnTo>
                  <a:pt x="2663" y="1770"/>
                </a:lnTo>
                <a:lnTo>
                  <a:pt x="2643" y="1787"/>
                </a:lnTo>
                <a:lnTo>
                  <a:pt x="2620" y="1801"/>
                </a:lnTo>
                <a:lnTo>
                  <a:pt x="2597" y="1809"/>
                </a:lnTo>
                <a:lnTo>
                  <a:pt x="2571" y="1814"/>
                </a:lnTo>
                <a:lnTo>
                  <a:pt x="2547" y="1814"/>
                </a:lnTo>
                <a:lnTo>
                  <a:pt x="2521" y="1810"/>
                </a:lnTo>
                <a:lnTo>
                  <a:pt x="2498" y="1801"/>
                </a:lnTo>
                <a:lnTo>
                  <a:pt x="2475" y="1787"/>
                </a:lnTo>
                <a:lnTo>
                  <a:pt x="2455" y="1770"/>
                </a:lnTo>
                <a:lnTo>
                  <a:pt x="2454" y="1768"/>
                </a:lnTo>
                <a:lnTo>
                  <a:pt x="2451" y="1766"/>
                </a:lnTo>
                <a:lnTo>
                  <a:pt x="2418" y="1730"/>
                </a:lnTo>
                <a:lnTo>
                  <a:pt x="2386" y="1698"/>
                </a:lnTo>
                <a:lnTo>
                  <a:pt x="2358" y="1670"/>
                </a:lnTo>
                <a:lnTo>
                  <a:pt x="2333" y="1644"/>
                </a:lnTo>
                <a:lnTo>
                  <a:pt x="2311" y="1622"/>
                </a:lnTo>
                <a:lnTo>
                  <a:pt x="2292" y="1601"/>
                </a:lnTo>
                <a:lnTo>
                  <a:pt x="2275" y="1585"/>
                </a:lnTo>
                <a:lnTo>
                  <a:pt x="2260" y="1570"/>
                </a:lnTo>
                <a:lnTo>
                  <a:pt x="2248" y="1558"/>
                </a:lnTo>
                <a:lnTo>
                  <a:pt x="2237" y="1548"/>
                </a:lnTo>
                <a:lnTo>
                  <a:pt x="2229" y="1541"/>
                </a:lnTo>
                <a:lnTo>
                  <a:pt x="2220" y="1535"/>
                </a:lnTo>
                <a:lnTo>
                  <a:pt x="2214" y="1531"/>
                </a:lnTo>
                <a:lnTo>
                  <a:pt x="2210" y="1528"/>
                </a:lnTo>
                <a:lnTo>
                  <a:pt x="2206" y="1525"/>
                </a:lnTo>
                <a:lnTo>
                  <a:pt x="2202" y="1525"/>
                </a:lnTo>
                <a:lnTo>
                  <a:pt x="2200" y="1526"/>
                </a:lnTo>
                <a:lnTo>
                  <a:pt x="2198" y="1528"/>
                </a:lnTo>
                <a:lnTo>
                  <a:pt x="2195" y="1530"/>
                </a:lnTo>
                <a:lnTo>
                  <a:pt x="2193" y="1532"/>
                </a:lnTo>
                <a:lnTo>
                  <a:pt x="2191" y="1534"/>
                </a:lnTo>
                <a:lnTo>
                  <a:pt x="2189" y="1536"/>
                </a:lnTo>
                <a:lnTo>
                  <a:pt x="2188" y="1539"/>
                </a:lnTo>
                <a:lnTo>
                  <a:pt x="2187" y="1542"/>
                </a:lnTo>
                <a:lnTo>
                  <a:pt x="2187" y="1545"/>
                </a:lnTo>
                <a:lnTo>
                  <a:pt x="2188" y="1549"/>
                </a:lnTo>
                <a:lnTo>
                  <a:pt x="2190" y="1555"/>
                </a:lnTo>
                <a:lnTo>
                  <a:pt x="2194" y="1561"/>
                </a:lnTo>
                <a:lnTo>
                  <a:pt x="2199" y="1569"/>
                </a:lnTo>
                <a:lnTo>
                  <a:pt x="2206" y="1580"/>
                </a:lnTo>
                <a:lnTo>
                  <a:pt x="2214" y="1591"/>
                </a:lnTo>
                <a:lnTo>
                  <a:pt x="2225" y="1604"/>
                </a:lnTo>
                <a:lnTo>
                  <a:pt x="2240" y="1621"/>
                </a:lnTo>
                <a:lnTo>
                  <a:pt x="2255" y="1638"/>
                </a:lnTo>
                <a:lnTo>
                  <a:pt x="2275" y="1660"/>
                </a:lnTo>
                <a:lnTo>
                  <a:pt x="2296" y="1683"/>
                </a:lnTo>
                <a:lnTo>
                  <a:pt x="2321" y="1710"/>
                </a:lnTo>
                <a:lnTo>
                  <a:pt x="2349" y="1739"/>
                </a:lnTo>
                <a:lnTo>
                  <a:pt x="2381" y="1773"/>
                </a:lnTo>
                <a:lnTo>
                  <a:pt x="2417" y="1810"/>
                </a:lnTo>
                <a:lnTo>
                  <a:pt x="2419" y="1813"/>
                </a:lnTo>
                <a:lnTo>
                  <a:pt x="2421" y="1816"/>
                </a:lnTo>
                <a:lnTo>
                  <a:pt x="2422" y="1820"/>
                </a:lnTo>
                <a:lnTo>
                  <a:pt x="2437" y="1844"/>
                </a:lnTo>
                <a:lnTo>
                  <a:pt x="2447" y="1869"/>
                </a:lnTo>
                <a:lnTo>
                  <a:pt x="2454" y="1896"/>
                </a:lnTo>
                <a:lnTo>
                  <a:pt x="2455" y="1924"/>
                </a:lnTo>
                <a:lnTo>
                  <a:pt x="2450" y="1951"/>
                </a:lnTo>
                <a:lnTo>
                  <a:pt x="2442" y="1978"/>
                </a:lnTo>
                <a:lnTo>
                  <a:pt x="2430" y="2002"/>
                </a:lnTo>
                <a:lnTo>
                  <a:pt x="2412" y="2025"/>
                </a:lnTo>
                <a:lnTo>
                  <a:pt x="2392" y="2041"/>
                </a:lnTo>
                <a:lnTo>
                  <a:pt x="2371" y="2055"/>
                </a:lnTo>
                <a:lnTo>
                  <a:pt x="2347" y="2064"/>
                </a:lnTo>
                <a:lnTo>
                  <a:pt x="2324" y="2068"/>
                </a:lnTo>
                <a:lnTo>
                  <a:pt x="2299" y="2069"/>
                </a:lnTo>
                <a:lnTo>
                  <a:pt x="2275" y="2065"/>
                </a:lnTo>
                <a:lnTo>
                  <a:pt x="2251" y="2057"/>
                </a:lnTo>
                <a:lnTo>
                  <a:pt x="2229" y="2045"/>
                </a:lnTo>
                <a:lnTo>
                  <a:pt x="2209" y="2029"/>
                </a:lnTo>
                <a:lnTo>
                  <a:pt x="2208" y="2029"/>
                </a:lnTo>
                <a:lnTo>
                  <a:pt x="2207" y="2029"/>
                </a:lnTo>
                <a:lnTo>
                  <a:pt x="2164" y="1984"/>
                </a:lnTo>
                <a:lnTo>
                  <a:pt x="2124" y="1942"/>
                </a:lnTo>
                <a:lnTo>
                  <a:pt x="2087" y="1904"/>
                </a:lnTo>
                <a:lnTo>
                  <a:pt x="2055" y="1869"/>
                </a:lnTo>
                <a:lnTo>
                  <a:pt x="2025" y="1839"/>
                </a:lnTo>
                <a:lnTo>
                  <a:pt x="1998" y="1812"/>
                </a:lnTo>
                <a:lnTo>
                  <a:pt x="1976" y="1789"/>
                </a:lnTo>
                <a:lnTo>
                  <a:pt x="1955" y="1770"/>
                </a:lnTo>
                <a:lnTo>
                  <a:pt x="1939" y="1756"/>
                </a:lnTo>
                <a:lnTo>
                  <a:pt x="1925" y="1744"/>
                </a:lnTo>
                <a:lnTo>
                  <a:pt x="1915" y="1738"/>
                </a:lnTo>
                <a:lnTo>
                  <a:pt x="1906" y="1735"/>
                </a:lnTo>
                <a:lnTo>
                  <a:pt x="1901" y="1737"/>
                </a:lnTo>
                <a:lnTo>
                  <a:pt x="1898" y="1740"/>
                </a:lnTo>
                <a:lnTo>
                  <a:pt x="1897" y="1744"/>
                </a:lnTo>
                <a:lnTo>
                  <a:pt x="1897" y="1750"/>
                </a:lnTo>
                <a:lnTo>
                  <a:pt x="1899" y="1756"/>
                </a:lnTo>
                <a:lnTo>
                  <a:pt x="1902" y="1764"/>
                </a:lnTo>
                <a:lnTo>
                  <a:pt x="1907" y="1772"/>
                </a:lnTo>
                <a:lnTo>
                  <a:pt x="1915" y="1783"/>
                </a:lnTo>
                <a:lnTo>
                  <a:pt x="1924" y="1797"/>
                </a:lnTo>
                <a:lnTo>
                  <a:pt x="1936" y="1812"/>
                </a:lnTo>
                <a:lnTo>
                  <a:pt x="1950" y="1829"/>
                </a:lnTo>
                <a:lnTo>
                  <a:pt x="1968" y="1850"/>
                </a:lnTo>
                <a:lnTo>
                  <a:pt x="1988" y="1872"/>
                </a:lnTo>
                <a:lnTo>
                  <a:pt x="2013" y="1899"/>
                </a:lnTo>
                <a:lnTo>
                  <a:pt x="2040" y="1929"/>
                </a:lnTo>
                <a:lnTo>
                  <a:pt x="2071" y="1961"/>
                </a:lnTo>
                <a:lnTo>
                  <a:pt x="2106" y="1997"/>
                </a:lnTo>
                <a:lnTo>
                  <a:pt x="2111" y="2003"/>
                </a:lnTo>
                <a:lnTo>
                  <a:pt x="2115" y="2008"/>
                </a:lnTo>
                <a:lnTo>
                  <a:pt x="2120" y="2013"/>
                </a:lnTo>
                <a:lnTo>
                  <a:pt x="2125" y="2017"/>
                </a:lnTo>
                <a:lnTo>
                  <a:pt x="2142" y="2038"/>
                </a:lnTo>
                <a:lnTo>
                  <a:pt x="2155" y="2061"/>
                </a:lnTo>
                <a:lnTo>
                  <a:pt x="2163" y="2086"/>
                </a:lnTo>
                <a:lnTo>
                  <a:pt x="2167" y="2112"/>
                </a:lnTo>
                <a:lnTo>
                  <a:pt x="2167" y="2138"/>
                </a:lnTo>
                <a:lnTo>
                  <a:pt x="2163" y="2164"/>
                </a:lnTo>
                <a:lnTo>
                  <a:pt x="2155" y="2189"/>
                </a:lnTo>
                <a:lnTo>
                  <a:pt x="2142" y="2212"/>
                </a:lnTo>
                <a:lnTo>
                  <a:pt x="2125" y="2234"/>
                </a:lnTo>
                <a:lnTo>
                  <a:pt x="2105" y="2251"/>
                </a:lnTo>
                <a:lnTo>
                  <a:pt x="2082" y="2264"/>
                </a:lnTo>
                <a:lnTo>
                  <a:pt x="2058" y="2274"/>
                </a:lnTo>
                <a:lnTo>
                  <a:pt x="2033" y="2278"/>
                </a:lnTo>
                <a:lnTo>
                  <a:pt x="2008" y="2278"/>
                </a:lnTo>
                <a:lnTo>
                  <a:pt x="1983" y="2274"/>
                </a:lnTo>
                <a:lnTo>
                  <a:pt x="1960" y="2264"/>
                </a:lnTo>
                <a:lnTo>
                  <a:pt x="1937" y="2251"/>
                </a:lnTo>
                <a:lnTo>
                  <a:pt x="1917" y="2234"/>
                </a:lnTo>
                <a:lnTo>
                  <a:pt x="1908" y="2224"/>
                </a:lnTo>
                <a:lnTo>
                  <a:pt x="1902" y="2215"/>
                </a:lnTo>
                <a:lnTo>
                  <a:pt x="1900" y="2214"/>
                </a:lnTo>
                <a:lnTo>
                  <a:pt x="1898" y="2212"/>
                </a:lnTo>
                <a:lnTo>
                  <a:pt x="1861" y="2174"/>
                </a:lnTo>
                <a:lnTo>
                  <a:pt x="1829" y="2140"/>
                </a:lnTo>
                <a:lnTo>
                  <a:pt x="1800" y="2110"/>
                </a:lnTo>
                <a:lnTo>
                  <a:pt x="1774" y="2082"/>
                </a:lnTo>
                <a:lnTo>
                  <a:pt x="1751" y="2058"/>
                </a:lnTo>
                <a:lnTo>
                  <a:pt x="1731" y="2036"/>
                </a:lnTo>
                <a:lnTo>
                  <a:pt x="1713" y="2018"/>
                </a:lnTo>
                <a:lnTo>
                  <a:pt x="1699" y="2002"/>
                </a:lnTo>
                <a:lnTo>
                  <a:pt x="1685" y="1989"/>
                </a:lnTo>
                <a:lnTo>
                  <a:pt x="1674" y="1979"/>
                </a:lnTo>
                <a:lnTo>
                  <a:pt x="1665" y="1971"/>
                </a:lnTo>
                <a:lnTo>
                  <a:pt x="1658" y="1964"/>
                </a:lnTo>
                <a:lnTo>
                  <a:pt x="1651" y="1961"/>
                </a:lnTo>
                <a:lnTo>
                  <a:pt x="1646" y="1959"/>
                </a:lnTo>
                <a:lnTo>
                  <a:pt x="1641" y="1958"/>
                </a:lnTo>
                <a:lnTo>
                  <a:pt x="1637" y="1960"/>
                </a:lnTo>
                <a:lnTo>
                  <a:pt x="1633" y="1963"/>
                </a:lnTo>
                <a:lnTo>
                  <a:pt x="1630" y="1967"/>
                </a:lnTo>
                <a:lnTo>
                  <a:pt x="1628" y="1970"/>
                </a:lnTo>
                <a:lnTo>
                  <a:pt x="1627" y="1974"/>
                </a:lnTo>
                <a:lnTo>
                  <a:pt x="1627" y="1979"/>
                </a:lnTo>
                <a:lnTo>
                  <a:pt x="1628" y="1984"/>
                </a:lnTo>
                <a:lnTo>
                  <a:pt x="1631" y="1990"/>
                </a:lnTo>
                <a:lnTo>
                  <a:pt x="1635" y="1998"/>
                </a:lnTo>
                <a:lnTo>
                  <a:pt x="1643" y="2007"/>
                </a:lnTo>
                <a:lnTo>
                  <a:pt x="1651" y="2019"/>
                </a:lnTo>
                <a:lnTo>
                  <a:pt x="1662" y="2032"/>
                </a:lnTo>
                <a:lnTo>
                  <a:pt x="1675" y="2047"/>
                </a:lnTo>
                <a:lnTo>
                  <a:pt x="1692" y="2065"/>
                </a:lnTo>
                <a:lnTo>
                  <a:pt x="1710" y="2085"/>
                </a:lnTo>
                <a:lnTo>
                  <a:pt x="1733" y="2109"/>
                </a:lnTo>
                <a:lnTo>
                  <a:pt x="1757" y="2135"/>
                </a:lnTo>
                <a:lnTo>
                  <a:pt x="1786" y="2165"/>
                </a:lnTo>
                <a:lnTo>
                  <a:pt x="1818" y="2199"/>
                </a:lnTo>
                <a:lnTo>
                  <a:pt x="1818" y="2200"/>
                </a:lnTo>
                <a:lnTo>
                  <a:pt x="1821" y="2203"/>
                </a:lnTo>
                <a:lnTo>
                  <a:pt x="1825" y="2205"/>
                </a:lnTo>
                <a:lnTo>
                  <a:pt x="1841" y="2226"/>
                </a:lnTo>
                <a:lnTo>
                  <a:pt x="1854" y="2250"/>
                </a:lnTo>
                <a:lnTo>
                  <a:pt x="1862" y="2275"/>
                </a:lnTo>
                <a:lnTo>
                  <a:pt x="1866" y="2300"/>
                </a:lnTo>
                <a:lnTo>
                  <a:pt x="1866" y="2327"/>
                </a:lnTo>
                <a:lnTo>
                  <a:pt x="1862" y="2352"/>
                </a:lnTo>
                <a:lnTo>
                  <a:pt x="1854" y="2377"/>
                </a:lnTo>
                <a:lnTo>
                  <a:pt x="1841" y="2400"/>
                </a:lnTo>
                <a:lnTo>
                  <a:pt x="1825" y="2422"/>
                </a:lnTo>
                <a:lnTo>
                  <a:pt x="1804" y="2439"/>
                </a:lnTo>
                <a:lnTo>
                  <a:pt x="1782" y="2453"/>
                </a:lnTo>
                <a:lnTo>
                  <a:pt x="1757" y="2462"/>
                </a:lnTo>
                <a:lnTo>
                  <a:pt x="1733" y="2466"/>
                </a:lnTo>
                <a:lnTo>
                  <a:pt x="1707" y="2466"/>
                </a:lnTo>
                <a:lnTo>
                  <a:pt x="1682" y="2462"/>
                </a:lnTo>
                <a:lnTo>
                  <a:pt x="1658" y="2453"/>
                </a:lnTo>
                <a:lnTo>
                  <a:pt x="1635" y="2439"/>
                </a:lnTo>
                <a:lnTo>
                  <a:pt x="1616" y="2422"/>
                </a:lnTo>
                <a:lnTo>
                  <a:pt x="1606" y="2411"/>
                </a:lnTo>
                <a:lnTo>
                  <a:pt x="1594" y="2399"/>
                </a:lnTo>
                <a:lnTo>
                  <a:pt x="1583" y="2387"/>
                </a:lnTo>
                <a:lnTo>
                  <a:pt x="1572" y="2375"/>
                </a:lnTo>
                <a:lnTo>
                  <a:pt x="1562" y="2363"/>
                </a:lnTo>
                <a:lnTo>
                  <a:pt x="1553" y="2352"/>
                </a:lnTo>
                <a:lnTo>
                  <a:pt x="1545" y="2344"/>
                </a:lnTo>
                <a:lnTo>
                  <a:pt x="1540" y="2338"/>
                </a:lnTo>
                <a:lnTo>
                  <a:pt x="1538" y="2335"/>
                </a:lnTo>
                <a:lnTo>
                  <a:pt x="1537" y="2335"/>
                </a:lnTo>
                <a:lnTo>
                  <a:pt x="1537" y="2335"/>
                </a:lnTo>
                <a:lnTo>
                  <a:pt x="1541" y="2294"/>
                </a:lnTo>
                <a:lnTo>
                  <a:pt x="1541" y="2253"/>
                </a:lnTo>
                <a:lnTo>
                  <a:pt x="1537" y="2212"/>
                </a:lnTo>
                <a:lnTo>
                  <a:pt x="1529" y="2172"/>
                </a:lnTo>
                <a:lnTo>
                  <a:pt x="1516" y="2134"/>
                </a:lnTo>
                <a:lnTo>
                  <a:pt x="1497" y="2098"/>
                </a:lnTo>
                <a:lnTo>
                  <a:pt x="1476" y="2063"/>
                </a:lnTo>
                <a:lnTo>
                  <a:pt x="1449" y="2030"/>
                </a:lnTo>
                <a:lnTo>
                  <a:pt x="1424" y="2006"/>
                </a:lnTo>
                <a:lnTo>
                  <a:pt x="1397" y="1985"/>
                </a:lnTo>
                <a:lnTo>
                  <a:pt x="1367" y="1968"/>
                </a:lnTo>
                <a:lnTo>
                  <a:pt x="1337" y="1952"/>
                </a:lnTo>
                <a:lnTo>
                  <a:pt x="1305" y="1941"/>
                </a:lnTo>
                <a:lnTo>
                  <a:pt x="1295" y="1905"/>
                </a:lnTo>
                <a:lnTo>
                  <a:pt x="1281" y="1870"/>
                </a:lnTo>
                <a:lnTo>
                  <a:pt x="1264" y="1838"/>
                </a:lnTo>
                <a:lnTo>
                  <a:pt x="1244" y="1807"/>
                </a:lnTo>
                <a:lnTo>
                  <a:pt x="1220" y="1778"/>
                </a:lnTo>
                <a:lnTo>
                  <a:pt x="1189" y="1751"/>
                </a:lnTo>
                <a:lnTo>
                  <a:pt x="1157" y="1726"/>
                </a:lnTo>
                <a:lnTo>
                  <a:pt x="1121" y="1707"/>
                </a:lnTo>
                <a:lnTo>
                  <a:pt x="1082" y="1691"/>
                </a:lnTo>
                <a:lnTo>
                  <a:pt x="1069" y="1651"/>
                </a:lnTo>
                <a:lnTo>
                  <a:pt x="1051" y="1612"/>
                </a:lnTo>
                <a:lnTo>
                  <a:pt x="1029" y="1577"/>
                </a:lnTo>
                <a:lnTo>
                  <a:pt x="1002" y="1544"/>
                </a:lnTo>
                <a:lnTo>
                  <a:pt x="972" y="1515"/>
                </a:lnTo>
                <a:lnTo>
                  <a:pt x="939" y="1492"/>
                </a:lnTo>
                <a:lnTo>
                  <a:pt x="902" y="1471"/>
                </a:lnTo>
                <a:lnTo>
                  <a:pt x="864" y="1457"/>
                </a:lnTo>
                <a:lnTo>
                  <a:pt x="851" y="1416"/>
                </a:lnTo>
                <a:lnTo>
                  <a:pt x="834" y="1378"/>
                </a:lnTo>
                <a:lnTo>
                  <a:pt x="811" y="1342"/>
                </a:lnTo>
                <a:lnTo>
                  <a:pt x="784" y="1309"/>
                </a:lnTo>
                <a:lnTo>
                  <a:pt x="755" y="1282"/>
                </a:lnTo>
                <a:lnTo>
                  <a:pt x="722" y="1258"/>
                </a:lnTo>
                <a:lnTo>
                  <a:pt x="688" y="1239"/>
                </a:lnTo>
                <a:lnTo>
                  <a:pt x="651" y="1225"/>
                </a:lnTo>
                <a:lnTo>
                  <a:pt x="614" y="1214"/>
                </a:lnTo>
                <a:lnTo>
                  <a:pt x="575" y="1208"/>
                </a:lnTo>
                <a:lnTo>
                  <a:pt x="535" y="1206"/>
                </a:lnTo>
                <a:lnTo>
                  <a:pt x="495" y="1208"/>
                </a:lnTo>
                <a:lnTo>
                  <a:pt x="455" y="1215"/>
                </a:lnTo>
                <a:lnTo>
                  <a:pt x="416" y="1227"/>
                </a:lnTo>
                <a:lnTo>
                  <a:pt x="378" y="1241"/>
                </a:lnTo>
                <a:lnTo>
                  <a:pt x="342" y="1261"/>
                </a:lnTo>
                <a:lnTo>
                  <a:pt x="308" y="1285"/>
                </a:lnTo>
                <a:lnTo>
                  <a:pt x="276" y="1313"/>
                </a:lnTo>
                <a:lnTo>
                  <a:pt x="251" y="1340"/>
                </a:lnTo>
                <a:lnTo>
                  <a:pt x="229" y="1370"/>
                </a:lnTo>
                <a:lnTo>
                  <a:pt x="211" y="1401"/>
                </a:lnTo>
                <a:lnTo>
                  <a:pt x="194" y="1433"/>
                </a:lnTo>
                <a:lnTo>
                  <a:pt x="181" y="1467"/>
                </a:lnTo>
                <a:lnTo>
                  <a:pt x="155" y="1457"/>
                </a:lnTo>
                <a:lnTo>
                  <a:pt x="130" y="1447"/>
                </a:lnTo>
                <a:lnTo>
                  <a:pt x="104" y="1437"/>
                </a:lnTo>
                <a:lnTo>
                  <a:pt x="81" y="1428"/>
                </a:lnTo>
                <a:lnTo>
                  <a:pt x="58" y="1421"/>
                </a:lnTo>
                <a:lnTo>
                  <a:pt x="39" y="1414"/>
                </a:lnTo>
                <a:lnTo>
                  <a:pt x="23" y="1409"/>
                </a:lnTo>
                <a:lnTo>
                  <a:pt x="10" y="1405"/>
                </a:lnTo>
                <a:lnTo>
                  <a:pt x="3" y="1403"/>
                </a:lnTo>
                <a:lnTo>
                  <a:pt x="0" y="1402"/>
                </a:lnTo>
                <a:lnTo>
                  <a:pt x="0" y="194"/>
                </a:lnTo>
                <a:lnTo>
                  <a:pt x="334" y="315"/>
                </a:lnTo>
                <a:lnTo>
                  <a:pt x="374" y="329"/>
                </a:lnTo>
                <a:lnTo>
                  <a:pt x="411" y="338"/>
                </a:lnTo>
                <a:lnTo>
                  <a:pt x="446" y="344"/>
                </a:lnTo>
                <a:lnTo>
                  <a:pt x="479" y="346"/>
                </a:lnTo>
                <a:lnTo>
                  <a:pt x="508" y="345"/>
                </a:lnTo>
                <a:lnTo>
                  <a:pt x="535" y="340"/>
                </a:lnTo>
                <a:lnTo>
                  <a:pt x="559" y="335"/>
                </a:lnTo>
                <a:lnTo>
                  <a:pt x="580" y="329"/>
                </a:lnTo>
                <a:lnTo>
                  <a:pt x="598" y="323"/>
                </a:lnTo>
                <a:lnTo>
                  <a:pt x="612" y="317"/>
                </a:lnTo>
                <a:lnTo>
                  <a:pt x="622" y="312"/>
                </a:lnTo>
                <a:lnTo>
                  <a:pt x="628" y="308"/>
                </a:lnTo>
                <a:lnTo>
                  <a:pt x="630" y="307"/>
                </a:lnTo>
                <a:lnTo>
                  <a:pt x="633" y="306"/>
                </a:lnTo>
                <a:lnTo>
                  <a:pt x="639" y="302"/>
                </a:lnTo>
                <a:lnTo>
                  <a:pt x="649" y="294"/>
                </a:lnTo>
                <a:lnTo>
                  <a:pt x="663" y="285"/>
                </a:lnTo>
                <a:lnTo>
                  <a:pt x="680" y="274"/>
                </a:lnTo>
                <a:lnTo>
                  <a:pt x="701" y="262"/>
                </a:lnTo>
                <a:lnTo>
                  <a:pt x="724" y="246"/>
                </a:lnTo>
                <a:lnTo>
                  <a:pt x="750" y="231"/>
                </a:lnTo>
                <a:lnTo>
                  <a:pt x="777" y="215"/>
                </a:lnTo>
                <a:lnTo>
                  <a:pt x="807" y="197"/>
                </a:lnTo>
                <a:lnTo>
                  <a:pt x="839" y="179"/>
                </a:lnTo>
                <a:lnTo>
                  <a:pt x="871" y="160"/>
                </a:lnTo>
                <a:lnTo>
                  <a:pt x="905" y="142"/>
                </a:lnTo>
                <a:lnTo>
                  <a:pt x="939" y="125"/>
                </a:lnTo>
                <a:lnTo>
                  <a:pt x="975" y="107"/>
                </a:lnTo>
                <a:lnTo>
                  <a:pt x="1009" y="91"/>
                </a:lnTo>
                <a:lnTo>
                  <a:pt x="1045" y="74"/>
                </a:lnTo>
                <a:lnTo>
                  <a:pt x="1080" y="60"/>
                </a:lnTo>
                <a:lnTo>
                  <a:pt x="1114" y="47"/>
                </a:lnTo>
                <a:lnTo>
                  <a:pt x="1148" y="37"/>
                </a:lnTo>
                <a:lnTo>
                  <a:pt x="1179" y="27"/>
                </a:lnTo>
                <a:lnTo>
                  <a:pt x="1210" y="20"/>
                </a:lnTo>
                <a:lnTo>
                  <a:pt x="1239" y="16"/>
                </a:lnTo>
                <a:lnTo>
                  <a:pt x="1266" y="14"/>
                </a:lnTo>
                <a:close/>
                <a:moveTo>
                  <a:pt x="2141" y="0"/>
                </a:moveTo>
                <a:lnTo>
                  <a:pt x="2164" y="0"/>
                </a:lnTo>
                <a:lnTo>
                  <a:pt x="2188" y="3"/>
                </a:lnTo>
                <a:lnTo>
                  <a:pt x="2212" y="10"/>
                </a:lnTo>
                <a:lnTo>
                  <a:pt x="2237" y="20"/>
                </a:lnTo>
                <a:lnTo>
                  <a:pt x="2264" y="34"/>
                </a:lnTo>
                <a:lnTo>
                  <a:pt x="2293" y="53"/>
                </a:lnTo>
                <a:lnTo>
                  <a:pt x="2323" y="75"/>
                </a:lnTo>
                <a:lnTo>
                  <a:pt x="2355" y="103"/>
                </a:lnTo>
                <a:lnTo>
                  <a:pt x="2391" y="135"/>
                </a:lnTo>
                <a:lnTo>
                  <a:pt x="2427" y="165"/>
                </a:lnTo>
                <a:lnTo>
                  <a:pt x="2461" y="195"/>
                </a:lnTo>
                <a:lnTo>
                  <a:pt x="2493" y="224"/>
                </a:lnTo>
                <a:lnTo>
                  <a:pt x="2524" y="251"/>
                </a:lnTo>
                <a:lnTo>
                  <a:pt x="2554" y="277"/>
                </a:lnTo>
                <a:lnTo>
                  <a:pt x="2581" y="302"/>
                </a:lnTo>
                <a:lnTo>
                  <a:pt x="2606" y="324"/>
                </a:lnTo>
                <a:lnTo>
                  <a:pt x="2628" y="344"/>
                </a:lnTo>
                <a:lnTo>
                  <a:pt x="2649" y="361"/>
                </a:lnTo>
                <a:lnTo>
                  <a:pt x="2665" y="376"/>
                </a:lnTo>
                <a:lnTo>
                  <a:pt x="2679" y="389"/>
                </a:lnTo>
                <a:lnTo>
                  <a:pt x="2689" y="397"/>
                </a:lnTo>
                <a:lnTo>
                  <a:pt x="2695" y="403"/>
                </a:lnTo>
                <a:lnTo>
                  <a:pt x="2697" y="405"/>
                </a:lnTo>
                <a:lnTo>
                  <a:pt x="2699" y="406"/>
                </a:lnTo>
                <a:lnTo>
                  <a:pt x="2705" y="408"/>
                </a:lnTo>
                <a:lnTo>
                  <a:pt x="2714" y="412"/>
                </a:lnTo>
                <a:lnTo>
                  <a:pt x="2728" y="416"/>
                </a:lnTo>
                <a:lnTo>
                  <a:pt x="2742" y="421"/>
                </a:lnTo>
                <a:lnTo>
                  <a:pt x="2758" y="426"/>
                </a:lnTo>
                <a:lnTo>
                  <a:pt x="2777" y="429"/>
                </a:lnTo>
                <a:lnTo>
                  <a:pt x="2795" y="433"/>
                </a:lnTo>
                <a:lnTo>
                  <a:pt x="2815" y="433"/>
                </a:lnTo>
                <a:lnTo>
                  <a:pt x="2833" y="432"/>
                </a:lnTo>
                <a:lnTo>
                  <a:pt x="2853" y="428"/>
                </a:lnTo>
                <a:lnTo>
                  <a:pt x="2878" y="423"/>
                </a:lnTo>
                <a:lnTo>
                  <a:pt x="2906" y="418"/>
                </a:lnTo>
                <a:lnTo>
                  <a:pt x="2936" y="412"/>
                </a:lnTo>
                <a:lnTo>
                  <a:pt x="2969" y="405"/>
                </a:lnTo>
                <a:lnTo>
                  <a:pt x="3003" y="398"/>
                </a:lnTo>
                <a:lnTo>
                  <a:pt x="3038" y="390"/>
                </a:lnTo>
                <a:lnTo>
                  <a:pt x="3073" y="381"/>
                </a:lnTo>
                <a:lnTo>
                  <a:pt x="3109" y="373"/>
                </a:lnTo>
                <a:lnTo>
                  <a:pt x="3144" y="365"/>
                </a:lnTo>
                <a:lnTo>
                  <a:pt x="3179" y="357"/>
                </a:lnTo>
                <a:lnTo>
                  <a:pt x="3211" y="349"/>
                </a:lnTo>
                <a:lnTo>
                  <a:pt x="3242" y="340"/>
                </a:lnTo>
                <a:lnTo>
                  <a:pt x="3270" y="334"/>
                </a:lnTo>
                <a:lnTo>
                  <a:pt x="3295" y="328"/>
                </a:lnTo>
                <a:lnTo>
                  <a:pt x="3318" y="322"/>
                </a:lnTo>
                <a:lnTo>
                  <a:pt x="3335" y="318"/>
                </a:lnTo>
                <a:lnTo>
                  <a:pt x="3348" y="315"/>
                </a:lnTo>
                <a:lnTo>
                  <a:pt x="3358" y="312"/>
                </a:lnTo>
                <a:lnTo>
                  <a:pt x="3360" y="312"/>
                </a:lnTo>
                <a:lnTo>
                  <a:pt x="3360" y="1368"/>
                </a:lnTo>
                <a:lnTo>
                  <a:pt x="3357" y="1368"/>
                </a:lnTo>
                <a:lnTo>
                  <a:pt x="3347" y="1370"/>
                </a:lnTo>
                <a:lnTo>
                  <a:pt x="3334" y="1373"/>
                </a:lnTo>
                <a:lnTo>
                  <a:pt x="3316" y="1376"/>
                </a:lnTo>
                <a:lnTo>
                  <a:pt x="3294" y="1381"/>
                </a:lnTo>
                <a:lnTo>
                  <a:pt x="3271" y="1385"/>
                </a:lnTo>
                <a:lnTo>
                  <a:pt x="3245" y="1390"/>
                </a:lnTo>
                <a:lnTo>
                  <a:pt x="3220" y="1396"/>
                </a:lnTo>
                <a:lnTo>
                  <a:pt x="3194" y="1401"/>
                </a:lnTo>
                <a:lnTo>
                  <a:pt x="3169" y="1406"/>
                </a:lnTo>
                <a:lnTo>
                  <a:pt x="3146" y="1410"/>
                </a:lnTo>
                <a:lnTo>
                  <a:pt x="3126" y="1413"/>
                </a:lnTo>
                <a:lnTo>
                  <a:pt x="3110" y="1416"/>
                </a:lnTo>
                <a:lnTo>
                  <a:pt x="3098" y="1418"/>
                </a:lnTo>
                <a:lnTo>
                  <a:pt x="3085" y="1420"/>
                </a:lnTo>
                <a:lnTo>
                  <a:pt x="3068" y="1423"/>
                </a:lnTo>
                <a:lnTo>
                  <a:pt x="3048" y="1427"/>
                </a:lnTo>
                <a:lnTo>
                  <a:pt x="3026" y="1430"/>
                </a:lnTo>
                <a:lnTo>
                  <a:pt x="3002" y="1433"/>
                </a:lnTo>
                <a:lnTo>
                  <a:pt x="2975" y="1433"/>
                </a:lnTo>
                <a:lnTo>
                  <a:pt x="2949" y="1432"/>
                </a:lnTo>
                <a:lnTo>
                  <a:pt x="2920" y="1428"/>
                </a:lnTo>
                <a:lnTo>
                  <a:pt x="2892" y="1420"/>
                </a:lnTo>
                <a:lnTo>
                  <a:pt x="2864" y="1409"/>
                </a:lnTo>
                <a:lnTo>
                  <a:pt x="2837" y="1391"/>
                </a:lnTo>
                <a:lnTo>
                  <a:pt x="2810" y="1369"/>
                </a:lnTo>
                <a:lnTo>
                  <a:pt x="2793" y="1352"/>
                </a:lnTo>
                <a:lnTo>
                  <a:pt x="2773" y="1331"/>
                </a:lnTo>
                <a:lnTo>
                  <a:pt x="2750" y="1309"/>
                </a:lnTo>
                <a:lnTo>
                  <a:pt x="2726" y="1283"/>
                </a:lnTo>
                <a:lnTo>
                  <a:pt x="2698" y="1256"/>
                </a:lnTo>
                <a:lnTo>
                  <a:pt x="2670" y="1227"/>
                </a:lnTo>
                <a:lnTo>
                  <a:pt x="2640" y="1197"/>
                </a:lnTo>
                <a:lnTo>
                  <a:pt x="2609" y="1165"/>
                </a:lnTo>
                <a:lnTo>
                  <a:pt x="2577" y="1133"/>
                </a:lnTo>
                <a:lnTo>
                  <a:pt x="2545" y="1099"/>
                </a:lnTo>
                <a:lnTo>
                  <a:pt x="2511" y="1065"/>
                </a:lnTo>
                <a:lnTo>
                  <a:pt x="2477" y="1030"/>
                </a:lnTo>
                <a:lnTo>
                  <a:pt x="2444" y="995"/>
                </a:lnTo>
                <a:lnTo>
                  <a:pt x="2411" y="962"/>
                </a:lnTo>
                <a:lnTo>
                  <a:pt x="2378" y="928"/>
                </a:lnTo>
                <a:lnTo>
                  <a:pt x="2345" y="894"/>
                </a:lnTo>
                <a:lnTo>
                  <a:pt x="2314" y="862"/>
                </a:lnTo>
                <a:lnTo>
                  <a:pt x="2284" y="832"/>
                </a:lnTo>
                <a:lnTo>
                  <a:pt x="2255" y="802"/>
                </a:lnTo>
                <a:lnTo>
                  <a:pt x="2228" y="773"/>
                </a:lnTo>
                <a:lnTo>
                  <a:pt x="2203" y="748"/>
                </a:lnTo>
                <a:lnTo>
                  <a:pt x="2179" y="724"/>
                </a:lnTo>
                <a:lnTo>
                  <a:pt x="2159" y="703"/>
                </a:lnTo>
                <a:lnTo>
                  <a:pt x="2141" y="683"/>
                </a:lnTo>
                <a:lnTo>
                  <a:pt x="2124" y="667"/>
                </a:lnTo>
                <a:lnTo>
                  <a:pt x="2112" y="655"/>
                </a:lnTo>
                <a:lnTo>
                  <a:pt x="2103" y="645"/>
                </a:lnTo>
                <a:lnTo>
                  <a:pt x="2098" y="639"/>
                </a:lnTo>
                <a:lnTo>
                  <a:pt x="2096" y="637"/>
                </a:lnTo>
                <a:lnTo>
                  <a:pt x="2094" y="635"/>
                </a:lnTo>
                <a:lnTo>
                  <a:pt x="2089" y="632"/>
                </a:lnTo>
                <a:lnTo>
                  <a:pt x="2082" y="626"/>
                </a:lnTo>
                <a:lnTo>
                  <a:pt x="2073" y="620"/>
                </a:lnTo>
                <a:lnTo>
                  <a:pt x="2060" y="613"/>
                </a:lnTo>
                <a:lnTo>
                  <a:pt x="2045" y="606"/>
                </a:lnTo>
                <a:lnTo>
                  <a:pt x="2028" y="598"/>
                </a:lnTo>
                <a:lnTo>
                  <a:pt x="2009" y="593"/>
                </a:lnTo>
                <a:lnTo>
                  <a:pt x="1986" y="590"/>
                </a:lnTo>
                <a:lnTo>
                  <a:pt x="1962" y="589"/>
                </a:lnTo>
                <a:lnTo>
                  <a:pt x="1936" y="592"/>
                </a:lnTo>
                <a:lnTo>
                  <a:pt x="1907" y="598"/>
                </a:lnTo>
                <a:lnTo>
                  <a:pt x="1877" y="609"/>
                </a:lnTo>
                <a:lnTo>
                  <a:pt x="1845" y="624"/>
                </a:lnTo>
                <a:lnTo>
                  <a:pt x="1808" y="644"/>
                </a:lnTo>
                <a:lnTo>
                  <a:pt x="1769" y="665"/>
                </a:lnTo>
                <a:lnTo>
                  <a:pt x="1729" y="687"/>
                </a:lnTo>
                <a:lnTo>
                  <a:pt x="1688" y="709"/>
                </a:lnTo>
                <a:lnTo>
                  <a:pt x="1647" y="731"/>
                </a:lnTo>
                <a:lnTo>
                  <a:pt x="1606" y="754"/>
                </a:lnTo>
                <a:lnTo>
                  <a:pt x="1566" y="775"/>
                </a:lnTo>
                <a:lnTo>
                  <a:pt x="1528" y="796"/>
                </a:lnTo>
                <a:lnTo>
                  <a:pt x="1492" y="814"/>
                </a:lnTo>
                <a:lnTo>
                  <a:pt x="1459" y="832"/>
                </a:lnTo>
                <a:lnTo>
                  <a:pt x="1431" y="846"/>
                </a:lnTo>
                <a:lnTo>
                  <a:pt x="1406" y="859"/>
                </a:lnTo>
                <a:lnTo>
                  <a:pt x="1381" y="875"/>
                </a:lnTo>
                <a:lnTo>
                  <a:pt x="1354" y="886"/>
                </a:lnTo>
                <a:lnTo>
                  <a:pt x="1325" y="893"/>
                </a:lnTo>
                <a:lnTo>
                  <a:pt x="1295" y="895"/>
                </a:lnTo>
                <a:lnTo>
                  <a:pt x="1260" y="892"/>
                </a:lnTo>
                <a:lnTo>
                  <a:pt x="1227" y="883"/>
                </a:lnTo>
                <a:lnTo>
                  <a:pt x="1198" y="867"/>
                </a:lnTo>
                <a:lnTo>
                  <a:pt x="1171" y="848"/>
                </a:lnTo>
                <a:lnTo>
                  <a:pt x="1148" y="823"/>
                </a:lnTo>
                <a:lnTo>
                  <a:pt x="1128" y="796"/>
                </a:lnTo>
                <a:lnTo>
                  <a:pt x="1114" y="765"/>
                </a:lnTo>
                <a:lnTo>
                  <a:pt x="1106" y="730"/>
                </a:lnTo>
                <a:lnTo>
                  <a:pt x="1103" y="695"/>
                </a:lnTo>
                <a:lnTo>
                  <a:pt x="1105" y="663"/>
                </a:lnTo>
                <a:lnTo>
                  <a:pt x="1112" y="632"/>
                </a:lnTo>
                <a:lnTo>
                  <a:pt x="1123" y="604"/>
                </a:lnTo>
                <a:lnTo>
                  <a:pt x="1138" y="579"/>
                </a:lnTo>
                <a:lnTo>
                  <a:pt x="1157" y="555"/>
                </a:lnTo>
                <a:lnTo>
                  <a:pt x="1178" y="535"/>
                </a:lnTo>
                <a:lnTo>
                  <a:pt x="1203" y="519"/>
                </a:lnTo>
                <a:lnTo>
                  <a:pt x="1229" y="506"/>
                </a:lnTo>
                <a:lnTo>
                  <a:pt x="1267" y="483"/>
                </a:lnTo>
                <a:lnTo>
                  <a:pt x="1309" y="457"/>
                </a:lnTo>
                <a:lnTo>
                  <a:pt x="1354" y="429"/>
                </a:lnTo>
                <a:lnTo>
                  <a:pt x="1402" y="401"/>
                </a:lnTo>
                <a:lnTo>
                  <a:pt x="1452" y="371"/>
                </a:lnTo>
                <a:lnTo>
                  <a:pt x="1503" y="340"/>
                </a:lnTo>
                <a:lnTo>
                  <a:pt x="1557" y="309"/>
                </a:lnTo>
                <a:lnTo>
                  <a:pt x="1611" y="277"/>
                </a:lnTo>
                <a:lnTo>
                  <a:pt x="1664" y="245"/>
                </a:lnTo>
                <a:lnTo>
                  <a:pt x="1717" y="215"/>
                </a:lnTo>
                <a:lnTo>
                  <a:pt x="1769" y="185"/>
                </a:lnTo>
                <a:lnTo>
                  <a:pt x="1819" y="156"/>
                </a:lnTo>
                <a:lnTo>
                  <a:pt x="1868" y="129"/>
                </a:lnTo>
                <a:lnTo>
                  <a:pt x="1913" y="102"/>
                </a:lnTo>
                <a:lnTo>
                  <a:pt x="1954" y="78"/>
                </a:lnTo>
                <a:lnTo>
                  <a:pt x="1992" y="58"/>
                </a:lnTo>
                <a:lnTo>
                  <a:pt x="2025" y="39"/>
                </a:lnTo>
                <a:lnTo>
                  <a:pt x="2050" y="26"/>
                </a:lnTo>
                <a:lnTo>
                  <a:pt x="2073" y="16"/>
                </a:lnTo>
                <a:lnTo>
                  <a:pt x="2096" y="8"/>
                </a:lnTo>
                <a:lnTo>
                  <a:pt x="2118" y="3"/>
                </a:lnTo>
                <a:lnTo>
                  <a:pt x="2141" y="0"/>
                </a:lnTo>
                <a:close/>
              </a:path>
            </a:pathLst>
          </a:custGeom>
          <a:solidFill>
            <a:schemeClr val="bg1"/>
          </a:solidFill>
          <a:ln w="0">
            <a:solidFill>
              <a:schemeClr val="bg2"/>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Rectangle 25">
            <a:extLst>
              <a:ext uri="{FF2B5EF4-FFF2-40B4-BE49-F238E27FC236}">
                <a16:creationId xmlns:a16="http://schemas.microsoft.com/office/drawing/2014/main" id="{9C8D534F-E869-A1C4-B95C-F7C8080B9AD4}"/>
              </a:ext>
            </a:extLst>
          </p:cNvPr>
          <p:cNvSpPr>
            <a:spLocks noChangeArrowheads="1"/>
          </p:cNvSpPr>
          <p:nvPr/>
        </p:nvSpPr>
        <p:spPr bwMode="auto">
          <a:xfrm>
            <a:off x="2096340" y="4432300"/>
            <a:ext cx="2039021" cy="553998"/>
          </a:xfrm>
          <a:prstGeom prst="rect">
            <a:avLst/>
          </a:prstGeom>
          <a:noFill/>
          <a:ln>
            <a:noFill/>
          </a:ln>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CO" altLang="ru-RU" b="1">
                <a:solidFill>
                  <a:schemeClr val="bg2"/>
                </a:solidFill>
                <a:latin typeface="+mn-lt"/>
              </a:rPr>
              <a:t>Participación de </a:t>
            </a:r>
          </a:p>
          <a:p>
            <a:pPr algn="ctr">
              <a:defRPr/>
            </a:pPr>
            <a:r>
              <a:rPr lang="es-CO" altLang="ru-RU">
                <a:solidFill>
                  <a:schemeClr val="bg2"/>
                </a:solidFill>
                <a:latin typeface="+mn-lt"/>
              </a:rPr>
              <a:t>la ciudadanía </a:t>
            </a:r>
          </a:p>
        </p:txBody>
      </p:sp>
      <p:sp>
        <p:nvSpPr>
          <p:cNvPr id="7" name="Rectangle 27">
            <a:extLst>
              <a:ext uri="{FF2B5EF4-FFF2-40B4-BE49-F238E27FC236}">
                <a16:creationId xmlns:a16="http://schemas.microsoft.com/office/drawing/2014/main" id="{C2073ED4-B7B1-44A0-D82C-45DA82B98B6F}"/>
              </a:ext>
            </a:extLst>
          </p:cNvPr>
          <p:cNvSpPr>
            <a:spLocks noChangeArrowheads="1"/>
          </p:cNvSpPr>
          <p:nvPr/>
        </p:nvSpPr>
        <p:spPr bwMode="auto">
          <a:xfrm>
            <a:off x="6189545" y="4432300"/>
            <a:ext cx="158056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s-MX" altLang="ru-RU">
                <a:solidFill>
                  <a:schemeClr val="bg2"/>
                </a:solidFill>
                <a:latin typeface="+mn-lt"/>
              </a:rPr>
              <a:t>Estrategia de </a:t>
            </a:r>
          </a:p>
          <a:p>
            <a:pPr algn="ctr">
              <a:defRPr/>
            </a:pPr>
            <a:r>
              <a:rPr lang="es-MX" altLang="ru-RU" b="1">
                <a:solidFill>
                  <a:schemeClr val="bg2"/>
                </a:solidFill>
                <a:latin typeface="+mn-lt"/>
              </a:rPr>
              <a:t>interacción </a:t>
            </a:r>
          </a:p>
          <a:p>
            <a:pPr algn="ctr">
              <a:defRPr/>
            </a:pPr>
            <a:r>
              <a:rPr lang="es-MX" altLang="ru-RU">
                <a:solidFill>
                  <a:schemeClr val="bg2"/>
                </a:solidFill>
                <a:latin typeface="+mn-lt"/>
              </a:rPr>
              <a:t>y entrega de </a:t>
            </a:r>
          </a:p>
          <a:p>
            <a:pPr algn="ctr">
              <a:defRPr/>
            </a:pPr>
            <a:r>
              <a:rPr lang="es-MX" altLang="ru-RU">
                <a:solidFill>
                  <a:schemeClr val="bg2"/>
                </a:solidFill>
                <a:latin typeface="+mn-lt"/>
              </a:rPr>
              <a:t>incentivos </a:t>
            </a:r>
          </a:p>
        </p:txBody>
      </p:sp>
    </p:spTree>
    <p:extLst>
      <p:ext uri="{BB962C8B-B14F-4D97-AF65-F5344CB8AC3E}">
        <p14:creationId xmlns:p14="http://schemas.microsoft.com/office/powerpoint/2010/main" val="325045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800"/>
                                  </p:stCondLst>
                                  <p:childTnLst>
                                    <p:set>
                                      <p:cBhvr>
                                        <p:cTn id="6" dur="1" fill="hold">
                                          <p:stCondLst>
                                            <p:cond delay="0"/>
                                          </p:stCondLst>
                                        </p:cTn>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p:val>
                                            <p:fltVal val="0"/>
                                          </p:val>
                                        </p:tav>
                                        <p:tav tm="100000">
                                          <p:val>
                                            <p:strVal val="#ppt_w"/>
                                          </p:val>
                                        </p:tav>
                                      </p:tavLst>
                                    </p:anim>
                                    <p:anim calcmode="lin" valueType="num">
                                      <p:cBhvr>
                                        <p:cTn id="8" dur="1000" fill="hold"/>
                                        <p:tgtEl>
                                          <p:spTgt spid="133"/>
                                        </p:tgtEl>
                                        <p:attrNameLst>
                                          <p:attrName>ppt_h</p:attrName>
                                        </p:attrNameLst>
                                      </p:cBhvr>
                                      <p:tavLst>
                                        <p:tav tm="0">
                                          <p:val>
                                            <p:fltVal val="0"/>
                                          </p:val>
                                        </p:tav>
                                        <p:tav tm="100000">
                                          <p:val>
                                            <p:strVal val="#ppt_h"/>
                                          </p:val>
                                        </p:tav>
                                      </p:tavLst>
                                    </p:anim>
                                    <p:animEffect transition="in" filter="fade">
                                      <p:cBhvr>
                                        <p:cTn id="9" dur="1000"/>
                                        <p:tgtEl>
                                          <p:spTgt spid="133"/>
                                        </p:tgtEl>
                                      </p:cBhvr>
                                    </p:animEffect>
                                  </p:childTnLst>
                                </p:cTn>
                              </p:par>
                              <p:par>
                                <p:cTn id="10" presetID="2" presetClass="entr" presetSubtype="1" fill="hold" nodeType="withEffect">
                                  <p:stCondLst>
                                    <p:cond delay="1000"/>
                                  </p:stCondLst>
                                  <p:childTnLst>
                                    <p:set>
                                      <p:cBhvr>
                                        <p:cTn id="11" dur="1" fill="hold">
                                          <p:stCondLst>
                                            <p:cond delay="0"/>
                                          </p:stCondLst>
                                        </p:cTn>
                                        <p:tgtEl>
                                          <p:spTgt spid="148"/>
                                        </p:tgtEl>
                                        <p:attrNameLst>
                                          <p:attrName>style.visibility</p:attrName>
                                        </p:attrNameLst>
                                      </p:cBhvr>
                                      <p:to>
                                        <p:strVal val="visible"/>
                                      </p:to>
                                    </p:set>
                                    <p:anim calcmode="lin" valueType="num">
                                      <p:cBhvr additive="base">
                                        <p:cTn id="12" dur="1000" fill="hold"/>
                                        <p:tgtEl>
                                          <p:spTgt spid="148"/>
                                        </p:tgtEl>
                                        <p:attrNameLst>
                                          <p:attrName>ppt_x</p:attrName>
                                        </p:attrNameLst>
                                      </p:cBhvr>
                                      <p:tavLst>
                                        <p:tav tm="0">
                                          <p:val>
                                            <p:strVal val="#ppt_x"/>
                                          </p:val>
                                        </p:tav>
                                        <p:tav tm="100000">
                                          <p:val>
                                            <p:strVal val="#ppt_x"/>
                                          </p:val>
                                        </p:tav>
                                      </p:tavLst>
                                    </p:anim>
                                    <p:anim calcmode="lin" valueType="num">
                                      <p:cBhvr additive="base">
                                        <p:cTn id="13" dur="1000" fill="hold"/>
                                        <p:tgtEl>
                                          <p:spTgt spid="148"/>
                                        </p:tgtEl>
                                        <p:attrNameLst>
                                          <p:attrName>ppt_y</p:attrName>
                                        </p:attrNameLst>
                                      </p:cBhvr>
                                      <p:tavLst>
                                        <p:tav tm="0">
                                          <p:val>
                                            <p:strVal val="0-#ppt_h/2"/>
                                          </p:val>
                                        </p:tav>
                                        <p:tav tm="100000">
                                          <p:val>
                                            <p:strVal val="#ppt_y"/>
                                          </p:val>
                                        </p:tav>
                                      </p:tavLst>
                                    </p:anim>
                                  </p:childTnLst>
                                </p:cTn>
                              </p:par>
                              <p:par>
                                <p:cTn id="14" presetID="22" presetClass="entr" presetSubtype="1" fill="hold" nodeType="withEffect">
                                  <p:stCondLst>
                                    <p:cond delay="1000"/>
                                  </p:stCondLst>
                                  <p:childTnLst>
                                    <p:set>
                                      <p:cBhvr>
                                        <p:cTn id="15" dur="1" fill="hold">
                                          <p:stCondLst>
                                            <p:cond delay="0"/>
                                          </p:stCondLst>
                                        </p:cTn>
                                        <p:tgtEl>
                                          <p:spTgt spid="155"/>
                                        </p:tgtEl>
                                        <p:attrNameLst>
                                          <p:attrName>style.visibility</p:attrName>
                                        </p:attrNameLst>
                                      </p:cBhvr>
                                      <p:to>
                                        <p:strVal val="visible"/>
                                      </p:to>
                                    </p:set>
                                    <p:animEffect transition="in" filter="wipe(up)">
                                      <p:cBhvr>
                                        <p:cTn id="16" dur="1000"/>
                                        <p:tgtEl>
                                          <p:spTgt spid="155"/>
                                        </p:tgtEl>
                                      </p:cBhvr>
                                    </p:animEffect>
                                  </p:childTnLst>
                                </p:cTn>
                              </p:par>
                              <p:par>
                                <p:cTn id="17" presetID="2" presetClass="entr" presetSubtype="4" fill="hold" grpId="0" nodeType="withEffect">
                                  <p:stCondLst>
                                    <p:cond delay="1750"/>
                                  </p:stCondLst>
                                  <p:childTnLst>
                                    <p:set>
                                      <p:cBhvr>
                                        <p:cTn id="18" dur="1" fill="hold">
                                          <p:stCondLst>
                                            <p:cond delay="0"/>
                                          </p:stCondLst>
                                        </p:cTn>
                                        <p:tgtEl>
                                          <p:spTgt spid="163"/>
                                        </p:tgtEl>
                                        <p:attrNameLst>
                                          <p:attrName>style.visibility</p:attrName>
                                        </p:attrNameLst>
                                      </p:cBhvr>
                                      <p:to>
                                        <p:strVal val="visible"/>
                                      </p:to>
                                    </p:set>
                                    <p:anim calcmode="lin" valueType="num">
                                      <p:cBhvr additive="base">
                                        <p:cTn id="19" dur="1000" fill="hold"/>
                                        <p:tgtEl>
                                          <p:spTgt spid="163"/>
                                        </p:tgtEl>
                                        <p:attrNameLst>
                                          <p:attrName>ppt_x</p:attrName>
                                        </p:attrNameLst>
                                      </p:cBhvr>
                                      <p:tavLst>
                                        <p:tav tm="0">
                                          <p:val>
                                            <p:strVal val="#ppt_x"/>
                                          </p:val>
                                        </p:tav>
                                        <p:tav tm="100000">
                                          <p:val>
                                            <p:strVal val="#ppt_x"/>
                                          </p:val>
                                        </p:tav>
                                      </p:tavLst>
                                    </p:anim>
                                    <p:anim calcmode="lin" valueType="num">
                                      <p:cBhvr additive="base">
                                        <p:cTn id="20" dur="1000" fill="hold"/>
                                        <p:tgtEl>
                                          <p:spTgt spid="1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56FE1040-254F-47BF-ACFF-768EA1ACD0C0}"/>
              </a:ext>
            </a:extLst>
          </p:cNvPr>
          <p:cNvSpPr>
            <a:spLocks noGrp="1"/>
          </p:cNvSpPr>
          <p:nvPr>
            <p:ph type="body" idx="1"/>
          </p:nvPr>
        </p:nvSpPr>
        <p:spPr>
          <a:xfrm>
            <a:off x="234183" y="103182"/>
            <a:ext cx="10700517" cy="1427213"/>
          </a:xfrm>
        </p:spPr>
        <p:txBody>
          <a:bodyPr>
            <a:normAutofit/>
          </a:bodyPr>
          <a:lstStyle/>
          <a:p>
            <a:r>
              <a:rPr lang="es-MX" sz="2000" b="1">
                <a:solidFill>
                  <a:srgbClr val="1E7CBC"/>
                </a:solidFill>
              </a:rPr>
              <a:t>Nivel de satisfacción de la información recibida</a:t>
            </a:r>
            <a:endParaRPr lang="es-CO" sz="2000" b="1">
              <a:solidFill>
                <a:srgbClr val="1E7CBC"/>
              </a:solidFill>
            </a:endParaRPr>
          </a:p>
        </p:txBody>
      </p:sp>
      <p:sp>
        <p:nvSpPr>
          <p:cNvPr id="7" name="Marcador de texto 6">
            <a:extLst>
              <a:ext uri="{FF2B5EF4-FFF2-40B4-BE49-F238E27FC236}">
                <a16:creationId xmlns:a16="http://schemas.microsoft.com/office/drawing/2014/main" id="{B9E61721-39D2-3D4E-FEBB-6C33BBEEED57}"/>
              </a:ext>
            </a:extLst>
          </p:cNvPr>
          <p:cNvSpPr>
            <a:spLocks noGrp="1"/>
          </p:cNvSpPr>
          <p:nvPr>
            <p:ph type="body" idx="11"/>
          </p:nvPr>
        </p:nvSpPr>
        <p:spPr>
          <a:xfrm>
            <a:off x="694106" y="1610137"/>
            <a:ext cx="4807291" cy="1723613"/>
          </a:xfrm>
        </p:spPr>
        <p:txBody>
          <a:bodyPr lIns="91440" tIns="45720" rIns="91440" bIns="45720" anchor="t">
            <a:noAutofit/>
          </a:bodyPr>
          <a:lstStyle/>
          <a:p>
            <a:pPr algn="just"/>
            <a:r>
              <a:rPr lang="es-CO" sz="1200">
                <a:solidFill>
                  <a:schemeClr val="bg1"/>
                </a:solidFill>
              </a:rPr>
              <a:t>Con el propósito de evaluar el nivel de satisfacción de los asistentes frente a la información brindada durante las actividades de relacionamiento ciudadano desarrolladas por Fogafín en los municipios de Medellín y Sabaneta (Antioquia), se aplicó un instrumento de medición a un total de 40 participantes, mediante la realización de 20 encuestas aleatorias en cada una de las jornadas.</a:t>
            </a:r>
          </a:p>
          <a:p>
            <a:pPr algn="just"/>
            <a:r>
              <a:rPr lang="es-CO" sz="1200">
                <a:solidFill>
                  <a:schemeClr val="bg1"/>
                </a:solidFill>
              </a:rPr>
              <a:t>A continuación, se presentan los principales resultados obtenidos:</a:t>
            </a:r>
            <a:endParaRPr lang="es-ES" sz="1500" i="1" kern="0">
              <a:solidFill>
                <a:schemeClr val="bg1"/>
              </a:solidFill>
              <a:ea typeface="+mn-lt"/>
              <a:cs typeface="+mn-lt"/>
            </a:endParaRPr>
          </a:p>
        </p:txBody>
      </p:sp>
      <p:pic>
        <p:nvPicPr>
          <p:cNvPr id="6" name="Imagen 5">
            <a:extLst>
              <a:ext uri="{FF2B5EF4-FFF2-40B4-BE49-F238E27FC236}">
                <a16:creationId xmlns:a16="http://schemas.microsoft.com/office/drawing/2014/main" id="{8D99C00A-3887-F059-49AC-65196A4ED2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1470" y="1610138"/>
            <a:ext cx="4498450" cy="33738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29736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E0711-BE1E-96D6-18FF-7E65409BAFF8}"/>
            </a:ext>
          </a:extLst>
        </p:cNvPr>
        <p:cNvGrpSpPr/>
        <p:nvPr/>
      </p:nvGrpSpPr>
      <p:grpSpPr>
        <a:xfrm>
          <a:off x="0" y="0"/>
          <a:ext cx="0" cy="0"/>
          <a:chOff x="0" y="0"/>
          <a:chExt cx="0" cy="0"/>
        </a:xfrm>
      </p:grpSpPr>
      <p:sp>
        <p:nvSpPr>
          <p:cNvPr id="6" name="Freeform 26">
            <a:extLst>
              <a:ext uri="{FF2B5EF4-FFF2-40B4-BE49-F238E27FC236}">
                <a16:creationId xmlns:a16="http://schemas.microsoft.com/office/drawing/2014/main" id="{58343AAB-DFC6-56D0-5342-563D66AAC0AA}"/>
              </a:ext>
            </a:extLst>
          </p:cNvPr>
          <p:cNvSpPr>
            <a:spLocks/>
          </p:cNvSpPr>
          <p:nvPr/>
        </p:nvSpPr>
        <p:spPr bwMode="auto">
          <a:xfrm flipH="1">
            <a:off x="5761978" y="4480044"/>
            <a:ext cx="5240627" cy="1024917"/>
          </a:xfrm>
          <a:custGeom>
            <a:avLst/>
            <a:gdLst>
              <a:gd name="T0" fmla="*/ 3799 w 3804"/>
              <a:gd name="T1" fmla="*/ 0 h 1355"/>
              <a:gd name="T2" fmla="*/ 372 w 3804"/>
              <a:gd name="T3" fmla="*/ 0 h 1355"/>
              <a:gd name="T4" fmla="*/ 0 w 3804"/>
              <a:gd name="T5" fmla="*/ 679 h 1355"/>
              <a:gd name="T6" fmla="*/ 372 w 3804"/>
              <a:gd name="T7" fmla="*/ 1355 h 1355"/>
              <a:gd name="T8" fmla="*/ 3804 w 3804"/>
              <a:gd name="T9" fmla="*/ 1355 h 1355"/>
              <a:gd name="T10" fmla="*/ 3799 w 3804"/>
              <a:gd name="T11" fmla="*/ 0 h 1355"/>
            </a:gdLst>
            <a:ahLst/>
            <a:cxnLst>
              <a:cxn ang="0">
                <a:pos x="T0" y="T1"/>
              </a:cxn>
              <a:cxn ang="0">
                <a:pos x="T2" y="T3"/>
              </a:cxn>
              <a:cxn ang="0">
                <a:pos x="T4" y="T5"/>
              </a:cxn>
              <a:cxn ang="0">
                <a:pos x="T6" y="T7"/>
              </a:cxn>
              <a:cxn ang="0">
                <a:pos x="T8" y="T9"/>
              </a:cxn>
              <a:cxn ang="0">
                <a:pos x="T10" y="T11"/>
              </a:cxn>
            </a:cxnLst>
            <a:rect l="0" t="0" r="r" b="b"/>
            <a:pathLst>
              <a:path w="3804" h="1355">
                <a:moveTo>
                  <a:pt x="3799" y="0"/>
                </a:moveTo>
                <a:lnTo>
                  <a:pt x="372" y="0"/>
                </a:lnTo>
                <a:lnTo>
                  <a:pt x="0" y="679"/>
                </a:lnTo>
                <a:lnTo>
                  <a:pt x="372" y="1355"/>
                </a:lnTo>
                <a:lnTo>
                  <a:pt x="3804" y="1355"/>
                </a:lnTo>
                <a:lnTo>
                  <a:pt x="3799" y="0"/>
                </a:lnTo>
                <a:close/>
              </a:path>
            </a:pathLst>
          </a:custGeom>
          <a:gradFill flip="none" rotWithShape="1">
            <a:gsLst>
              <a:gs pos="0">
                <a:schemeClr val="accent5">
                  <a:lumMod val="75000"/>
                  <a:tint val="66000"/>
                  <a:satMod val="160000"/>
                </a:schemeClr>
              </a:gs>
              <a:gs pos="50000">
                <a:schemeClr val="accent5">
                  <a:lumMod val="75000"/>
                  <a:tint val="44500"/>
                  <a:satMod val="160000"/>
                </a:schemeClr>
              </a:gs>
              <a:gs pos="100000">
                <a:schemeClr val="accent5">
                  <a:lumMod val="75000"/>
                  <a:tint val="23500"/>
                  <a:satMod val="160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id-ID"/>
          </a:p>
        </p:txBody>
      </p:sp>
      <p:sp>
        <p:nvSpPr>
          <p:cNvPr id="2" name="Título 1">
            <a:extLst>
              <a:ext uri="{FF2B5EF4-FFF2-40B4-BE49-F238E27FC236}">
                <a16:creationId xmlns:a16="http://schemas.microsoft.com/office/drawing/2014/main" id="{7B1A02E2-6DCF-7C6A-74F7-280BDF07FAB1}"/>
              </a:ext>
            </a:extLst>
          </p:cNvPr>
          <p:cNvSpPr>
            <a:spLocks noGrp="1"/>
          </p:cNvSpPr>
          <p:nvPr>
            <p:ph type="title"/>
          </p:nvPr>
        </p:nvSpPr>
        <p:spPr>
          <a:xfrm>
            <a:off x="328624" y="4918"/>
            <a:ext cx="10938657" cy="672170"/>
          </a:xfrm>
        </p:spPr>
        <p:txBody>
          <a:bodyPr lIns="91440" tIns="45720" rIns="91440" bIns="45720" anchor="b">
            <a:normAutofit/>
          </a:bodyPr>
          <a:lstStyle/>
          <a:p>
            <a:r>
              <a:rPr lang="es-MX" sz="2500">
                <a:solidFill>
                  <a:schemeClr val="bg1">
                    <a:lumMod val="95000"/>
                  </a:schemeClr>
                </a:solidFill>
              </a:rPr>
              <a:t>Nivel de </a:t>
            </a:r>
            <a:r>
              <a:rPr lang="es-MX" sz="2500" b="1">
                <a:solidFill>
                  <a:schemeClr val="bg1">
                    <a:lumMod val="95000"/>
                  </a:schemeClr>
                </a:solidFill>
              </a:rPr>
              <a:t>satisfacción </a:t>
            </a:r>
            <a:r>
              <a:rPr lang="es-MX" sz="2500">
                <a:solidFill>
                  <a:schemeClr val="bg1">
                    <a:lumMod val="95000"/>
                  </a:schemeClr>
                </a:solidFill>
              </a:rPr>
              <a:t>de la </a:t>
            </a:r>
            <a:r>
              <a:rPr lang="es-MX" sz="2500" b="1">
                <a:solidFill>
                  <a:schemeClr val="bg1">
                    <a:lumMod val="95000"/>
                  </a:schemeClr>
                </a:solidFill>
              </a:rPr>
              <a:t>información </a:t>
            </a:r>
            <a:r>
              <a:rPr lang="es-MX" sz="2500">
                <a:solidFill>
                  <a:schemeClr val="bg1">
                    <a:lumMod val="95000"/>
                  </a:schemeClr>
                </a:solidFill>
              </a:rPr>
              <a:t>recibida</a:t>
            </a:r>
            <a:endParaRPr lang="es-ES" sz="2500">
              <a:solidFill>
                <a:schemeClr val="bg1">
                  <a:lumMod val="95000"/>
                </a:schemeClr>
              </a:solidFill>
            </a:endParaRPr>
          </a:p>
        </p:txBody>
      </p:sp>
      <p:sp>
        <p:nvSpPr>
          <p:cNvPr id="5" name="CuadroTexto 4">
            <a:extLst>
              <a:ext uri="{FF2B5EF4-FFF2-40B4-BE49-F238E27FC236}">
                <a16:creationId xmlns:a16="http://schemas.microsoft.com/office/drawing/2014/main" id="{53B38E63-0EF8-44DE-EDCD-8CCE072B0B6A}"/>
              </a:ext>
            </a:extLst>
          </p:cNvPr>
          <p:cNvSpPr txBox="1"/>
          <p:nvPr/>
        </p:nvSpPr>
        <p:spPr>
          <a:xfrm>
            <a:off x="328624" y="739606"/>
            <a:ext cx="1089933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a:solidFill>
                  <a:srgbClr val="035A93"/>
                </a:solidFill>
              </a:rPr>
              <a:t>Pregunta: </a:t>
            </a:r>
            <a:r>
              <a:rPr lang="es-MX" sz="2000">
                <a:solidFill>
                  <a:srgbClr val="B28A3F"/>
                </a:solidFill>
              </a:rPr>
              <a:t>¿Considera que la </a:t>
            </a:r>
            <a:r>
              <a:rPr lang="es-MX" sz="2000" b="1">
                <a:solidFill>
                  <a:srgbClr val="B28A3F"/>
                </a:solidFill>
              </a:rPr>
              <a:t>información</a:t>
            </a:r>
            <a:r>
              <a:rPr lang="es-MX" sz="2000">
                <a:solidFill>
                  <a:srgbClr val="B28A3F"/>
                </a:solidFill>
              </a:rPr>
              <a:t> proporcionada durante la actividad es      aplicable a su día a día?</a:t>
            </a:r>
            <a:endParaRPr lang="es-ES" sz="2000">
              <a:solidFill>
                <a:srgbClr val="B28A3F"/>
              </a:solidFill>
            </a:endParaRPr>
          </a:p>
        </p:txBody>
      </p:sp>
      <p:sp>
        <p:nvSpPr>
          <p:cNvPr id="3" name="CuadroTexto 2">
            <a:extLst>
              <a:ext uri="{FF2B5EF4-FFF2-40B4-BE49-F238E27FC236}">
                <a16:creationId xmlns:a16="http://schemas.microsoft.com/office/drawing/2014/main" id="{2F940591-53BA-2312-1026-295C95610A61}"/>
              </a:ext>
            </a:extLst>
          </p:cNvPr>
          <p:cNvSpPr txBox="1"/>
          <p:nvPr/>
        </p:nvSpPr>
        <p:spPr>
          <a:xfrm>
            <a:off x="328624" y="739606"/>
            <a:ext cx="1089933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a:solidFill>
                  <a:srgbClr val="035A93"/>
                </a:solidFill>
              </a:rPr>
              <a:t>Pregunta: </a:t>
            </a:r>
            <a:r>
              <a:rPr lang="es-MX" sz="2000">
                <a:solidFill>
                  <a:srgbClr val="B28A3F"/>
                </a:solidFill>
              </a:rPr>
              <a:t>¿Considera que la </a:t>
            </a:r>
            <a:r>
              <a:rPr lang="es-MX" sz="2000" b="1">
                <a:solidFill>
                  <a:srgbClr val="B28A3F"/>
                </a:solidFill>
              </a:rPr>
              <a:t>información</a:t>
            </a:r>
            <a:r>
              <a:rPr lang="es-MX" sz="2000">
                <a:solidFill>
                  <a:srgbClr val="B28A3F"/>
                </a:solidFill>
              </a:rPr>
              <a:t> proporcionada durante la actividad es      aplicable a su día a día?</a:t>
            </a:r>
            <a:endParaRPr lang="es-ES" sz="2000">
              <a:solidFill>
                <a:srgbClr val="B28A3F"/>
              </a:solidFill>
            </a:endParaRPr>
          </a:p>
        </p:txBody>
      </p:sp>
      <p:pic>
        <p:nvPicPr>
          <p:cNvPr id="7" name="Gráfico 6">
            <a:extLst>
              <a:ext uri="{FF2B5EF4-FFF2-40B4-BE49-F238E27FC236}">
                <a16:creationId xmlns:a16="http://schemas.microsoft.com/office/drawing/2014/main" id="{D180F1CD-1787-091D-8210-6EBDEC7646E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6831" y="4868077"/>
            <a:ext cx="477804" cy="477804"/>
          </a:xfrm>
          <a:prstGeom prst="rect">
            <a:avLst/>
          </a:prstGeom>
        </p:spPr>
      </p:pic>
      <p:sp>
        <p:nvSpPr>
          <p:cNvPr id="21" name="TextBox 48">
            <a:extLst>
              <a:ext uri="{FF2B5EF4-FFF2-40B4-BE49-F238E27FC236}">
                <a16:creationId xmlns:a16="http://schemas.microsoft.com/office/drawing/2014/main" id="{9045EEEA-A776-473A-B0C1-CA942E79B9A0}"/>
              </a:ext>
            </a:extLst>
          </p:cNvPr>
          <p:cNvSpPr txBox="1"/>
          <p:nvPr/>
        </p:nvSpPr>
        <p:spPr>
          <a:xfrm>
            <a:off x="3713895" y="2112741"/>
            <a:ext cx="463737"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sz="2800">
              <a:solidFill>
                <a:schemeClr val="bg1"/>
              </a:solidFill>
              <a:latin typeface="Bebas Neue" panose="020B0606020202050201" pitchFamily="34" charset="0"/>
            </a:endParaRPr>
          </a:p>
        </p:txBody>
      </p:sp>
      <p:sp>
        <p:nvSpPr>
          <p:cNvPr id="22" name="TextBox 88">
            <a:extLst>
              <a:ext uri="{FF2B5EF4-FFF2-40B4-BE49-F238E27FC236}">
                <a16:creationId xmlns:a16="http://schemas.microsoft.com/office/drawing/2014/main" id="{0ACA28DD-F219-49CB-B6DC-F49BE9873DE2}"/>
              </a:ext>
            </a:extLst>
          </p:cNvPr>
          <p:cNvSpPr txBox="1"/>
          <p:nvPr/>
        </p:nvSpPr>
        <p:spPr>
          <a:xfrm>
            <a:off x="1552470" y="1881287"/>
            <a:ext cx="616209"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a:solidFill>
                  <a:schemeClr val="tx1">
                    <a:lumMod val="50000"/>
                    <a:lumOff val="50000"/>
                  </a:schemeClr>
                </a:solidFill>
                <a:latin typeface="Bebas Neue"/>
              </a:rPr>
              <a:t>87</a:t>
            </a:r>
            <a:r>
              <a:rPr lang="id-ID" sz="1600">
                <a:solidFill>
                  <a:schemeClr val="tx1">
                    <a:lumMod val="50000"/>
                    <a:lumOff val="50000"/>
                  </a:schemeClr>
                </a:solidFill>
                <a:latin typeface="Bebas Neue"/>
              </a:rPr>
              <a:t>%</a:t>
            </a:r>
          </a:p>
        </p:txBody>
      </p:sp>
      <p:sp>
        <p:nvSpPr>
          <p:cNvPr id="23" name="Oval 89">
            <a:extLst>
              <a:ext uri="{FF2B5EF4-FFF2-40B4-BE49-F238E27FC236}">
                <a16:creationId xmlns:a16="http://schemas.microsoft.com/office/drawing/2014/main" id="{D26BE54D-0F49-D320-4A10-FAC68BC98387}"/>
              </a:ext>
            </a:extLst>
          </p:cNvPr>
          <p:cNvSpPr/>
          <p:nvPr/>
        </p:nvSpPr>
        <p:spPr>
          <a:xfrm>
            <a:off x="2639067" y="2615185"/>
            <a:ext cx="416933" cy="398347"/>
          </a:xfrm>
          <a:prstGeom prst="ellipse">
            <a:avLst/>
          </a:prstGeom>
          <a:noFill/>
          <a:ln w="38100">
            <a:solidFill>
              <a:srgbClr val="FFA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grpSp>
        <p:nvGrpSpPr>
          <p:cNvPr id="24" name="Group 71">
            <a:extLst>
              <a:ext uri="{FF2B5EF4-FFF2-40B4-BE49-F238E27FC236}">
                <a16:creationId xmlns:a16="http://schemas.microsoft.com/office/drawing/2014/main" id="{5316933A-3985-5053-51BF-CFAEC7A69274}"/>
              </a:ext>
            </a:extLst>
          </p:cNvPr>
          <p:cNvGrpSpPr/>
          <p:nvPr/>
        </p:nvGrpSpPr>
        <p:grpSpPr>
          <a:xfrm>
            <a:off x="924719" y="2289850"/>
            <a:ext cx="3875938" cy="2786863"/>
            <a:chOff x="2314166" y="3134971"/>
            <a:chExt cx="4441969" cy="2327152"/>
          </a:xfrm>
        </p:grpSpPr>
        <p:grpSp>
          <p:nvGrpSpPr>
            <p:cNvPr id="25" name="Group 51">
              <a:extLst>
                <a:ext uri="{FF2B5EF4-FFF2-40B4-BE49-F238E27FC236}">
                  <a16:creationId xmlns:a16="http://schemas.microsoft.com/office/drawing/2014/main" id="{637687E3-9DA3-156B-29EC-9CD4AF5B7067}"/>
                </a:ext>
              </a:extLst>
            </p:cNvPr>
            <p:cNvGrpSpPr/>
            <p:nvPr/>
          </p:nvGrpSpPr>
          <p:grpSpPr>
            <a:xfrm flipH="1">
              <a:off x="4529004" y="4195691"/>
              <a:ext cx="2227131" cy="1266432"/>
              <a:chOff x="4526427" y="4538746"/>
              <a:chExt cx="2651483" cy="1507734"/>
            </a:xfrm>
          </p:grpSpPr>
          <p:sp>
            <p:nvSpPr>
              <p:cNvPr id="32" name="Freeform 9">
                <a:extLst>
                  <a:ext uri="{FF2B5EF4-FFF2-40B4-BE49-F238E27FC236}">
                    <a16:creationId xmlns:a16="http://schemas.microsoft.com/office/drawing/2014/main" id="{E72AECD1-9EFB-643B-D27C-54B16DC40E53}"/>
                  </a:ext>
                </a:extLst>
              </p:cNvPr>
              <p:cNvSpPr>
                <a:spLocks/>
              </p:cNvSpPr>
              <p:nvPr/>
            </p:nvSpPr>
            <p:spPr bwMode="auto">
              <a:xfrm>
                <a:off x="4526427" y="4538746"/>
                <a:ext cx="1327153" cy="1507732"/>
              </a:xfrm>
              <a:custGeom>
                <a:avLst/>
                <a:gdLst>
                  <a:gd name="T0" fmla="*/ 333 w 347"/>
                  <a:gd name="T1" fmla="*/ 75 h 971"/>
                  <a:gd name="T2" fmla="*/ 0 w 347"/>
                  <a:gd name="T3" fmla="*/ 971 h 971"/>
                  <a:gd name="T4" fmla="*/ 347 w 347"/>
                  <a:gd name="T5" fmla="*/ 971 h 971"/>
                  <a:gd name="T6" fmla="*/ 347 w 347"/>
                  <a:gd name="T7" fmla="*/ 0 h 971"/>
                  <a:gd name="T8" fmla="*/ 333 w 347"/>
                  <a:gd name="T9" fmla="*/ 75 h 971"/>
                </a:gdLst>
                <a:ahLst/>
                <a:cxnLst>
                  <a:cxn ang="0">
                    <a:pos x="T0" y="T1"/>
                  </a:cxn>
                  <a:cxn ang="0">
                    <a:pos x="T2" y="T3"/>
                  </a:cxn>
                  <a:cxn ang="0">
                    <a:pos x="T4" y="T5"/>
                  </a:cxn>
                  <a:cxn ang="0">
                    <a:pos x="T6" y="T7"/>
                  </a:cxn>
                  <a:cxn ang="0">
                    <a:pos x="T8" y="T9"/>
                  </a:cxn>
                </a:cxnLst>
                <a:rect l="0" t="0" r="r" b="b"/>
                <a:pathLst>
                  <a:path w="347" h="971">
                    <a:moveTo>
                      <a:pt x="333" y="75"/>
                    </a:moveTo>
                    <a:cubicBezTo>
                      <a:pt x="242" y="750"/>
                      <a:pt x="0" y="971"/>
                      <a:pt x="0" y="971"/>
                    </a:cubicBezTo>
                    <a:cubicBezTo>
                      <a:pt x="347" y="971"/>
                      <a:pt x="347" y="971"/>
                      <a:pt x="347" y="971"/>
                    </a:cubicBezTo>
                    <a:cubicBezTo>
                      <a:pt x="347" y="0"/>
                      <a:pt x="347" y="0"/>
                      <a:pt x="347" y="0"/>
                    </a:cubicBezTo>
                    <a:cubicBezTo>
                      <a:pt x="345" y="0"/>
                      <a:pt x="339" y="33"/>
                      <a:pt x="333" y="75"/>
                    </a:cubicBezTo>
                    <a:close/>
                  </a:path>
                </a:pathLst>
              </a:custGeom>
              <a:solidFill>
                <a:srgbClr val="C0143B"/>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sp>
            <p:nvSpPr>
              <p:cNvPr id="33" name="Freeform 10">
                <a:extLst>
                  <a:ext uri="{FF2B5EF4-FFF2-40B4-BE49-F238E27FC236}">
                    <a16:creationId xmlns:a16="http://schemas.microsoft.com/office/drawing/2014/main" id="{FFAC4047-53D2-8B9E-4416-2E0DB6ED3D16}"/>
                  </a:ext>
                </a:extLst>
              </p:cNvPr>
              <p:cNvSpPr>
                <a:spLocks/>
              </p:cNvSpPr>
              <p:nvPr/>
            </p:nvSpPr>
            <p:spPr bwMode="auto">
              <a:xfrm>
                <a:off x="5852344" y="4550657"/>
                <a:ext cx="1325566" cy="1495823"/>
              </a:xfrm>
              <a:custGeom>
                <a:avLst/>
                <a:gdLst>
                  <a:gd name="T0" fmla="*/ 15 w 347"/>
                  <a:gd name="T1" fmla="*/ 75 h 971"/>
                  <a:gd name="T2" fmla="*/ 0 w 347"/>
                  <a:gd name="T3" fmla="*/ 0 h 971"/>
                  <a:gd name="T4" fmla="*/ 0 w 347"/>
                  <a:gd name="T5" fmla="*/ 971 h 971"/>
                  <a:gd name="T6" fmla="*/ 347 w 347"/>
                  <a:gd name="T7" fmla="*/ 971 h 971"/>
                  <a:gd name="T8" fmla="*/ 15 w 347"/>
                  <a:gd name="T9" fmla="*/ 75 h 971"/>
                </a:gdLst>
                <a:ahLst/>
                <a:cxnLst>
                  <a:cxn ang="0">
                    <a:pos x="T0" y="T1"/>
                  </a:cxn>
                  <a:cxn ang="0">
                    <a:pos x="T2" y="T3"/>
                  </a:cxn>
                  <a:cxn ang="0">
                    <a:pos x="T4" y="T5"/>
                  </a:cxn>
                  <a:cxn ang="0">
                    <a:pos x="T6" y="T7"/>
                  </a:cxn>
                  <a:cxn ang="0">
                    <a:pos x="T8" y="T9"/>
                  </a:cxn>
                </a:cxnLst>
                <a:rect l="0" t="0" r="r" b="b"/>
                <a:pathLst>
                  <a:path w="347" h="971">
                    <a:moveTo>
                      <a:pt x="15" y="75"/>
                    </a:moveTo>
                    <a:cubicBezTo>
                      <a:pt x="9" y="33"/>
                      <a:pt x="3" y="0"/>
                      <a:pt x="0" y="0"/>
                    </a:cubicBezTo>
                    <a:cubicBezTo>
                      <a:pt x="0" y="971"/>
                      <a:pt x="0" y="971"/>
                      <a:pt x="0" y="971"/>
                    </a:cubicBezTo>
                    <a:cubicBezTo>
                      <a:pt x="347" y="971"/>
                      <a:pt x="347" y="971"/>
                      <a:pt x="347" y="971"/>
                    </a:cubicBezTo>
                    <a:cubicBezTo>
                      <a:pt x="347" y="971"/>
                      <a:pt x="105" y="750"/>
                      <a:pt x="15" y="75"/>
                    </a:cubicBez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grpSp>
        <p:grpSp>
          <p:nvGrpSpPr>
            <p:cNvPr id="26" name="Group 54">
              <a:extLst>
                <a:ext uri="{FF2B5EF4-FFF2-40B4-BE49-F238E27FC236}">
                  <a16:creationId xmlns:a16="http://schemas.microsoft.com/office/drawing/2014/main" id="{521C969B-E509-BC77-1D3E-B5983696260D}"/>
                </a:ext>
              </a:extLst>
            </p:cNvPr>
            <p:cNvGrpSpPr/>
            <p:nvPr/>
          </p:nvGrpSpPr>
          <p:grpSpPr>
            <a:xfrm flipH="1">
              <a:off x="3438257" y="3783991"/>
              <a:ext cx="2266100" cy="1678127"/>
              <a:chOff x="3345469" y="3778276"/>
              <a:chExt cx="2697875" cy="1997875"/>
            </a:xfrm>
          </p:grpSpPr>
          <p:sp>
            <p:nvSpPr>
              <p:cNvPr id="30" name="Freeform 11">
                <a:extLst>
                  <a:ext uri="{FF2B5EF4-FFF2-40B4-BE49-F238E27FC236}">
                    <a16:creationId xmlns:a16="http://schemas.microsoft.com/office/drawing/2014/main" id="{9EAA7CAF-BC54-B745-0847-B5507FB01772}"/>
                  </a:ext>
                </a:extLst>
              </p:cNvPr>
              <p:cNvSpPr>
                <a:spLocks/>
              </p:cNvSpPr>
              <p:nvPr/>
            </p:nvSpPr>
            <p:spPr bwMode="auto">
              <a:xfrm>
                <a:off x="3345469" y="3778276"/>
                <a:ext cx="1408924" cy="1997875"/>
              </a:xfrm>
              <a:custGeom>
                <a:avLst/>
                <a:gdLst>
                  <a:gd name="T0" fmla="*/ 333 w 347"/>
                  <a:gd name="T1" fmla="*/ 40 h 522"/>
                  <a:gd name="T2" fmla="*/ 0 w 347"/>
                  <a:gd name="T3" fmla="*/ 522 h 522"/>
                  <a:gd name="T4" fmla="*/ 347 w 347"/>
                  <a:gd name="T5" fmla="*/ 522 h 522"/>
                  <a:gd name="T6" fmla="*/ 347 w 347"/>
                  <a:gd name="T7" fmla="*/ 0 h 522"/>
                  <a:gd name="T8" fmla="*/ 333 w 347"/>
                  <a:gd name="T9" fmla="*/ 40 h 522"/>
                </a:gdLst>
                <a:ahLst/>
                <a:cxnLst>
                  <a:cxn ang="0">
                    <a:pos x="T0" y="T1"/>
                  </a:cxn>
                  <a:cxn ang="0">
                    <a:pos x="T2" y="T3"/>
                  </a:cxn>
                  <a:cxn ang="0">
                    <a:pos x="T4" y="T5"/>
                  </a:cxn>
                  <a:cxn ang="0">
                    <a:pos x="T6" y="T7"/>
                  </a:cxn>
                  <a:cxn ang="0">
                    <a:pos x="T8" y="T9"/>
                  </a:cxn>
                </a:cxnLst>
                <a:rect l="0" t="0" r="r" b="b"/>
                <a:pathLst>
                  <a:path w="347" h="522">
                    <a:moveTo>
                      <a:pt x="333" y="40"/>
                    </a:moveTo>
                    <a:cubicBezTo>
                      <a:pt x="242" y="403"/>
                      <a:pt x="0" y="522"/>
                      <a:pt x="0" y="522"/>
                    </a:cubicBezTo>
                    <a:cubicBezTo>
                      <a:pt x="347" y="522"/>
                      <a:pt x="347" y="522"/>
                      <a:pt x="347" y="522"/>
                    </a:cubicBezTo>
                    <a:cubicBezTo>
                      <a:pt x="347" y="0"/>
                      <a:pt x="347" y="0"/>
                      <a:pt x="347" y="0"/>
                    </a:cubicBezTo>
                    <a:cubicBezTo>
                      <a:pt x="344" y="0"/>
                      <a:pt x="338" y="18"/>
                      <a:pt x="333" y="40"/>
                    </a:cubicBezTo>
                    <a:close/>
                  </a:path>
                </a:pathLst>
              </a:custGeom>
              <a:solidFill>
                <a:srgbClr val="FFA100"/>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sp>
            <p:nvSpPr>
              <p:cNvPr id="31" name="Freeform 12">
                <a:extLst>
                  <a:ext uri="{FF2B5EF4-FFF2-40B4-BE49-F238E27FC236}">
                    <a16:creationId xmlns:a16="http://schemas.microsoft.com/office/drawing/2014/main" id="{F9F3EFFD-D245-6113-9D31-F30AE2EF2DBA}"/>
                  </a:ext>
                </a:extLst>
              </p:cNvPr>
              <p:cNvSpPr>
                <a:spLocks/>
              </p:cNvSpPr>
              <p:nvPr/>
            </p:nvSpPr>
            <p:spPr bwMode="auto">
              <a:xfrm>
                <a:off x="4740007" y="3803044"/>
                <a:ext cx="1303337" cy="1962150"/>
              </a:xfrm>
              <a:custGeom>
                <a:avLst/>
                <a:gdLst>
                  <a:gd name="T0" fmla="*/ 14 w 347"/>
                  <a:gd name="T1" fmla="*/ 40 h 522"/>
                  <a:gd name="T2" fmla="*/ 0 w 347"/>
                  <a:gd name="T3" fmla="*/ 0 h 522"/>
                  <a:gd name="T4" fmla="*/ 0 w 347"/>
                  <a:gd name="T5" fmla="*/ 522 h 522"/>
                  <a:gd name="T6" fmla="*/ 347 w 347"/>
                  <a:gd name="T7" fmla="*/ 522 h 522"/>
                  <a:gd name="T8" fmla="*/ 14 w 347"/>
                  <a:gd name="T9" fmla="*/ 40 h 522"/>
                </a:gdLst>
                <a:ahLst/>
                <a:cxnLst>
                  <a:cxn ang="0">
                    <a:pos x="T0" y="T1"/>
                  </a:cxn>
                  <a:cxn ang="0">
                    <a:pos x="T2" y="T3"/>
                  </a:cxn>
                  <a:cxn ang="0">
                    <a:pos x="T4" y="T5"/>
                  </a:cxn>
                  <a:cxn ang="0">
                    <a:pos x="T6" y="T7"/>
                  </a:cxn>
                  <a:cxn ang="0">
                    <a:pos x="T8" y="T9"/>
                  </a:cxn>
                </a:cxnLst>
                <a:rect l="0" t="0" r="r" b="b"/>
                <a:pathLst>
                  <a:path w="347" h="522">
                    <a:moveTo>
                      <a:pt x="14" y="40"/>
                    </a:moveTo>
                    <a:cubicBezTo>
                      <a:pt x="9" y="18"/>
                      <a:pt x="3" y="0"/>
                      <a:pt x="0" y="0"/>
                    </a:cubicBezTo>
                    <a:cubicBezTo>
                      <a:pt x="0" y="522"/>
                      <a:pt x="0" y="522"/>
                      <a:pt x="0" y="522"/>
                    </a:cubicBezTo>
                    <a:cubicBezTo>
                      <a:pt x="347" y="522"/>
                      <a:pt x="347" y="522"/>
                      <a:pt x="347" y="522"/>
                    </a:cubicBezTo>
                    <a:cubicBezTo>
                      <a:pt x="347" y="522"/>
                      <a:pt x="105" y="403"/>
                      <a:pt x="14" y="40"/>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grpSp>
        <p:grpSp>
          <p:nvGrpSpPr>
            <p:cNvPr id="27" name="Group 57">
              <a:extLst>
                <a:ext uri="{FF2B5EF4-FFF2-40B4-BE49-F238E27FC236}">
                  <a16:creationId xmlns:a16="http://schemas.microsoft.com/office/drawing/2014/main" id="{C6F4B65E-108F-E9C6-0512-6EFC826579DE}"/>
                </a:ext>
              </a:extLst>
            </p:cNvPr>
            <p:cNvGrpSpPr/>
            <p:nvPr/>
          </p:nvGrpSpPr>
          <p:grpSpPr>
            <a:xfrm flipH="1">
              <a:off x="2314166" y="3134971"/>
              <a:ext cx="2222173" cy="2327152"/>
              <a:chOff x="2322266" y="3167686"/>
              <a:chExt cx="2645577" cy="2770561"/>
            </a:xfrm>
          </p:grpSpPr>
          <p:sp>
            <p:nvSpPr>
              <p:cNvPr id="28" name="Freeform 13">
                <a:extLst>
                  <a:ext uri="{FF2B5EF4-FFF2-40B4-BE49-F238E27FC236}">
                    <a16:creationId xmlns:a16="http://schemas.microsoft.com/office/drawing/2014/main" id="{B5CCB077-3675-EF73-EA45-9D88232033FD}"/>
                  </a:ext>
                </a:extLst>
              </p:cNvPr>
              <p:cNvSpPr>
                <a:spLocks/>
              </p:cNvSpPr>
              <p:nvPr/>
            </p:nvSpPr>
            <p:spPr bwMode="auto">
              <a:xfrm>
                <a:off x="3627541" y="3171486"/>
                <a:ext cx="1340302" cy="2766761"/>
              </a:xfrm>
              <a:custGeom>
                <a:avLst/>
                <a:gdLst>
                  <a:gd name="T0" fmla="*/ 14 w 347"/>
                  <a:gd name="T1" fmla="*/ 62 h 791"/>
                  <a:gd name="T2" fmla="*/ 0 w 347"/>
                  <a:gd name="T3" fmla="*/ 0 h 791"/>
                  <a:gd name="T4" fmla="*/ 0 w 347"/>
                  <a:gd name="T5" fmla="*/ 791 h 791"/>
                  <a:gd name="T6" fmla="*/ 347 w 347"/>
                  <a:gd name="T7" fmla="*/ 791 h 791"/>
                  <a:gd name="T8" fmla="*/ 14 w 347"/>
                  <a:gd name="T9" fmla="*/ 62 h 791"/>
                </a:gdLst>
                <a:ahLst/>
                <a:cxnLst>
                  <a:cxn ang="0">
                    <a:pos x="T0" y="T1"/>
                  </a:cxn>
                  <a:cxn ang="0">
                    <a:pos x="T2" y="T3"/>
                  </a:cxn>
                  <a:cxn ang="0">
                    <a:pos x="T4" y="T5"/>
                  </a:cxn>
                  <a:cxn ang="0">
                    <a:pos x="T6" y="T7"/>
                  </a:cxn>
                  <a:cxn ang="0">
                    <a:pos x="T8" y="T9"/>
                  </a:cxn>
                </a:cxnLst>
                <a:rect l="0" t="0" r="r" b="b"/>
                <a:pathLst>
                  <a:path w="347" h="791">
                    <a:moveTo>
                      <a:pt x="14" y="62"/>
                    </a:moveTo>
                    <a:cubicBezTo>
                      <a:pt x="8" y="28"/>
                      <a:pt x="2" y="0"/>
                      <a:pt x="0" y="0"/>
                    </a:cubicBezTo>
                    <a:cubicBezTo>
                      <a:pt x="0" y="791"/>
                      <a:pt x="0" y="791"/>
                      <a:pt x="0" y="791"/>
                    </a:cubicBezTo>
                    <a:cubicBezTo>
                      <a:pt x="347" y="791"/>
                      <a:pt x="347" y="791"/>
                      <a:pt x="347" y="791"/>
                    </a:cubicBezTo>
                    <a:cubicBezTo>
                      <a:pt x="347" y="791"/>
                      <a:pt x="104" y="611"/>
                      <a:pt x="14" y="62"/>
                    </a:cubicBez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sp>
            <p:nvSpPr>
              <p:cNvPr id="29" name="Freeform 14">
                <a:extLst>
                  <a:ext uri="{FF2B5EF4-FFF2-40B4-BE49-F238E27FC236}">
                    <a16:creationId xmlns:a16="http://schemas.microsoft.com/office/drawing/2014/main" id="{39C90595-52DA-E0C2-8413-BCD65A296546}"/>
                  </a:ext>
                </a:extLst>
              </p:cNvPr>
              <p:cNvSpPr>
                <a:spLocks/>
              </p:cNvSpPr>
              <p:nvPr/>
            </p:nvSpPr>
            <p:spPr bwMode="auto">
              <a:xfrm>
                <a:off x="2322266" y="3167686"/>
                <a:ext cx="1318420" cy="2770561"/>
              </a:xfrm>
              <a:custGeom>
                <a:avLst/>
                <a:gdLst>
                  <a:gd name="T0" fmla="*/ 333 w 348"/>
                  <a:gd name="T1" fmla="*/ 62 h 791"/>
                  <a:gd name="T2" fmla="*/ 0 w 348"/>
                  <a:gd name="T3" fmla="*/ 791 h 791"/>
                  <a:gd name="T4" fmla="*/ 348 w 348"/>
                  <a:gd name="T5" fmla="*/ 791 h 791"/>
                  <a:gd name="T6" fmla="*/ 348 w 348"/>
                  <a:gd name="T7" fmla="*/ 0 h 791"/>
                  <a:gd name="T8" fmla="*/ 333 w 348"/>
                  <a:gd name="T9" fmla="*/ 62 h 791"/>
                </a:gdLst>
                <a:ahLst/>
                <a:cxnLst>
                  <a:cxn ang="0">
                    <a:pos x="T0" y="T1"/>
                  </a:cxn>
                  <a:cxn ang="0">
                    <a:pos x="T2" y="T3"/>
                  </a:cxn>
                  <a:cxn ang="0">
                    <a:pos x="T4" y="T5"/>
                  </a:cxn>
                  <a:cxn ang="0">
                    <a:pos x="T6" y="T7"/>
                  </a:cxn>
                  <a:cxn ang="0">
                    <a:pos x="T8" y="T9"/>
                  </a:cxn>
                </a:cxnLst>
                <a:rect l="0" t="0" r="r" b="b"/>
                <a:pathLst>
                  <a:path w="348" h="791">
                    <a:moveTo>
                      <a:pt x="333" y="62"/>
                    </a:moveTo>
                    <a:cubicBezTo>
                      <a:pt x="242" y="611"/>
                      <a:pt x="0" y="791"/>
                      <a:pt x="0" y="791"/>
                    </a:cubicBezTo>
                    <a:cubicBezTo>
                      <a:pt x="348" y="791"/>
                      <a:pt x="348" y="791"/>
                      <a:pt x="348" y="791"/>
                    </a:cubicBezTo>
                    <a:cubicBezTo>
                      <a:pt x="348" y="0"/>
                      <a:pt x="348" y="0"/>
                      <a:pt x="348" y="0"/>
                    </a:cubicBezTo>
                    <a:cubicBezTo>
                      <a:pt x="345" y="0"/>
                      <a:pt x="339" y="28"/>
                      <a:pt x="333" y="62"/>
                    </a:cubicBezTo>
                    <a:close/>
                  </a:path>
                </a:pathLst>
              </a:custGeom>
              <a:solidFill>
                <a:schemeClr val="accent5">
                  <a:alpha val="7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d-ID"/>
              </a:p>
            </p:txBody>
          </p:sp>
        </p:grpSp>
      </p:grpSp>
      <p:sp>
        <p:nvSpPr>
          <p:cNvPr id="34" name="Oval 89">
            <a:extLst>
              <a:ext uri="{FF2B5EF4-FFF2-40B4-BE49-F238E27FC236}">
                <a16:creationId xmlns:a16="http://schemas.microsoft.com/office/drawing/2014/main" id="{9F071A03-20A2-136C-92B7-A60BA37C93BE}"/>
              </a:ext>
            </a:extLst>
          </p:cNvPr>
          <p:cNvSpPr/>
          <p:nvPr/>
        </p:nvSpPr>
        <p:spPr>
          <a:xfrm>
            <a:off x="1650421" y="1821083"/>
            <a:ext cx="416933" cy="398347"/>
          </a:xfrm>
          <a:prstGeom prst="ellipse">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35" name="Oval 89">
            <a:extLst>
              <a:ext uri="{FF2B5EF4-FFF2-40B4-BE49-F238E27FC236}">
                <a16:creationId xmlns:a16="http://schemas.microsoft.com/office/drawing/2014/main" id="{0F78CAC7-5AA5-A1A9-46DD-1DFF58764890}"/>
              </a:ext>
            </a:extLst>
          </p:cNvPr>
          <p:cNvSpPr/>
          <p:nvPr/>
        </p:nvSpPr>
        <p:spPr>
          <a:xfrm>
            <a:off x="3617212" y="3014770"/>
            <a:ext cx="416933" cy="39834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36" name="CuadroTexto 35">
            <a:extLst>
              <a:ext uri="{FF2B5EF4-FFF2-40B4-BE49-F238E27FC236}">
                <a16:creationId xmlns:a16="http://schemas.microsoft.com/office/drawing/2014/main" id="{D02C6747-55CA-C370-E197-A80E7A0661B3}"/>
              </a:ext>
            </a:extLst>
          </p:cNvPr>
          <p:cNvSpPr txBox="1"/>
          <p:nvPr/>
        </p:nvSpPr>
        <p:spPr>
          <a:xfrm>
            <a:off x="3621060" y="3067079"/>
            <a:ext cx="1189464"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600" b="0" i="0" u="none" strike="noStrike" baseline="0">
                <a:solidFill>
                  <a:srgbClr val="7F7F7F"/>
                </a:solidFill>
                <a:latin typeface="Bebas Neue"/>
              </a:rPr>
              <a:t>5</a:t>
            </a:r>
            <a:r>
              <a:rPr lang="id-ID" sz="1600" b="0" i="0" u="none" strike="noStrike" baseline="0">
                <a:solidFill>
                  <a:srgbClr val="7F7F7F"/>
                </a:solidFill>
                <a:latin typeface="Bebas Neue"/>
              </a:rPr>
              <a:t>%</a:t>
            </a:r>
            <a:endParaRPr lang="es-ES" sz="1600"/>
          </a:p>
          <a:p>
            <a:pPr algn="ctr"/>
            <a:endParaRPr lang="es-ES"/>
          </a:p>
        </p:txBody>
      </p:sp>
      <p:sp>
        <p:nvSpPr>
          <p:cNvPr id="37" name="CuadroTexto 36">
            <a:extLst>
              <a:ext uri="{FF2B5EF4-FFF2-40B4-BE49-F238E27FC236}">
                <a16:creationId xmlns:a16="http://schemas.microsoft.com/office/drawing/2014/main" id="{9C6739E2-C86E-B0E4-5C7C-1F7E155F7160}"/>
              </a:ext>
            </a:extLst>
          </p:cNvPr>
          <p:cNvSpPr txBox="1"/>
          <p:nvPr/>
        </p:nvSpPr>
        <p:spPr>
          <a:xfrm>
            <a:off x="2637519" y="2669350"/>
            <a:ext cx="1189464"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1600" b="0" i="0" u="none" strike="noStrike" baseline="0">
                <a:solidFill>
                  <a:srgbClr val="7F7F7F"/>
                </a:solidFill>
                <a:latin typeface="Bebas Neue"/>
              </a:rPr>
              <a:t>8</a:t>
            </a:r>
            <a:r>
              <a:rPr lang="id-ID" sz="1600" b="0" i="0" u="none" strike="noStrike" baseline="0">
                <a:solidFill>
                  <a:srgbClr val="7F7F7F"/>
                </a:solidFill>
                <a:latin typeface="Bebas Neue"/>
              </a:rPr>
              <a:t>%</a:t>
            </a:r>
            <a:endParaRPr lang="es-ES" sz="1600"/>
          </a:p>
          <a:p>
            <a:pPr algn="ctr"/>
            <a:endParaRPr lang="es-ES"/>
          </a:p>
        </p:txBody>
      </p:sp>
      <p:sp>
        <p:nvSpPr>
          <p:cNvPr id="38" name="CuadroTexto 37">
            <a:extLst>
              <a:ext uri="{FF2B5EF4-FFF2-40B4-BE49-F238E27FC236}">
                <a16:creationId xmlns:a16="http://schemas.microsoft.com/office/drawing/2014/main" id="{4FB8149C-F270-883B-2342-3F2E5FD420A9}"/>
              </a:ext>
            </a:extLst>
          </p:cNvPr>
          <p:cNvSpPr txBox="1"/>
          <p:nvPr/>
        </p:nvSpPr>
        <p:spPr>
          <a:xfrm>
            <a:off x="2408050" y="5101621"/>
            <a:ext cx="96630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1200" b="1">
                <a:solidFill>
                  <a:srgbClr val="7F7F7F"/>
                </a:solidFill>
              </a:rPr>
              <a:t>Casi siempre </a:t>
            </a:r>
            <a:endParaRPr lang="es-ES" sz="1200"/>
          </a:p>
        </p:txBody>
      </p:sp>
      <p:sp>
        <p:nvSpPr>
          <p:cNvPr id="39" name="CuadroTexto 38">
            <a:extLst>
              <a:ext uri="{FF2B5EF4-FFF2-40B4-BE49-F238E27FC236}">
                <a16:creationId xmlns:a16="http://schemas.microsoft.com/office/drawing/2014/main" id="{33E8CA55-2C53-F436-4D07-8DD959768A5E}"/>
              </a:ext>
            </a:extLst>
          </p:cNvPr>
          <p:cNvSpPr txBox="1"/>
          <p:nvPr/>
        </p:nvSpPr>
        <p:spPr>
          <a:xfrm>
            <a:off x="3431364" y="5101621"/>
            <a:ext cx="1568856"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MX" sz="1200" b="1">
                <a:solidFill>
                  <a:srgbClr val="7F7F7F"/>
                </a:solidFill>
                <a:latin typeface="Montserrat"/>
              </a:rPr>
              <a:t>Ocasionalmente </a:t>
            </a:r>
            <a:endParaRPr lang="es-ES" sz="1200"/>
          </a:p>
          <a:p>
            <a:pPr algn="ctr"/>
            <a:endParaRPr lang="es-ES" sz="1500"/>
          </a:p>
        </p:txBody>
      </p:sp>
      <p:sp>
        <p:nvSpPr>
          <p:cNvPr id="40" name="CuadroTexto 39">
            <a:extLst>
              <a:ext uri="{FF2B5EF4-FFF2-40B4-BE49-F238E27FC236}">
                <a16:creationId xmlns:a16="http://schemas.microsoft.com/office/drawing/2014/main" id="{7DA06A5D-2F84-48C3-3108-4E69CCC76D0A}"/>
              </a:ext>
            </a:extLst>
          </p:cNvPr>
          <p:cNvSpPr txBox="1"/>
          <p:nvPr/>
        </p:nvSpPr>
        <p:spPr>
          <a:xfrm>
            <a:off x="861118" y="5065686"/>
            <a:ext cx="1865716" cy="276999"/>
          </a:xfrm>
          <a:prstGeom prst="rect">
            <a:avLst/>
          </a:prstGeom>
          <a:noFill/>
        </p:spPr>
        <p:txBody>
          <a:bodyPr wrap="square">
            <a:spAutoFit/>
          </a:bodyPr>
          <a:lstStyle/>
          <a:p>
            <a:pPr algn="ctr"/>
            <a:r>
              <a:rPr lang="es-MX" sz="1200" b="1">
                <a:solidFill>
                  <a:srgbClr val="7F7F7F"/>
                </a:solidFill>
                <a:latin typeface="Montserrat"/>
              </a:rPr>
              <a:t>Siempre  </a:t>
            </a:r>
            <a:endParaRPr lang="es-ES" sz="1200"/>
          </a:p>
        </p:txBody>
      </p:sp>
      <p:sp>
        <p:nvSpPr>
          <p:cNvPr id="41" name="CuadroTexto 40">
            <a:extLst>
              <a:ext uri="{FF2B5EF4-FFF2-40B4-BE49-F238E27FC236}">
                <a16:creationId xmlns:a16="http://schemas.microsoft.com/office/drawing/2014/main" id="{539524AC-6721-0ECD-C3A6-60A8F492AF67}"/>
              </a:ext>
            </a:extLst>
          </p:cNvPr>
          <p:cNvSpPr txBox="1"/>
          <p:nvPr/>
        </p:nvSpPr>
        <p:spPr>
          <a:xfrm>
            <a:off x="5680686" y="1881287"/>
            <a:ext cx="5240627" cy="25237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CO" sz="1200">
                <a:solidFill>
                  <a:schemeClr val="tx1">
                    <a:lumMod val="65000"/>
                    <a:lumOff val="35000"/>
                  </a:schemeClr>
                </a:solidFill>
              </a:rPr>
              <a:t>Los resultados muestran una percepción positiva frente a la utilidad de la información brindada durante las jornadas realizadas en Medellín y Sabaneta. El</a:t>
            </a:r>
            <a:r>
              <a:rPr lang="es-CO" sz="1200">
                <a:solidFill>
                  <a:schemeClr val="accent4">
                    <a:lumMod val="75000"/>
                  </a:schemeClr>
                </a:solidFill>
              </a:rPr>
              <a:t> </a:t>
            </a:r>
            <a:r>
              <a:rPr lang="es-CO" sz="1200" b="1">
                <a:solidFill>
                  <a:schemeClr val="accent4">
                    <a:lumMod val="75000"/>
                  </a:schemeClr>
                </a:solidFill>
              </a:rPr>
              <a:t>100% </a:t>
            </a:r>
            <a:r>
              <a:rPr lang="es-CO" sz="1200">
                <a:solidFill>
                  <a:schemeClr val="tx1">
                    <a:lumMod val="65000"/>
                    <a:lumOff val="35000"/>
                  </a:schemeClr>
                </a:solidFill>
              </a:rPr>
              <a:t>de los participantes otorgó valoraciones favorables, sin registrarse respuestas negativas.</a:t>
            </a:r>
          </a:p>
          <a:p>
            <a:pPr algn="just"/>
            <a:endParaRPr lang="es-CO" sz="1200">
              <a:solidFill>
                <a:schemeClr val="tx1">
                  <a:lumMod val="65000"/>
                  <a:lumOff val="35000"/>
                </a:schemeClr>
              </a:solidFill>
            </a:endParaRPr>
          </a:p>
          <a:p>
            <a:pPr algn="just"/>
            <a:r>
              <a:rPr lang="es-CO" sz="1200">
                <a:solidFill>
                  <a:schemeClr val="tx1">
                    <a:lumMod val="65000"/>
                    <a:lumOff val="35000"/>
                  </a:schemeClr>
                </a:solidFill>
              </a:rPr>
              <a:t>El </a:t>
            </a:r>
            <a:r>
              <a:rPr lang="es-CO" sz="1400" b="1">
                <a:solidFill>
                  <a:schemeClr val="accent4">
                    <a:lumMod val="75000"/>
                  </a:schemeClr>
                </a:solidFill>
              </a:rPr>
              <a:t>87% </a:t>
            </a:r>
            <a:r>
              <a:rPr lang="es-CO" sz="1200">
                <a:solidFill>
                  <a:schemeClr val="tx1">
                    <a:lumMod val="65000"/>
                    <a:lumOff val="35000"/>
                  </a:schemeClr>
                </a:solidFill>
              </a:rPr>
              <a:t>indicó que la información es siempre aplicable a su vida cotidiana, el </a:t>
            </a:r>
            <a:r>
              <a:rPr lang="es-CO" sz="1200" b="1">
                <a:solidFill>
                  <a:schemeClr val="accent4">
                    <a:lumMod val="75000"/>
                  </a:schemeClr>
                </a:solidFill>
              </a:rPr>
              <a:t>8% </a:t>
            </a:r>
            <a:r>
              <a:rPr lang="es-CO" sz="1200">
                <a:solidFill>
                  <a:schemeClr val="tx1">
                    <a:lumMod val="65000"/>
                    <a:lumOff val="35000"/>
                  </a:schemeClr>
                </a:solidFill>
              </a:rPr>
              <a:t>señaló que es ocasionalmente aplicable y el </a:t>
            </a:r>
            <a:r>
              <a:rPr lang="es-CO" sz="1200" b="1">
                <a:solidFill>
                  <a:schemeClr val="accent4">
                    <a:lumMod val="75000"/>
                  </a:schemeClr>
                </a:solidFill>
              </a:rPr>
              <a:t>5%</a:t>
            </a:r>
            <a:r>
              <a:rPr lang="es-CO" sz="1200">
                <a:solidFill>
                  <a:schemeClr val="tx1">
                    <a:lumMod val="65000"/>
                    <a:lumOff val="35000"/>
                  </a:schemeClr>
                </a:solidFill>
              </a:rPr>
              <a:t> manifestó que es casi siempre aplicable. Lo anterior evidencia que, para la gran mayoría de los asistentes, los contenidos compartidos tienen una aplicación directa en su día a día, mientras que un grupo menor percibe una aplicabilidad más limitada según sus circunstancias o necesidades particulares.</a:t>
            </a:r>
          </a:p>
        </p:txBody>
      </p:sp>
      <p:sp>
        <p:nvSpPr>
          <p:cNvPr id="42" name="CuadroTexto 41">
            <a:extLst>
              <a:ext uri="{FF2B5EF4-FFF2-40B4-BE49-F238E27FC236}">
                <a16:creationId xmlns:a16="http://schemas.microsoft.com/office/drawing/2014/main" id="{CF83A50F-8EB5-8A40-08E5-5C3A721B7140}"/>
              </a:ext>
            </a:extLst>
          </p:cNvPr>
          <p:cNvSpPr txBox="1"/>
          <p:nvPr/>
        </p:nvSpPr>
        <p:spPr>
          <a:xfrm>
            <a:off x="5778290" y="4577003"/>
            <a:ext cx="480979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CO" sz="1200">
                <a:solidFill>
                  <a:schemeClr val="tx1">
                    <a:lumMod val="65000"/>
                    <a:lumOff val="35000"/>
                  </a:schemeClr>
                </a:solidFill>
              </a:rPr>
              <a:t>Estos hallazgos </a:t>
            </a:r>
            <a:r>
              <a:rPr lang="es-CO" sz="1200" b="1">
                <a:solidFill>
                  <a:schemeClr val="bg1"/>
                </a:solidFill>
              </a:rPr>
              <a:t>resaltan la capacidad de Fogafín para transmitir información útil y relevante</a:t>
            </a:r>
            <a:r>
              <a:rPr lang="es-CO" sz="1200">
                <a:solidFill>
                  <a:schemeClr val="tx1">
                    <a:lumMod val="50000"/>
                    <a:lumOff val="50000"/>
                  </a:schemeClr>
                </a:solidFill>
              </a:rPr>
              <a:t>, </a:t>
            </a:r>
            <a:r>
              <a:rPr lang="es-CO" sz="1200">
                <a:solidFill>
                  <a:schemeClr val="tx1">
                    <a:lumMod val="65000"/>
                    <a:lumOff val="35000"/>
                  </a:schemeClr>
                </a:solidFill>
              </a:rPr>
              <a:t>facilitando la comprensión de conceptos financieros que pueden apoyar una toma de decisiones más informada y segura.</a:t>
            </a:r>
            <a:endParaRPr lang="id-ID" sz="1200">
              <a:solidFill>
                <a:schemeClr val="tx1">
                  <a:lumMod val="65000"/>
                  <a:lumOff val="35000"/>
                </a:schemeClr>
              </a:solidFill>
            </a:endParaRPr>
          </a:p>
        </p:txBody>
      </p:sp>
    </p:spTree>
    <p:extLst>
      <p:ext uri="{BB962C8B-B14F-4D97-AF65-F5344CB8AC3E}">
        <p14:creationId xmlns:p14="http://schemas.microsoft.com/office/powerpoint/2010/main" val="510618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6">
            <a:extLst>
              <a:ext uri="{FF2B5EF4-FFF2-40B4-BE49-F238E27FC236}">
                <a16:creationId xmlns:a16="http://schemas.microsoft.com/office/drawing/2014/main" id="{CB97503A-D36C-D83B-E870-FFA19B5081B8}"/>
              </a:ext>
            </a:extLst>
          </p:cNvPr>
          <p:cNvSpPr>
            <a:spLocks/>
          </p:cNvSpPr>
          <p:nvPr/>
        </p:nvSpPr>
        <p:spPr bwMode="auto">
          <a:xfrm flipH="1">
            <a:off x="1302632" y="5133342"/>
            <a:ext cx="10594506" cy="925439"/>
          </a:xfrm>
          <a:custGeom>
            <a:avLst/>
            <a:gdLst>
              <a:gd name="T0" fmla="*/ 3799 w 3804"/>
              <a:gd name="T1" fmla="*/ 0 h 1355"/>
              <a:gd name="T2" fmla="*/ 372 w 3804"/>
              <a:gd name="T3" fmla="*/ 0 h 1355"/>
              <a:gd name="T4" fmla="*/ 0 w 3804"/>
              <a:gd name="T5" fmla="*/ 679 h 1355"/>
              <a:gd name="T6" fmla="*/ 372 w 3804"/>
              <a:gd name="T7" fmla="*/ 1355 h 1355"/>
              <a:gd name="T8" fmla="*/ 3804 w 3804"/>
              <a:gd name="T9" fmla="*/ 1355 h 1355"/>
              <a:gd name="T10" fmla="*/ 3799 w 3804"/>
              <a:gd name="T11" fmla="*/ 0 h 1355"/>
            </a:gdLst>
            <a:ahLst/>
            <a:cxnLst>
              <a:cxn ang="0">
                <a:pos x="T0" y="T1"/>
              </a:cxn>
              <a:cxn ang="0">
                <a:pos x="T2" y="T3"/>
              </a:cxn>
              <a:cxn ang="0">
                <a:pos x="T4" y="T5"/>
              </a:cxn>
              <a:cxn ang="0">
                <a:pos x="T6" y="T7"/>
              </a:cxn>
              <a:cxn ang="0">
                <a:pos x="T8" y="T9"/>
              </a:cxn>
              <a:cxn ang="0">
                <a:pos x="T10" y="T11"/>
              </a:cxn>
            </a:cxnLst>
            <a:rect l="0" t="0" r="r" b="b"/>
            <a:pathLst>
              <a:path w="3804" h="1355">
                <a:moveTo>
                  <a:pt x="3799" y="0"/>
                </a:moveTo>
                <a:lnTo>
                  <a:pt x="372" y="0"/>
                </a:lnTo>
                <a:lnTo>
                  <a:pt x="0" y="679"/>
                </a:lnTo>
                <a:lnTo>
                  <a:pt x="372" y="1355"/>
                </a:lnTo>
                <a:lnTo>
                  <a:pt x="3804" y="1355"/>
                </a:lnTo>
                <a:lnTo>
                  <a:pt x="3799" y="0"/>
                </a:lnTo>
                <a:close/>
              </a:path>
            </a:pathLst>
          </a:custGeom>
          <a:gradFill flip="none" rotWithShape="1">
            <a:gsLst>
              <a:gs pos="0">
                <a:schemeClr val="accent5">
                  <a:lumMod val="75000"/>
                  <a:tint val="66000"/>
                  <a:satMod val="160000"/>
                </a:schemeClr>
              </a:gs>
              <a:gs pos="50000">
                <a:schemeClr val="accent5">
                  <a:lumMod val="75000"/>
                  <a:tint val="44500"/>
                  <a:satMod val="160000"/>
                </a:schemeClr>
              </a:gs>
              <a:gs pos="100000">
                <a:schemeClr val="accent5">
                  <a:lumMod val="75000"/>
                  <a:tint val="23500"/>
                  <a:satMod val="160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id-ID"/>
          </a:p>
        </p:txBody>
      </p:sp>
      <p:sp>
        <p:nvSpPr>
          <p:cNvPr id="2" name="Título 1">
            <a:extLst>
              <a:ext uri="{FF2B5EF4-FFF2-40B4-BE49-F238E27FC236}">
                <a16:creationId xmlns:a16="http://schemas.microsoft.com/office/drawing/2014/main" id="{05438051-5C21-7082-10CC-DBA397D0F680}"/>
              </a:ext>
            </a:extLst>
          </p:cNvPr>
          <p:cNvSpPr>
            <a:spLocks noGrp="1"/>
          </p:cNvSpPr>
          <p:nvPr>
            <p:ph type="title"/>
          </p:nvPr>
        </p:nvSpPr>
        <p:spPr>
          <a:xfrm>
            <a:off x="6369" y="7415"/>
            <a:ext cx="10213380" cy="672170"/>
          </a:xfrm>
        </p:spPr>
        <p:txBody>
          <a:bodyPr lIns="91440" tIns="45720" rIns="91440" bIns="45720" anchor="b">
            <a:normAutofit/>
          </a:bodyPr>
          <a:lstStyle/>
          <a:p>
            <a:r>
              <a:rPr lang="es-MX" sz="2500">
                <a:solidFill>
                  <a:schemeClr val="bg1">
                    <a:lumMod val="95000"/>
                  </a:schemeClr>
                </a:solidFill>
              </a:rPr>
              <a:t>Nivel de </a:t>
            </a:r>
            <a:r>
              <a:rPr lang="es-MX" sz="2500" b="1">
                <a:solidFill>
                  <a:schemeClr val="bg1">
                    <a:lumMod val="95000"/>
                  </a:schemeClr>
                </a:solidFill>
              </a:rPr>
              <a:t>satisfacción </a:t>
            </a:r>
            <a:r>
              <a:rPr lang="es-MX" sz="2500">
                <a:solidFill>
                  <a:schemeClr val="bg1">
                    <a:lumMod val="95000"/>
                  </a:schemeClr>
                </a:solidFill>
              </a:rPr>
              <a:t>de la </a:t>
            </a:r>
            <a:r>
              <a:rPr lang="es-MX" sz="2500" b="1">
                <a:solidFill>
                  <a:schemeClr val="bg1">
                    <a:lumMod val="95000"/>
                  </a:schemeClr>
                </a:solidFill>
              </a:rPr>
              <a:t>información </a:t>
            </a:r>
            <a:r>
              <a:rPr lang="es-MX" sz="2500">
                <a:solidFill>
                  <a:schemeClr val="bg1">
                    <a:lumMod val="95000"/>
                  </a:schemeClr>
                </a:solidFill>
              </a:rPr>
              <a:t>recibida</a:t>
            </a:r>
            <a:endParaRPr lang="es-ES" sz="2500">
              <a:solidFill>
                <a:schemeClr val="bg1">
                  <a:lumMod val="95000"/>
                </a:schemeClr>
              </a:solidFill>
            </a:endParaRPr>
          </a:p>
        </p:txBody>
      </p:sp>
      <p:sp>
        <p:nvSpPr>
          <p:cNvPr id="10" name="CuadroTexto 9">
            <a:extLst>
              <a:ext uri="{FF2B5EF4-FFF2-40B4-BE49-F238E27FC236}">
                <a16:creationId xmlns:a16="http://schemas.microsoft.com/office/drawing/2014/main" id="{FFD7FF8A-A91F-0060-36C2-53AF92CFEDF5}"/>
              </a:ext>
            </a:extLst>
          </p:cNvPr>
          <p:cNvSpPr txBox="1"/>
          <p:nvPr/>
        </p:nvSpPr>
        <p:spPr>
          <a:xfrm>
            <a:off x="613672" y="665747"/>
            <a:ext cx="1010172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a:solidFill>
                  <a:srgbClr val="035A93"/>
                </a:solidFill>
              </a:rPr>
              <a:t>Pregunta:</a:t>
            </a:r>
            <a:r>
              <a:rPr lang="es-MX" sz="2000" b="1">
                <a:solidFill>
                  <a:srgbClr val="035A93"/>
                </a:solidFill>
                <a:ea typeface="+mn-lt"/>
                <a:cs typeface="+mn-lt"/>
              </a:rPr>
              <a:t> </a:t>
            </a:r>
            <a:r>
              <a:rPr lang="es-MX" sz="2000">
                <a:solidFill>
                  <a:srgbClr val="B28A3F"/>
                </a:solidFill>
                <a:ea typeface="+mn-lt"/>
                <a:cs typeface="+mn-lt"/>
              </a:rPr>
              <a:t>A partir de la información recibida ¿considera que es </a:t>
            </a:r>
            <a:r>
              <a:rPr lang="es-MX" sz="2000" b="1">
                <a:solidFill>
                  <a:srgbClr val="B28A3F"/>
                </a:solidFill>
                <a:ea typeface="+mn-lt"/>
                <a:cs typeface="+mn-lt"/>
              </a:rPr>
              <a:t>importante ahorrar </a:t>
            </a:r>
            <a:r>
              <a:rPr lang="es-MX" sz="2000">
                <a:solidFill>
                  <a:srgbClr val="B28A3F"/>
                </a:solidFill>
                <a:ea typeface="+mn-lt"/>
                <a:cs typeface="+mn-lt"/>
              </a:rPr>
              <a:t>en entidades financieras formales?</a:t>
            </a:r>
            <a:endParaRPr lang="es-ES" sz="2000">
              <a:solidFill>
                <a:srgbClr val="B28A3F"/>
              </a:solidFill>
              <a:ea typeface="+mn-lt"/>
              <a:cs typeface="+mn-lt"/>
            </a:endParaRPr>
          </a:p>
        </p:txBody>
      </p:sp>
      <p:sp>
        <p:nvSpPr>
          <p:cNvPr id="5" name="CuadroTexto 4">
            <a:extLst>
              <a:ext uri="{FF2B5EF4-FFF2-40B4-BE49-F238E27FC236}">
                <a16:creationId xmlns:a16="http://schemas.microsoft.com/office/drawing/2014/main" id="{12E5568A-A7E4-29CB-5220-CFC5EC9F0854}"/>
              </a:ext>
            </a:extLst>
          </p:cNvPr>
          <p:cNvSpPr txBox="1"/>
          <p:nvPr/>
        </p:nvSpPr>
        <p:spPr>
          <a:xfrm>
            <a:off x="1302632" y="4148280"/>
            <a:ext cx="9738360" cy="1877437"/>
          </a:xfrm>
          <a:prstGeom prst="rect">
            <a:avLst/>
          </a:prstGeom>
          <a:noFill/>
        </p:spPr>
        <p:txBody>
          <a:bodyPr wrap="square">
            <a:spAutoFit/>
          </a:bodyPr>
          <a:lstStyle/>
          <a:p>
            <a:pPr algn="just"/>
            <a:r>
              <a:rPr lang="es-CO" sz="1200">
                <a:solidFill>
                  <a:schemeClr val="tx1">
                    <a:lumMod val="65000"/>
                    <a:lumOff val="35000"/>
                  </a:schemeClr>
                </a:solidFill>
              </a:rPr>
              <a:t>Los resultados evidencian una percepción altamente positiva frente a la importancia del ahorro en entidades financieras formales. </a:t>
            </a:r>
          </a:p>
          <a:p>
            <a:pPr algn="just"/>
            <a:r>
              <a:rPr lang="es-CO" sz="1200">
                <a:solidFill>
                  <a:schemeClr val="tx1">
                    <a:lumMod val="65000"/>
                    <a:lumOff val="35000"/>
                  </a:schemeClr>
                </a:solidFill>
              </a:rPr>
              <a:t>El </a:t>
            </a:r>
            <a:r>
              <a:rPr lang="es-CO" sz="2000" b="1">
                <a:solidFill>
                  <a:srgbClr val="C0143B"/>
                </a:solidFill>
              </a:rPr>
              <a:t>90% </a:t>
            </a:r>
            <a:r>
              <a:rPr lang="es-CO" sz="1200">
                <a:solidFill>
                  <a:schemeClr val="tx1">
                    <a:lumMod val="65000"/>
                    <a:lumOff val="35000"/>
                  </a:schemeClr>
                </a:solidFill>
              </a:rPr>
              <a:t>de los participantes considera que siempre es importante ahorrar en este tipo de entidades, el </a:t>
            </a:r>
            <a:r>
              <a:rPr lang="es-CO" sz="1200" b="1">
                <a:solidFill>
                  <a:srgbClr val="C0143B"/>
                </a:solidFill>
              </a:rPr>
              <a:t>7%</a:t>
            </a:r>
            <a:r>
              <a:rPr lang="es-CO" sz="1200">
                <a:solidFill>
                  <a:schemeClr val="tx1">
                    <a:lumMod val="65000"/>
                    <a:lumOff val="35000"/>
                  </a:schemeClr>
                </a:solidFill>
              </a:rPr>
              <a:t> señala que casi siempre es importante y el </a:t>
            </a:r>
            <a:r>
              <a:rPr lang="es-CO" sz="1200" b="1">
                <a:solidFill>
                  <a:srgbClr val="C0143B"/>
                </a:solidFill>
              </a:rPr>
              <a:t>3% </a:t>
            </a:r>
            <a:r>
              <a:rPr lang="es-CO" sz="1200">
                <a:solidFill>
                  <a:schemeClr val="tx1">
                    <a:lumMod val="65000"/>
                    <a:lumOff val="35000"/>
                  </a:schemeClr>
                </a:solidFill>
              </a:rPr>
              <a:t>restante indica que lo es ocasionalmente.</a:t>
            </a:r>
          </a:p>
          <a:p>
            <a:pPr algn="just"/>
            <a:endParaRPr lang="es-CO" sz="1200">
              <a:solidFill>
                <a:schemeClr val="tx1">
                  <a:lumMod val="65000"/>
                  <a:lumOff val="35000"/>
                </a:schemeClr>
              </a:solidFill>
            </a:endParaRPr>
          </a:p>
          <a:p>
            <a:pPr algn="just"/>
            <a:r>
              <a:rPr lang="es-CO" sz="1200">
                <a:solidFill>
                  <a:schemeClr val="tx1">
                    <a:lumMod val="65000"/>
                    <a:lumOff val="35000"/>
                  </a:schemeClr>
                </a:solidFill>
              </a:rPr>
              <a:t>Estos resultados reflejan que la gran mayoría de los asistentes reconoce los beneficios del ahorro formal y la importancia de utilizar entidades financieras autorizadas para proteger sus recursos. Asimismo, evidencian que los mensajes compartidos durante la actividad contribuyen al fortalecimiento de conocimientos y prácticas financieras orientadas a promover un ahorro más seguro y confiable.</a:t>
            </a:r>
            <a:endParaRPr lang="es-CO" sz="1200" i="1">
              <a:solidFill>
                <a:schemeClr val="tx1">
                  <a:lumMod val="65000"/>
                  <a:lumOff val="35000"/>
                </a:schemeClr>
              </a:solidFill>
            </a:endParaRPr>
          </a:p>
        </p:txBody>
      </p:sp>
      <p:sp>
        <p:nvSpPr>
          <p:cNvPr id="6" name="Oval 11">
            <a:extLst>
              <a:ext uri="{FF2B5EF4-FFF2-40B4-BE49-F238E27FC236}">
                <a16:creationId xmlns:a16="http://schemas.microsoft.com/office/drawing/2014/main" id="{B847D661-FBAF-7902-0A9E-4C3E84FD5D4D}"/>
              </a:ext>
            </a:extLst>
          </p:cNvPr>
          <p:cNvSpPr/>
          <p:nvPr/>
        </p:nvSpPr>
        <p:spPr>
          <a:xfrm>
            <a:off x="4979990" y="1754937"/>
            <a:ext cx="1872000" cy="1872000"/>
          </a:xfrm>
          <a:prstGeom prst="ellipse">
            <a:avLst/>
          </a:prstGeom>
          <a:solidFill>
            <a:schemeClr val="accent1">
              <a:lumMod val="60000"/>
              <a:lumOff val="4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7" name="Pie 12">
            <a:extLst>
              <a:ext uri="{FF2B5EF4-FFF2-40B4-BE49-F238E27FC236}">
                <a16:creationId xmlns:a16="http://schemas.microsoft.com/office/drawing/2014/main" id="{65BA63B0-C93B-47F9-116A-6CEDB7EE5492}"/>
              </a:ext>
            </a:extLst>
          </p:cNvPr>
          <p:cNvSpPr/>
          <p:nvPr/>
        </p:nvSpPr>
        <p:spPr>
          <a:xfrm>
            <a:off x="4979989" y="1745644"/>
            <a:ext cx="1872000" cy="1872000"/>
          </a:xfrm>
          <a:prstGeom prst="pie">
            <a:avLst>
              <a:gd name="adj1" fmla="val 10800000"/>
              <a:gd name="adj2" fmla="val 1792698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solidFill>
                <a:schemeClr val="tx1"/>
              </a:solidFill>
            </a:endParaRPr>
          </a:p>
        </p:txBody>
      </p:sp>
      <p:sp>
        <p:nvSpPr>
          <p:cNvPr id="8" name="Oval 10">
            <a:extLst>
              <a:ext uri="{FF2B5EF4-FFF2-40B4-BE49-F238E27FC236}">
                <a16:creationId xmlns:a16="http://schemas.microsoft.com/office/drawing/2014/main" id="{2DD4EBD0-521B-43C2-9149-92508C978E44}"/>
              </a:ext>
            </a:extLst>
          </p:cNvPr>
          <p:cNvSpPr/>
          <p:nvPr/>
        </p:nvSpPr>
        <p:spPr>
          <a:xfrm>
            <a:off x="5261940" y="2036887"/>
            <a:ext cx="1308100" cy="1308100"/>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9" name="TextBox 13">
            <a:extLst>
              <a:ext uri="{FF2B5EF4-FFF2-40B4-BE49-F238E27FC236}">
                <a16:creationId xmlns:a16="http://schemas.microsoft.com/office/drawing/2014/main" id="{80442AA7-446A-8C93-B434-4D84F54B7535}"/>
              </a:ext>
            </a:extLst>
          </p:cNvPr>
          <p:cNvSpPr txBox="1"/>
          <p:nvPr/>
        </p:nvSpPr>
        <p:spPr>
          <a:xfrm>
            <a:off x="5058770" y="2364409"/>
            <a:ext cx="1714440" cy="76944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4400">
                <a:solidFill>
                  <a:srgbClr val="00B0F0"/>
                </a:solidFill>
                <a:latin typeface="Bebas Neue"/>
              </a:rPr>
              <a:t>7</a:t>
            </a:r>
            <a:r>
              <a:rPr lang="id-ID" sz="4400">
                <a:solidFill>
                  <a:srgbClr val="00B0F0"/>
                </a:solidFill>
                <a:latin typeface="Bebas Neue"/>
              </a:rPr>
              <a:t>%</a:t>
            </a:r>
          </a:p>
        </p:txBody>
      </p:sp>
      <p:sp>
        <p:nvSpPr>
          <p:cNvPr id="11" name="Oval 18">
            <a:extLst>
              <a:ext uri="{FF2B5EF4-FFF2-40B4-BE49-F238E27FC236}">
                <a16:creationId xmlns:a16="http://schemas.microsoft.com/office/drawing/2014/main" id="{AF25B252-B6B4-40C5-99F6-0E7FF4A90F30}"/>
              </a:ext>
            </a:extLst>
          </p:cNvPr>
          <p:cNvSpPr/>
          <p:nvPr/>
        </p:nvSpPr>
        <p:spPr>
          <a:xfrm>
            <a:off x="2449906" y="1726584"/>
            <a:ext cx="1872000" cy="1872000"/>
          </a:xfrm>
          <a:prstGeom prst="ellipse">
            <a:avLst/>
          </a:prstGeom>
          <a:solidFill>
            <a:srgbClr val="900F2C"/>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12" name="Pie 19">
            <a:extLst>
              <a:ext uri="{FF2B5EF4-FFF2-40B4-BE49-F238E27FC236}">
                <a16:creationId xmlns:a16="http://schemas.microsoft.com/office/drawing/2014/main" id="{60FAACE9-EFE2-D355-02F4-4BE1949F8C14}"/>
              </a:ext>
            </a:extLst>
          </p:cNvPr>
          <p:cNvSpPr/>
          <p:nvPr/>
        </p:nvSpPr>
        <p:spPr>
          <a:xfrm>
            <a:off x="2449906" y="1717291"/>
            <a:ext cx="1872000" cy="1872000"/>
          </a:xfrm>
          <a:prstGeom prst="pie">
            <a:avLst>
              <a:gd name="adj1" fmla="val 14246821"/>
              <a:gd name="adj2" fmla="val 162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solidFill>
                <a:schemeClr val="tx1"/>
              </a:solidFill>
            </a:endParaRPr>
          </a:p>
        </p:txBody>
      </p:sp>
      <p:sp>
        <p:nvSpPr>
          <p:cNvPr id="13" name="Oval 20">
            <a:extLst>
              <a:ext uri="{FF2B5EF4-FFF2-40B4-BE49-F238E27FC236}">
                <a16:creationId xmlns:a16="http://schemas.microsoft.com/office/drawing/2014/main" id="{CFB45CD5-E83A-30E5-6ADC-00A8FD122DD4}"/>
              </a:ext>
            </a:extLst>
          </p:cNvPr>
          <p:cNvSpPr/>
          <p:nvPr/>
        </p:nvSpPr>
        <p:spPr>
          <a:xfrm>
            <a:off x="2731856" y="2008534"/>
            <a:ext cx="1308100" cy="1308100"/>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14" name="TextBox 21">
            <a:extLst>
              <a:ext uri="{FF2B5EF4-FFF2-40B4-BE49-F238E27FC236}">
                <a16:creationId xmlns:a16="http://schemas.microsoft.com/office/drawing/2014/main" id="{C12B7519-4FD0-4DE8-BDC0-B8EC3162EE30}"/>
              </a:ext>
            </a:extLst>
          </p:cNvPr>
          <p:cNvSpPr txBox="1"/>
          <p:nvPr/>
        </p:nvSpPr>
        <p:spPr>
          <a:xfrm>
            <a:off x="2528686" y="2336055"/>
            <a:ext cx="1714440" cy="76944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4400">
                <a:solidFill>
                  <a:srgbClr val="900F2C"/>
                </a:solidFill>
                <a:latin typeface="Bebas Neue"/>
              </a:rPr>
              <a:t>90%</a:t>
            </a:r>
            <a:endParaRPr lang="id-ID" sz="4400">
              <a:solidFill>
                <a:srgbClr val="900F2C"/>
              </a:solidFill>
              <a:latin typeface="Bebas Neue"/>
            </a:endParaRPr>
          </a:p>
        </p:txBody>
      </p:sp>
      <p:sp>
        <p:nvSpPr>
          <p:cNvPr id="15" name="TextBox 18">
            <a:extLst>
              <a:ext uri="{FF2B5EF4-FFF2-40B4-BE49-F238E27FC236}">
                <a16:creationId xmlns:a16="http://schemas.microsoft.com/office/drawing/2014/main" id="{7C26EBBE-E37D-EA03-C696-7994DA9771EA}"/>
              </a:ext>
            </a:extLst>
          </p:cNvPr>
          <p:cNvSpPr txBox="1"/>
          <p:nvPr/>
        </p:nvSpPr>
        <p:spPr>
          <a:xfrm>
            <a:off x="2329453" y="3607877"/>
            <a:ext cx="2112906" cy="261610"/>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1100" b="1">
                <a:solidFill>
                  <a:srgbClr val="900F2C"/>
                </a:solidFill>
              </a:rPr>
              <a:t>Siempre </a:t>
            </a:r>
            <a:endParaRPr lang="id-ID" sz="1100" b="1">
              <a:solidFill>
                <a:srgbClr val="900F2C"/>
              </a:solidFill>
            </a:endParaRPr>
          </a:p>
        </p:txBody>
      </p:sp>
      <p:sp>
        <p:nvSpPr>
          <p:cNvPr id="16" name="TextBox 18">
            <a:extLst>
              <a:ext uri="{FF2B5EF4-FFF2-40B4-BE49-F238E27FC236}">
                <a16:creationId xmlns:a16="http://schemas.microsoft.com/office/drawing/2014/main" id="{074E2ABB-619D-051E-1950-753E638EFA45}"/>
              </a:ext>
            </a:extLst>
          </p:cNvPr>
          <p:cNvSpPr txBox="1"/>
          <p:nvPr/>
        </p:nvSpPr>
        <p:spPr>
          <a:xfrm>
            <a:off x="4859536" y="3654220"/>
            <a:ext cx="2112906" cy="261610"/>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1100" b="1">
                <a:solidFill>
                  <a:srgbClr val="00B0F0"/>
                </a:solidFill>
              </a:rPr>
              <a:t>Casi siempre </a:t>
            </a:r>
            <a:endParaRPr lang="id-ID" sz="1100" b="1">
              <a:solidFill>
                <a:srgbClr val="00B0F0"/>
              </a:solidFill>
            </a:endParaRPr>
          </a:p>
        </p:txBody>
      </p:sp>
      <p:sp>
        <p:nvSpPr>
          <p:cNvPr id="17" name="TextBox 18">
            <a:extLst>
              <a:ext uri="{FF2B5EF4-FFF2-40B4-BE49-F238E27FC236}">
                <a16:creationId xmlns:a16="http://schemas.microsoft.com/office/drawing/2014/main" id="{82D1F910-469F-3606-47C8-4337F07B8D70}"/>
              </a:ext>
            </a:extLst>
          </p:cNvPr>
          <p:cNvSpPr txBox="1"/>
          <p:nvPr/>
        </p:nvSpPr>
        <p:spPr>
          <a:xfrm>
            <a:off x="7343144" y="3653061"/>
            <a:ext cx="2112906" cy="261610"/>
          </a:xfrm>
          <a:prstGeom prst="rect">
            <a:avLst/>
          </a:prstGeom>
          <a:noFill/>
        </p:spPr>
        <p:txBody>
          <a:bodyPr wrap="square" lIns="91440" tIns="45720" rIns="91440" bIns="4572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1100" b="1">
                <a:solidFill>
                  <a:srgbClr val="FFC000"/>
                </a:solidFill>
              </a:rPr>
              <a:t>Ocasionalmente</a:t>
            </a:r>
          </a:p>
        </p:txBody>
      </p:sp>
      <p:sp>
        <p:nvSpPr>
          <p:cNvPr id="18" name="Oval 14">
            <a:extLst>
              <a:ext uri="{FF2B5EF4-FFF2-40B4-BE49-F238E27FC236}">
                <a16:creationId xmlns:a16="http://schemas.microsoft.com/office/drawing/2014/main" id="{057D1294-E114-4CC9-FF04-AD1A8F905138}"/>
              </a:ext>
            </a:extLst>
          </p:cNvPr>
          <p:cNvSpPr/>
          <p:nvPr/>
        </p:nvSpPr>
        <p:spPr>
          <a:xfrm>
            <a:off x="7465237" y="1702803"/>
            <a:ext cx="1895518" cy="1872000"/>
          </a:xfrm>
          <a:prstGeom prst="ellipse">
            <a:avLst/>
          </a:prstGeom>
          <a:solidFill>
            <a:srgbClr val="FFC00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19" name="Pie 15">
            <a:extLst>
              <a:ext uri="{FF2B5EF4-FFF2-40B4-BE49-F238E27FC236}">
                <a16:creationId xmlns:a16="http://schemas.microsoft.com/office/drawing/2014/main" id="{6D19230F-CD04-D8C4-CD26-D4FDD6FB9B79}"/>
              </a:ext>
            </a:extLst>
          </p:cNvPr>
          <p:cNvSpPr/>
          <p:nvPr/>
        </p:nvSpPr>
        <p:spPr>
          <a:xfrm>
            <a:off x="7454452" y="1693658"/>
            <a:ext cx="1906303" cy="1914219"/>
          </a:xfrm>
          <a:prstGeom prst="pie">
            <a:avLst>
              <a:gd name="adj1" fmla="val 1294802"/>
              <a:gd name="adj2" fmla="val 1765001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solidFill>
                <a:schemeClr val="tx1"/>
              </a:solidFill>
            </a:endParaRPr>
          </a:p>
        </p:txBody>
      </p:sp>
      <p:sp>
        <p:nvSpPr>
          <p:cNvPr id="20" name="Oval 16">
            <a:extLst>
              <a:ext uri="{FF2B5EF4-FFF2-40B4-BE49-F238E27FC236}">
                <a16:creationId xmlns:a16="http://schemas.microsoft.com/office/drawing/2014/main" id="{A1198016-6060-3F17-9629-F78D485F641A}"/>
              </a:ext>
            </a:extLst>
          </p:cNvPr>
          <p:cNvSpPr/>
          <p:nvPr/>
        </p:nvSpPr>
        <p:spPr>
          <a:xfrm>
            <a:off x="7747187" y="1984753"/>
            <a:ext cx="1308100" cy="1308100"/>
          </a:xfrm>
          <a:prstGeom prst="ellipse">
            <a:avLst/>
          </a:prstGeom>
          <a:solidFill>
            <a:schemeClr val="bg1">
              <a:lumMod val="9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21" name="TextBox 17">
            <a:extLst>
              <a:ext uri="{FF2B5EF4-FFF2-40B4-BE49-F238E27FC236}">
                <a16:creationId xmlns:a16="http://schemas.microsoft.com/office/drawing/2014/main" id="{307D196E-CE92-338D-AF66-930B09D04C97}"/>
              </a:ext>
            </a:extLst>
          </p:cNvPr>
          <p:cNvSpPr txBox="1"/>
          <p:nvPr/>
        </p:nvSpPr>
        <p:spPr>
          <a:xfrm>
            <a:off x="7544017" y="2312274"/>
            <a:ext cx="1714440" cy="76944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4400">
                <a:solidFill>
                  <a:srgbClr val="FFC000"/>
                </a:solidFill>
                <a:latin typeface="Bebas Neue"/>
              </a:rPr>
              <a:t>3</a:t>
            </a:r>
            <a:r>
              <a:rPr lang="id-ID" sz="4400">
                <a:solidFill>
                  <a:srgbClr val="FFC000"/>
                </a:solidFill>
                <a:latin typeface="Bebas Neue"/>
              </a:rPr>
              <a:t>%</a:t>
            </a:r>
          </a:p>
        </p:txBody>
      </p:sp>
    </p:spTree>
    <p:extLst>
      <p:ext uri="{BB962C8B-B14F-4D97-AF65-F5344CB8AC3E}">
        <p14:creationId xmlns:p14="http://schemas.microsoft.com/office/powerpoint/2010/main" val="1593279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2A403-8EC1-CE56-FEBB-3BA818D7955B}"/>
            </a:ext>
          </a:extLst>
        </p:cNvPr>
        <p:cNvGrpSpPr/>
        <p:nvPr/>
      </p:nvGrpSpPr>
      <p:grpSpPr>
        <a:xfrm>
          <a:off x="0" y="0"/>
          <a:ext cx="0" cy="0"/>
          <a:chOff x="0" y="0"/>
          <a:chExt cx="0" cy="0"/>
        </a:xfrm>
      </p:grpSpPr>
      <p:sp>
        <p:nvSpPr>
          <p:cNvPr id="4" name="Freeform 26">
            <a:extLst>
              <a:ext uri="{FF2B5EF4-FFF2-40B4-BE49-F238E27FC236}">
                <a16:creationId xmlns:a16="http://schemas.microsoft.com/office/drawing/2014/main" id="{1C7A04F0-C0F0-7600-4C2D-60C05899AD1B}"/>
              </a:ext>
            </a:extLst>
          </p:cNvPr>
          <p:cNvSpPr>
            <a:spLocks/>
          </p:cNvSpPr>
          <p:nvPr/>
        </p:nvSpPr>
        <p:spPr bwMode="auto">
          <a:xfrm flipH="1">
            <a:off x="857414" y="4185621"/>
            <a:ext cx="6123327" cy="1153085"/>
          </a:xfrm>
          <a:custGeom>
            <a:avLst/>
            <a:gdLst>
              <a:gd name="T0" fmla="*/ 3799 w 3804"/>
              <a:gd name="T1" fmla="*/ 0 h 1355"/>
              <a:gd name="T2" fmla="*/ 372 w 3804"/>
              <a:gd name="T3" fmla="*/ 0 h 1355"/>
              <a:gd name="T4" fmla="*/ 0 w 3804"/>
              <a:gd name="T5" fmla="*/ 679 h 1355"/>
              <a:gd name="T6" fmla="*/ 372 w 3804"/>
              <a:gd name="T7" fmla="*/ 1355 h 1355"/>
              <a:gd name="T8" fmla="*/ 3804 w 3804"/>
              <a:gd name="T9" fmla="*/ 1355 h 1355"/>
              <a:gd name="T10" fmla="*/ 3799 w 3804"/>
              <a:gd name="T11" fmla="*/ 0 h 1355"/>
            </a:gdLst>
            <a:ahLst/>
            <a:cxnLst>
              <a:cxn ang="0">
                <a:pos x="T0" y="T1"/>
              </a:cxn>
              <a:cxn ang="0">
                <a:pos x="T2" y="T3"/>
              </a:cxn>
              <a:cxn ang="0">
                <a:pos x="T4" y="T5"/>
              </a:cxn>
              <a:cxn ang="0">
                <a:pos x="T6" y="T7"/>
              </a:cxn>
              <a:cxn ang="0">
                <a:pos x="T8" y="T9"/>
              </a:cxn>
              <a:cxn ang="0">
                <a:pos x="T10" y="T11"/>
              </a:cxn>
            </a:cxnLst>
            <a:rect l="0" t="0" r="r" b="b"/>
            <a:pathLst>
              <a:path w="3804" h="1355">
                <a:moveTo>
                  <a:pt x="3799" y="0"/>
                </a:moveTo>
                <a:lnTo>
                  <a:pt x="372" y="0"/>
                </a:lnTo>
                <a:lnTo>
                  <a:pt x="0" y="679"/>
                </a:lnTo>
                <a:lnTo>
                  <a:pt x="372" y="1355"/>
                </a:lnTo>
                <a:lnTo>
                  <a:pt x="3804" y="1355"/>
                </a:lnTo>
                <a:lnTo>
                  <a:pt x="3799" y="0"/>
                </a:lnTo>
                <a:close/>
              </a:path>
            </a:pathLst>
          </a:custGeom>
          <a:gradFill flip="none" rotWithShape="1">
            <a:gsLst>
              <a:gs pos="0">
                <a:schemeClr val="accent5">
                  <a:lumMod val="75000"/>
                  <a:tint val="66000"/>
                  <a:satMod val="160000"/>
                </a:schemeClr>
              </a:gs>
              <a:gs pos="50000">
                <a:schemeClr val="accent5">
                  <a:lumMod val="75000"/>
                  <a:tint val="44500"/>
                  <a:satMod val="160000"/>
                </a:schemeClr>
              </a:gs>
              <a:gs pos="100000">
                <a:schemeClr val="accent5">
                  <a:lumMod val="75000"/>
                  <a:tint val="23500"/>
                  <a:satMod val="160000"/>
                </a:schemeClr>
              </a:gs>
            </a:gsLst>
            <a:lin ang="8100000" scaled="1"/>
            <a:tileRect/>
          </a:gradFill>
          <a:ln>
            <a:noFill/>
          </a:ln>
        </p:spPr>
        <p:txBody>
          <a:bodyPr vert="horz" wrap="square" lIns="91440" tIns="45720" rIns="91440" bIns="45720" numCol="1" anchor="t" anchorCtr="0" compatLnSpc="1">
            <a:prstTxWarp prst="textNoShape">
              <a:avLst/>
            </a:prstTxWarp>
          </a:bodyPr>
          <a:lstStyle/>
          <a:p>
            <a:endParaRPr lang="id-ID"/>
          </a:p>
        </p:txBody>
      </p:sp>
      <p:sp>
        <p:nvSpPr>
          <p:cNvPr id="2" name="Título 1">
            <a:extLst>
              <a:ext uri="{FF2B5EF4-FFF2-40B4-BE49-F238E27FC236}">
                <a16:creationId xmlns:a16="http://schemas.microsoft.com/office/drawing/2014/main" id="{ECC7C7B8-1C63-A05C-82B9-AF633C902E30}"/>
              </a:ext>
            </a:extLst>
          </p:cNvPr>
          <p:cNvSpPr>
            <a:spLocks noGrp="1"/>
          </p:cNvSpPr>
          <p:nvPr>
            <p:ph type="title"/>
          </p:nvPr>
        </p:nvSpPr>
        <p:spPr>
          <a:xfrm>
            <a:off x="225977" y="9236"/>
            <a:ext cx="10213380" cy="672170"/>
          </a:xfrm>
        </p:spPr>
        <p:txBody>
          <a:bodyPr lIns="91440" tIns="45720" rIns="91440" bIns="45720" anchor="b">
            <a:normAutofit/>
          </a:bodyPr>
          <a:lstStyle/>
          <a:p>
            <a:r>
              <a:rPr lang="es-MX" sz="2500">
                <a:solidFill>
                  <a:schemeClr val="bg1">
                    <a:lumMod val="95000"/>
                  </a:schemeClr>
                </a:solidFill>
              </a:rPr>
              <a:t>Nivel de </a:t>
            </a:r>
            <a:r>
              <a:rPr lang="es-MX" sz="2500" b="1">
                <a:solidFill>
                  <a:schemeClr val="bg1">
                    <a:lumMod val="95000"/>
                  </a:schemeClr>
                </a:solidFill>
              </a:rPr>
              <a:t>satisfacción </a:t>
            </a:r>
            <a:r>
              <a:rPr lang="es-MX" sz="2500">
                <a:solidFill>
                  <a:schemeClr val="bg1">
                    <a:lumMod val="95000"/>
                  </a:schemeClr>
                </a:solidFill>
              </a:rPr>
              <a:t>de la </a:t>
            </a:r>
            <a:r>
              <a:rPr lang="es-MX" sz="2500" b="1">
                <a:solidFill>
                  <a:schemeClr val="bg1">
                    <a:lumMod val="95000"/>
                  </a:schemeClr>
                </a:solidFill>
              </a:rPr>
              <a:t>información </a:t>
            </a:r>
            <a:r>
              <a:rPr lang="es-MX" sz="2500">
                <a:solidFill>
                  <a:schemeClr val="bg1">
                    <a:lumMod val="95000"/>
                  </a:schemeClr>
                </a:solidFill>
              </a:rPr>
              <a:t>recibida</a:t>
            </a:r>
            <a:endParaRPr lang="es-ES" sz="2500">
              <a:solidFill>
                <a:schemeClr val="bg1">
                  <a:lumMod val="95000"/>
                </a:schemeClr>
              </a:solidFill>
            </a:endParaRPr>
          </a:p>
        </p:txBody>
      </p:sp>
      <p:sp>
        <p:nvSpPr>
          <p:cNvPr id="23" name="CuadroTexto 22">
            <a:extLst>
              <a:ext uri="{FF2B5EF4-FFF2-40B4-BE49-F238E27FC236}">
                <a16:creationId xmlns:a16="http://schemas.microsoft.com/office/drawing/2014/main" id="{C6D6472B-B5B0-C00D-4A2B-B3AA08C19D25}"/>
              </a:ext>
            </a:extLst>
          </p:cNvPr>
          <p:cNvSpPr txBox="1"/>
          <p:nvPr/>
        </p:nvSpPr>
        <p:spPr>
          <a:xfrm>
            <a:off x="1104281" y="783069"/>
            <a:ext cx="9083942" cy="400110"/>
          </a:xfrm>
          <a:prstGeom prst="rect">
            <a:avLst/>
          </a:prstGeom>
          <a:noFill/>
        </p:spPr>
        <p:txBody>
          <a:bodyPr wrap="square">
            <a:spAutoFit/>
          </a:bodyPr>
          <a:lstStyle/>
          <a:p>
            <a:pPr algn="ctr"/>
            <a:r>
              <a:rPr lang="es-MX" sz="2000" b="1">
                <a:solidFill>
                  <a:srgbClr val="035A93"/>
                </a:solidFill>
              </a:rPr>
              <a:t>Pregunta: </a:t>
            </a:r>
            <a:r>
              <a:rPr lang="es-MX" sz="2000">
                <a:solidFill>
                  <a:srgbClr val="B28A3F"/>
                </a:solidFill>
              </a:rPr>
              <a:t>¿Cuáles </a:t>
            </a:r>
            <a:r>
              <a:rPr lang="es-MX" sz="2000" b="1">
                <a:solidFill>
                  <a:srgbClr val="B28A3F"/>
                </a:solidFill>
              </a:rPr>
              <a:t>temas</a:t>
            </a:r>
            <a:r>
              <a:rPr lang="es-MX" sz="2000">
                <a:solidFill>
                  <a:srgbClr val="B28A3F"/>
                </a:solidFill>
              </a:rPr>
              <a:t> de la actividad le parecieron más </a:t>
            </a:r>
            <a:r>
              <a:rPr lang="es-MX" sz="2000" b="1">
                <a:solidFill>
                  <a:srgbClr val="B28A3F"/>
                </a:solidFill>
              </a:rPr>
              <a:t>útiles</a:t>
            </a:r>
            <a:r>
              <a:rPr lang="es-MX" sz="2000">
                <a:solidFill>
                  <a:srgbClr val="B28A3F"/>
                </a:solidFill>
              </a:rPr>
              <a:t>?</a:t>
            </a:r>
            <a:endParaRPr lang="es-ES" sz="2000">
              <a:solidFill>
                <a:srgbClr val="B28A3F"/>
              </a:solidFill>
            </a:endParaRPr>
          </a:p>
        </p:txBody>
      </p:sp>
      <p:sp>
        <p:nvSpPr>
          <p:cNvPr id="3" name="CuadroTexto 2">
            <a:extLst>
              <a:ext uri="{FF2B5EF4-FFF2-40B4-BE49-F238E27FC236}">
                <a16:creationId xmlns:a16="http://schemas.microsoft.com/office/drawing/2014/main" id="{5A0E4E83-8F08-44E7-5269-C492D128CA0A}"/>
              </a:ext>
            </a:extLst>
          </p:cNvPr>
          <p:cNvSpPr txBox="1"/>
          <p:nvPr/>
        </p:nvSpPr>
        <p:spPr>
          <a:xfrm>
            <a:off x="1104281" y="783069"/>
            <a:ext cx="9083942" cy="400110"/>
          </a:xfrm>
          <a:prstGeom prst="rect">
            <a:avLst/>
          </a:prstGeom>
          <a:noFill/>
        </p:spPr>
        <p:txBody>
          <a:bodyPr wrap="square">
            <a:spAutoFit/>
          </a:bodyPr>
          <a:lstStyle/>
          <a:p>
            <a:pPr algn="ctr"/>
            <a:r>
              <a:rPr lang="es-MX" sz="2000" b="1">
                <a:solidFill>
                  <a:srgbClr val="035A93"/>
                </a:solidFill>
              </a:rPr>
              <a:t>Pregunta: </a:t>
            </a:r>
            <a:r>
              <a:rPr lang="es-MX" sz="2000">
                <a:solidFill>
                  <a:srgbClr val="B28A3F"/>
                </a:solidFill>
              </a:rPr>
              <a:t>¿Cuáles </a:t>
            </a:r>
            <a:r>
              <a:rPr lang="es-MX" sz="2000" b="1">
                <a:solidFill>
                  <a:srgbClr val="B28A3F"/>
                </a:solidFill>
              </a:rPr>
              <a:t>temas</a:t>
            </a:r>
            <a:r>
              <a:rPr lang="es-MX" sz="2000">
                <a:solidFill>
                  <a:srgbClr val="B28A3F"/>
                </a:solidFill>
              </a:rPr>
              <a:t> de la actividad le parecieron más </a:t>
            </a:r>
            <a:r>
              <a:rPr lang="es-MX" sz="2000" b="1">
                <a:solidFill>
                  <a:srgbClr val="B28A3F"/>
                </a:solidFill>
              </a:rPr>
              <a:t>útiles</a:t>
            </a:r>
            <a:r>
              <a:rPr lang="es-MX" sz="2000">
                <a:solidFill>
                  <a:srgbClr val="B28A3F"/>
                </a:solidFill>
              </a:rPr>
              <a:t>?</a:t>
            </a:r>
            <a:endParaRPr lang="es-ES" sz="2000">
              <a:solidFill>
                <a:srgbClr val="B28A3F"/>
              </a:solidFill>
            </a:endParaRPr>
          </a:p>
        </p:txBody>
      </p:sp>
      <p:sp>
        <p:nvSpPr>
          <p:cNvPr id="5" name="CuadroTexto 4">
            <a:extLst>
              <a:ext uri="{FF2B5EF4-FFF2-40B4-BE49-F238E27FC236}">
                <a16:creationId xmlns:a16="http://schemas.microsoft.com/office/drawing/2014/main" id="{ABC4FBB5-E2DC-FC5F-F7DD-97E7070A7909}"/>
              </a:ext>
            </a:extLst>
          </p:cNvPr>
          <p:cNvSpPr txBox="1"/>
          <p:nvPr/>
        </p:nvSpPr>
        <p:spPr>
          <a:xfrm>
            <a:off x="857416" y="2160806"/>
            <a:ext cx="5554692" cy="3046988"/>
          </a:xfrm>
          <a:prstGeom prst="rect">
            <a:avLst/>
          </a:prstGeom>
          <a:noFill/>
        </p:spPr>
        <p:txBody>
          <a:bodyPr wrap="square">
            <a:spAutoFit/>
          </a:bodyPr>
          <a:lstStyle/>
          <a:p>
            <a:pPr algn="just"/>
            <a:r>
              <a:rPr lang="es-CO" sz="1200">
                <a:solidFill>
                  <a:schemeClr val="tx1">
                    <a:lumMod val="65000"/>
                    <a:lumOff val="35000"/>
                  </a:schemeClr>
                </a:solidFill>
              </a:rPr>
              <a:t>La explicación sobre el ahorro fue identificada como el tema más útil por el </a:t>
            </a:r>
            <a:r>
              <a:rPr lang="es-CO" sz="2400" b="1">
                <a:solidFill>
                  <a:schemeClr val="accent5">
                    <a:lumMod val="75000"/>
                  </a:schemeClr>
                </a:solidFill>
              </a:rPr>
              <a:t>77% </a:t>
            </a:r>
            <a:r>
              <a:rPr lang="es-CO" sz="1200">
                <a:solidFill>
                  <a:schemeClr val="tx1">
                    <a:lumMod val="65000"/>
                    <a:lumOff val="35000"/>
                  </a:schemeClr>
                </a:solidFill>
              </a:rPr>
              <a:t>de los participantes, evidenciando un alto interés en adquirir conocimientos que contribuyan al fortalecimiento de hábitos financieros responsables y a una mejor gestión de sus recursos.</a:t>
            </a:r>
          </a:p>
          <a:p>
            <a:pPr algn="just"/>
            <a:endParaRPr lang="es-CO" sz="1200">
              <a:solidFill>
                <a:schemeClr val="tx1">
                  <a:lumMod val="65000"/>
                  <a:lumOff val="35000"/>
                </a:schemeClr>
              </a:solidFill>
            </a:endParaRPr>
          </a:p>
          <a:p>
            <a:pPr algn="just"/>
            <a:r>
              <a:rPr lang="es-CO" sz="1200">
                <a:solidFill>
                  <a:schemeClr val="tx1">
                    <a:lumMod val="65000"/>
                    <a:lumOff val="35000"/>
                  </a:schemeClr>
                </a:solidFill>
              </a:rPr>
              <a:t>Por su parte, el </a:t>
            </a:r>
            <a:r>
              <a:rPr lang="es-CO" sz="1200" b="1">
                <a:solidFill>
                  <a:schemeClr val="accent5">
                    <a:lumMod val="75000"/>
                  </a:schemeClr>
                </a:solidFill>
              </a:rPr>
              <a:t>23% </a:t>
            </a:r>
            <a:r>
              <a:rPr lang="es-CO" sz="1200">
                <a:solidFill>
                  <a:schemeClr val="tx1">
                    <a:lumMod val="65000"/>
                    <a:lumOff val="35000"/>
                  </a:schemeClr>
                </a:solidFill>
              </a:rPr>
              <a:t>destacó la utilidad de la explicación sobre el Seguro de Depósitos, lo que refleja la importancia que tiene para los asistentes conocer los mecanismos de protección de los recursos depositados en las entidades financieras.</a:t>
            </a:r>
          </a:p>
          <a:p>
            <a:pPr algn="just"/>
            <a:endParaRPr lang="es-CO" sz="1200">
              <a:solidFill>
                <a:schemeClr val="tx1">
                  <a:lumMod val="65000"/>
                  <a:lumOff val="35000"/>
                </a:schemeClr>
              </a:solidFill>
            </a:endParaRPr>
          </a:p>
          <a:p>
            <a:pPr algn="just"/>
            <a:r>
              <a:rPr lang="es-MX" sz="1200">
                <a:solidFill>
                  <a:schemeClr val="tx1">
                    <a:lumMod val="65000"/>
                    <a:lumOff val="35000"/>
                  </a:schemeClr>
                </a:solidFill>
              </a:rPr>
              <a:t>En conjunto, estos resultados evidencian que </a:t>
            </a:r>
            <a:r>
              <a:rPr lang="es-MX" sz="1200" b="1">
                <a:solidFill>
                  <a:schemeClr val="bg1"/>
                </a:solidFill>
              </a:rPr>
              <a:t>la actividad logró transmitir de manera clara conceptos fundamentales de educación financiera orientados al ahorro</a:t>
            </a:r>
            <a:r>
              <a:rPr lang="es-MX" sz="1200">
                <a:solidFill>
                  <a:schemeClr val="tx1">
                    <a:lumMod val="65000"/>
                    <a:lumOff val="35000"/>
                  </a:schemeClr>
                </a:solidFill>
              </a:rPr>
              <a:t>, generando un mayor interés en este hábito y fortaleciendo el conocimiento sobre las herramientas que contribuyen a la seguridad de los recursos financieros.</a:t>
            </a:r>
            <a:endParaRPr lang="es-CO" sz="1200" i="1">
              <a:solidFill>
                <a:schemeClr val="tx1">
                  <a:lumMod val="65000"/>
                  <a:lumOff val="35000"/>
                </a:schemeClr>
              </a:solidFill>
            </a:endParaRPr>
          </a:p>
        </p:txBody>
      </p:sp>
      <p:pic>
        <p:nvPicPr>
          <p:cNvPr id="7" name="Imagen 6">
            <a:extLst>
              <a:ext uri="{FF2B5EF4-FFF2-40B4-BE49-F238E27FC236}">
                <a16:creationId xmlns:a16="http://schemas.microsoft.com/office/drawing/2014/main" id="{F7FCE52A-0905-F4BD-4AE7-F35792D676A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654" b="89904" l="3517" r="95566">
                        <a14:foregroundMark x1="41743" y1="40385" x2="41743" y2="40385"/>
                        <a14:foregroundMark x1="36697" y1="62019" x2="36697" y2="62019"/>
                        <a14:foregroundMark x1="17890" y1="58173" x2="17890" y2="58173"/>
                        <a14:foregroundMark x1="7339" y1="18750" x2="7339" y2="18750"/>
                        <a14:foregroundMark x1="25076" y1="22596" x2="25076" y2="22596"/>
                        <a14:foregroundMark x1="25076" y1="22596" x2="25076" y2="22596"/>
                        <a14:foregroundMark x1="25076" y1="42308" x2="25076" y2="42308"/>
                        <a14:foregroundMark x1="22018" y1="43269" x2="22018" y2="43269"/>
                        <a14:foregroundMark x1="14832" y1="32692" x2="85168" y2="43750"/>
                        <a14:foregroundMark x1="85168" y1="43750" x2="85474" y2="44231"/>
                        <a14:foregroundMark x1="20183" y1="12981" x2="6575" y2="54808"/>
                        <a14:foregroundMark x1="6575" y1="54808" x2="45872" y2="89423"/>
                        <a14:foregroundMark x1="45872" y1="89423" x2="87309" y2="85096"/>
                        <a14:foregroundMark x1="87309" y1="85096" x2="94037" y2="28365"/>
                        <a14:foregroundMark x1="94037" y1="28365" x2="77829" y2="8654"/>
                        <a14:foregroundMark x1="77829" y1="8654" x2="28899" y2="21635"/>
                        <a14:foregroundMark x1="15443" y1="12019" x2="3517" y2="57692"/>
                        <a14:foregroundMark x1="3517" y1="57692" x2="16667" y2="85577"/>
                        <a14:foregroundMark x1="16667" y1="85577" x2="28287" y2="85577"/>
                        <a14:foregroundMark x1="93884" y1="13942" x2="95566" y2="74519"/>
                        <a14:foregroundMark x1="95566" y1="74519" x2="90826" y2="85577"/>
                        <a14:foregroundMark x1="51376" y1="62019" x2="81193" y2="60096"/>
                        <a14:foregroundMark x1="81193" y1="60096" x2="87920" y2="60096"/>
                        <a14:foregroundMark x1="87309" y1="30769" x2="10245" y2="41827"/>
                        <a14:foregroundMark x1="10245" y1="41827" x2="7339" y2="32692"/>
                        <a14:foregroundMark x1="6116" y1="42308" x2="5505" y2="32692"/>
                      </a14:backgroundRemoval>
                    </a14:imgEffect>
                  </a14:imgLayer>
                </a14:imgProps>
              </a:ext>
            </a:extLst>
          </a:blip>
          <a:stretch>
            <a:fillRect/>
          </a:stretch>
        </p:blipFill>
        <p:spPr>
          <a:xfrm>
            <a:off x="7574059" y="3420972"/>
            <a:ext cx="1032622" cy="354965"/>
          </a:xfrm>
          <a:prstGeom prst="rect">
            <a:avLst/>
          </a:prstGeom>
        </p:spPr>
      </p:pic>
      <p:pic>
        <p:nvPicPr>
          <p:cNvPr id="8" name="Picture 6" descr="hucha">
            <a:extLst>
              <a:ext uri="{FF2B5EF4-FFF2-40B4-BE49-F238E27FC236}">
                <a16:creationId xmlns:a16="http://schemas.microsoft.com/office/drawing/2014/main" id="{DBE97837-9485-5DDD-9046-3022EF6053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7644" y="2118477"/>
            <a:ext cx="804177" cy="759190"/>
          </a:xfrm>
          <a:prstGeom prst="rect">
            <a:avLst/>
          </a:prstGeom>
          <a:noFill/>
          <a:extLst>
            <a:ext uri="{909E8E84-426E-40DD-AFC4-6F175D3DCCD1}">
              <a14:hiddenFill xmlns:a14="http://schemas.microsoft.com/office/drawing/2010/main">
                <a:solidFill>
                  <a:srgbClr val="FFFFFF"/>
                </a:solidFill>
              </a14:hiddenFill>
            </a:ext>
          </a:extLst>
        </p:spPr>
      </p:pic>
      <p:pic>
        <p:nvPicPr>
          <p:cNvPr id="28" name="Gráfico 27">
            <a:extLst>
              <a:ext uri="{FF2B5EF4-FFF2-40B4-BE49-F238E27FC236}">
                <a16:creationId xmlns:a16="http://schemas.microsoft.com/office/drawing/2014/main" id="{8310161C-9D30-BF2D-AF01-5FCD1386D01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48720" y="4770358"/>
            <a:ext cx="477804" cy="477804"/>
          </a:xfrm>
          <a:prstGeom prst="rect">
            <a:avLst/>
          </a:prstGeom>
        </p:spPr>
      </p:pic>
      <p:sp>
        <p:nvSpPr>
          <p:cNvPr id="30" name="Right Triangle 14">
            <a:extLst>
              <a:ext uri="{FF2B5EF4-FFF2-40B4-BE49-F238E27FC236}">
                <a16:creationId xmlns:a16="http://schemas.microsoft.com/office/drawing/2014/main" id="{C1087EEB-39B0-8091-2DF5-D075F2A2F3FE}"/>
              </a:ext>
            </a:extLst>
          </p:cNvPr>
          <p:cNvSpPr/>
          <p:nvPr/>
        </p:nvSpPr>
        <p:spPr>
          <a:xfrm>
            <a:off x="9973358" y="2380305"/>
            <a:ext cx="955391" cy="2468669"/>
          </a:xfrm>
          <a:prstGeom prst="rtTriangle">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31" name="Right Triangle 15">
            <a:extLst>
              <a:ext uri="{FF2B5EF4-FFF2-40B4-BE49-F238E27FC236}">
                <a16:creationId xmlns:a16="http://schemas.microsoft.com/office/drawing/2014/main" id="{4D598516-FB99-B8DD-ABAF-45CDD543B8CE}"/>
              </a:ext>
            </a:extLst>
          </p:cNvPr>
          <p:cNvSpPr/>
          <p:nvPr/>
        </p:nvSpPr>
        <p:spPr>
          <a:xfrm flipH="1">
            <a:off x="9227642" y="2412989"/>
            <a:ext cx="745715" cy="2435985"/>
          </a:xfrm>
          <a:prstGeom prst="r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32" name="Isosceles Triangle 16">
            <a:extLst>
              <a:ext uri="{FF2B5EF4-FFF2-40B4-BE49-F238E27FC236}">
                <a16:creationId xmlns:a16="http://schemas.microsoft.com/office/drawing/2014/main" id="{E7C2E2ED-9081-1442-5921-AE96BCE50C14}"/>
              </a:ext>
            </a:extLst>
          </p:cNvPr>
          <p:cNvSpPr/>
          <p:nvPr/>
        </p:nvSpPr>
        <p:spPr>
          <a:xfrm>
            <a:off x="8581915" y="4498687"/>
            <a:ext cx="1391444" cy="327121"/>
          </a:xfrm>
          <a:prstGeom prst="triangle">
            <a:avLst>
              <a:gd name="adj" fmla="val 55677"/>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grpSp>
        <p:nvGrpSpPr>
          <p:cNvPr id="33" name="Grupo 32">
            <a:extLst>
              <a:ext uri="{FF2B5EF4-FFF2-40B4-BE49-F238E27FC236}">
                <a16:creationId xmlns:a16="http://schemas.microsoft.com/office/drawing/2014/main" id="{8A045D32-36BB-036A-A7D9-60CDAFA7327B}"/>
              </a:ext>
            </a:extLst>
          </p:cNvPr>
          <p:cNvGrpSpPr/>
          <p:nvPr/>
        </p:nvGrpSpPr>
        <p:grpSpPr>
          <a:xfrm>
            <a:off x="8090371" y="3468155"/>
            <a:ext cx="1403815" cy="1392481"/>
            <a:chOff x="2856572" y="3380816"/>
            <a:chExt cx="1403815" cy="1752600"/>
          </a:xfrm>
        </p:grpSpPr>
        <p:sp>
          <p:nvSpPr>
            <p:cNvPr id="34" name="Right Triangle 8">
              <a:extLst>
                <a:ext uri="{FF2B5EF4-FFF2-40B4-BE49-F238E27FC236}">
                  <a16:creationId xmlns:a16="http://schemas.microsoft.com/office/drawing/2014/main" id="{F0A7C7A8-27C7-132A-B3A2-7BB2627DB4C6}"/>
                </a:ext>
              </a:extLst>
            </p:cNvPr>
            <p:cNvSpPr/>
            <p:nvPr/>
          </p:nvSpPr>
          <p:spPr>
            <a:xfrm>
              <a:off x="3549187" y="3380816"/>
              <a:ext cx="711200" cy="1752600"/>
            </a:xfrm>
            <a:prstGeom prst="rtTriangl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35" name="Right Triangle 9">
              <a:extLst>
                <a:ext uri="{FF2B5EF4-FFF2-40B4-BE49-F238E27FC236}">
                  <a16:creationId xmlns:a16="http://schemas.microsoft.com/office/drawing/2014/main" id="{4E95D96A-9A39-9F5E-429C-58379AF5FD6D}"/>
                </a:ext>
              </a:extLst>
            </p:cNvPr>
            <p:cNvSpPr/>
            <p:nvPr/>
          </p:nvSpPr>
          <p:spPr>
            <a:xfrm flipH="1">
              <a:off x="2856572" y="3380816"/>
              <a:ext cx="711200" cy="1752600"/>
            </a:xfrm>
            <a:prstGeom prst="r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grpSp>
      <p:sp>
        <p:nvSpPr>
          <p:cNvPr id="36" name="Isosceles Triangle 10">
            <a:extLst>
              <a:ext uri="{FF2B5EF4-FFF2-40B4-BE49-F238E27FC236}">
                <a16:creationId xmlns:a16="http://schemas.microsoft.com/office/drawing/2014/main" id="{9D2DFE1D-8AC8-1FCF-3F11-E35AD9627375}"/>
              </a:ext>
            </a:extLst>
          </p:cNvPr>
          <p:cNvSpPr/>
          <p:nvPr/>
        </p:nvSpPr>
        <p:spPr>
          <a:xfrm>
            <a:off x="7372353" y="4695535"/>
            <a:ext cx="1391444" cy="165101"/>
          </a:xfrm>
          <a:prstGeom prst="triangle">
            <a:avLst>
              <a:gd name="adj" fmla="val 5944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37" name="Rectangular Callout 24">
            <a:extLst>
              <a:ext uri="{FF2B5EF4-FFF2-40B4-BE49-F238E27FC236}">
                <a16:creationId xmlns:a16="http://schemas.microsoft.com/office/drawing/2014/main" id="{EC9A40AA-1F0C-8CEC-2A3C-F8B446D4BAD1}"/>
              </a:ext>
            </a:extLst>
          </p:cNvPr>
          <p:cNvSpPr/>
          <p:nvPr/>
        </p:nvSpPr>
        <p:spPr>
          <a:xfrm>
            <a:off x="8566653" y="3005722"/>
            <a:ext cx="731225" cy="354965"/>
          </a:xfrm>
          <a:prstGeom prst="wedgeRectCallout">
            <a:avLst>
              <a:gd name="adj1" fmla="val -20833"/>
              <a:gd name="adj2" fmla="val 7886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ES" b="1"/>
              <a:t>23</a:t>
            </a:r>
            <a:r>
              <a:rPr lang="id-ID" b="1"/>
              <a:t>%</a:t>
            </a:r>
          </a:p>
        </p:txBody>
      </p:sp>
      <p:sp>
        <p:nvSpPr>
          <p:cNvPr id="38" name="Rectangular Callout 25">
            <a:extLst>
              <a:ext uri="{FF2B5EF4-FFF2-40B4-BE49-F238E27FC236}">
                <a16:creationId xmlns:a16="http://schemas.microsoft.com/office/drawing/2014/main" id="{2AA6AC54-7787-9244-49A7-C522989FE2BA}"/>
              </a:ext>
            </a:extLst>
          </p:cNvPr>
          <p:cNvSpPr/>
          <p:nvPr/>
        </p:nvSpPr>
        <p:spPr>
          <a:xfrm>
            <a:off x="9740534" y="1841954"/>
            <a:ext cx="795707" cy="410296"/>
          </a:xfrm>
          <a:prstGeom prst="wedgeRectCallout">
            <a:avLst>
              <a:gd name="adj1" fmla="val -20833"/>
              <a:gd name="adj2" fmla="val 7886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ES" b="1"/>
              <a:t>77</a:t>
            </a:r>
            <a:r>
              <a:rPr lang="id-ID" b="1"/>
              <a:t>%</a:t>
            </a:r>
          </a:p>
        </p:txBody>
      </p:sp>
      <p:sp>
        <p:nvSpPr>
          <p:cNvPr id="39" name="Rectangle 31">
            <a:extLst>
              <a:ext uri="{FF2B5EF4-FFF2-40B4-BE49-F238E27FC236}">
                <a16:creationId xmlns:a16="http://schemas.microsoft.com/office/drawing/2014/main" id="{D3E1DE46-5CF8-EB46-1772-79375A22001C}"/>
              </a:ext>
            </a:extLst>
          </p:cNvPr>
          <p:cNvSpPr/>
          <p:nvPr/>
        </p:nvSpPr>
        <p:spPr>
          <a:xfrm>
            <a:off x="8269997" y="4930829"/>
            <a:ext cx="165100" cy="165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40" name="TextBox 32">
            <a:extLst>
              <a:ext uri="{FF2B5EF4-FFF2-40B4-BE49-F238E27FC236}">
                <a16:creationId xmlns:a16="http://schemas.microsoft.com/office/drawing/2014/main" id="{0ACF3D0A-1CDE-3219-8B7C-CE1A31EB2930}"/>
              </a:ext>
            </a:extLst>
          </p:cNvPr>
          <p:cNvSpPr txBox="1"/>
          <p:nvPr/>
        </p:nvSpPr>
        <p:spPr>
          <a:xfrm>
            <a:off x="8409745" y="4907819"/>
            <a:ext cx="1062364" cy="43088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100" b="1">
                <a:solidFill>
                  <a:schemeClr val="tx1">
                    <a:lumMod val="50000"/>
                    <a:lumOff val="50000"/>
                  </a:schemeClr>
                </a:solidFill>
              </a:rPr>
              <a:t>Seguro de Depósitos </a:t>
            </a:r>
          </a:p>
        </p:txBody>
      </p:sp>
      <p:sp>
        <p:nvSpPr>
          <p:cNvPr id="41" name="Rectangle 33">
            <a:extLst>
              <a:ext uri="{FF2B5EF4-FFF2-40B4-BE49-F238E27FC236}">
                <a16:creationId xmlns:a16="http://schemas.microsoft.com/office/drawing/2014/main" id="{2C97122D-BD8D-7AA3-3DCD-13F79B16EDE2}"/>
              </a:ext>
            </a:extLst>
          </p:cNvPr>
          <p:cNvSpPr/>
          <p:nvPr/>
        </p:nvSpPr>
        <p:spPr>
          <a:xfrm>
            <a:off x="9676054" y="4949171"/>
            <a:ext cx="183825" cy="138247"/>
          </a:xfrm>
          <a:prstGeom prst="rect">
            <a:avLst/>
          </a:prstGeom>
          <a:solidFill>
            <a:srgbClr val="FFA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p>
        </p:txBody>
      </p:sp>
      <p:sp>
        <p:nvSpPr>
          <p:cNvPr id="42" name="TextBox 34">
            <a:extLst>
              <a:ext uri="{FF2B5EF4-FFF2-40B4-BE49-F238E27FC236}">
                <a16:creationId xmlns:a16="http://schemas.microsoft.com/office/drawing/2014/main" id="{7130BF76-AAF3-B9CE-80C0-9465DDFF1E86}"/>
              </a:ext>
            </a:extLst>
          </p:cNvPr>
          <p:cNvSpPr txBox="1"/>
          <p:nvPr/>
        </p:nvSpPr>
        <p:spPr>
          <a:xfrm>
            <a:off x="9797792" y="4926005"/>
            <a:ext cx="1062364" cy="2616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100" b="1">
                <a:solidFill>
                  <a:schemeClr val="tx1">
                    <a:lumMod val="50000"/>
                    <a:lumOff val="50000"/>
                  </a:schemeClr>
                </a:solidFill>
              </a:rPr>
              <a:t>Ahorro </a:t>
            </a:r>
          </a:p>
        </p:txBody>
      </p:sp>
    </p:spTree>
    <p:extLst>
      <p:ext uri="{BB962C8B-B14F-4D97-AF65-F5344CB8AC3E}">
        <p14:creationId xmlns:p14="http://schemas.microsoft.com/office/powerpoint/2010/main" val="1290462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6">
            <a:extLst>
              <a:ext uri="{FF2B5EF4-FFF2-40B4-BE49-F238E27FC236}">
                <a16:creationId xmlns:a16="http://schemas.microsoft.com/office/drawing/2014/main" id="{297EEE8C-FDB0-960E-10B6-645A458F822E}"/>
              </a:ext>
            </a:extLst>
          </p:cNvPr>
          <p:cNvSpPr>
            <a:spLocks/>
          </p:cNvSpPr>
          <p:nvPr/>
        </p:nvSpPr>
        <p:spPr bwMode="auto">
          <a:xfrm rot="10800000">
            <a:off x="606680" y="3381887"/>
            <a:ext cx="5466916" cy="1543012"/>
          </a:xfrm>
          <a:custGeom>
            <a:avLst/>
            <a:gdLst>
              <a:gd name="T0" fmla="*/ 3799 w 3804"/>
              <a:gd name="T1" fmla="*/ 0 h 1355"/>
              <a:gd name="T2" fmla="*/ 372 w 3804"/>
              <a:gd name="T3" fmla="*/ 0 h 1355"/>
              <a:gd name="T4" fmla="*/ 0 w 3804"/>
              <a:gd name="T5" fmla="*/ 679 h 1355"/>
              <a:gd name="T6" fmla="*/ 372 w 3804"/>
              <a:gd name="T7" fmla="*/ 1355 h 1355"/>
              <a:gd name="T8" fmla="*/ 3804 w 3804"/>
              <a:gd name="T9" fmla="*/ 1355 h 1355"/>
              <a:gd name="T10" fmla="*/ 3799 w 3804"/>
              <a:gd name="T11" fmla="*/ 0 h 1355"/>
            </a:gdLst>
            <a:ahLst/>
            <a:cxnLst>
              <a:cxn ang="0">
                <a:pos x="T0" y="T1"/>
              </a:cxn>
              <a:cxn ang="0">
                <a:pos x="T2" y="T3"/>
              </a:cxn>
              <a:cxn ang="0">
                <a:pos x="T4" y="T5"/>
              </a:cxn>
              <a:cxn ang="0">
                <a:pos x="T6" y="T7"/>
              </a:cxn>
              <a:cxn ang="0">
                <a:pos x="T8" y="T9"/>
              </a:cxn>
              <a:cxn ang="0">
                <a:pos x="T10" y="T11"/>
              </a:cxn>
            </a:cxnLst>
            <a:rect l="0" t="0" r="r" b="b"/>
            <a:pathLst>
              <a:path w="3804" h="1355">
                <a:moveTo>
                  <a:pt x="3799" y="0"/>
                </a:moveTo>
                <a:lnTo>
                  <a:pt x="372" y="0"/>
                </a:lnTo>
                <a:lnTo>
                  <a:pt x="0" y="679"/>
                </a:lnTo>
                <a:lnTo>
                  <a:pt x="372" y="1355"/>
                </a:lnTo>
                <a:lnTo>
                  <a:pt x="3804" y="1355"/>
                </a:lnTo>
                <a:lnTo>
                  <a:pt x="3799" y="0"/>
                </a:lnTo>
                <a:close/>
              </a:path>
            </a:pathLst>
          </a:custGeom>
          <a:gradFill flip="none" rotWithShape="1">
            <a:gsLst>
              <a:gs pos="0">
                <a:schemeClr val="accent5">
                  <a:lumMod val="75000"/>
                  <a:tint val="66000"/>
                  <a:satMod val="160000"/>
                </a:schemeClr>
              </a:gs>
              <a:gs pos="50000">
                <a:schemeClr val="accent5">
                  <a:lumMod val="75000"/>
                  <a:tint val="44500"/>
                  <a:satMod val="160000"/>
                </a:schemeClr>
              </a:gs>
              <a:gs pos="100000">
                <a:schemeClr val="accent5">
                  <a:lumMod val="75000"/>
                  <a:tint val="23500"/>
                  <a:satMod val="160000"/>
                </a:schemeClr>
              </a:gs>
            </a:gsLst>
            <a:lin ang="16200000" scaled="1"/>
            <a:tileRect/>
          </a:gradFill>
          <a:ln>
            <a:noFill/>
          </a:ln>
        </p:spPr>
        <p:txBody>
          <a:bodyPr vert="horz" wrap="square" lIns="91440" tIns="45720" rIns="91440" bIns="45720" numCol="1" anchor="t" anchorCtr="0" compatLnSpc="1">
            <a:prstTxWarp prst="textNoShape">
              <a:avLst/>
            </a:prstTxWarp>
          </a:bodyPr>
          <a:lstStyle/>
          <a:p>
            <a:endParaRPr lang="id-ID"/>
          </a:p>
        </p:txBody>
      </p:sp>
      <p:grpSp>
        <p:nvGrpSpPr>
          <p:cNvPr id="11" name="Group 51">
            <a:extLst>
              <a:ext uri="{FF2B5EF4-FFF2-40B4-BE49-F238E27FC236}">
                <a16:creationId xmlns:a16="http://schemas.microsoft.com/office/drawing/2014/main" id="{5323AC79-DE37-3190-1343-BDFA861855B8}"/>
              </a:ext>
            </a:extLst>
          </p:cNvPr>
          <p:cNvGrpSpPr>
            <a:grpSpLocks/>
          </p:cNvGrpSpPr>
          <p:nvPr/>
        </p:nvGrpSpPr>
        <p:grpSpPr bwMode="auto">
          <a:xfrm rot="2894785">
            <a:off x="10132182" y="3677312"/>
            <a:ext cx="952474" cy="1093362"/>
            <a:chOff x="1514475" y="2338388"/>
            <a:chExt cx="1403350" cy="1614488"/>
          </a:xfrm>
        </p:grpSpPr>
        <p:sp>
          <p:nvSpPr>
            <p:cNvPr id="12" name="Freeform 6">
              <a:extLst>
                <a:ext uri="{FF2B5EF4-FFF2-40B4-BE49-F238E27FC236}">
                  <a16:creationId xmlns:a16="http://schemas.microsoft.com/office/drawing/2014/main" id="{37F7242E-927D-1C26-DD5E-70AECF59E17A}"/>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solidFill>
              <a:srgbClr val="009DD9"/>
            </a:solidFill>
            <a:ln>
              <a:noFill/>
            </a:ln>
          </p:spPr>
          <p:txBody>
            <a:bodyPr/>
            <a:lstStyle/>
            <a:p>
              <a:pPr eaLnBrk="1" fontAlgn="auto" hangingPunct="1">
                <a:spcBef>
                  <a:spcPts val="0"/>
                </a:spcBef>
                <a:spcAft>
                  <a:spcPts val="0"/>
                </a:spcAft>
                <a:defRPr/>
              </a:pPr>
              <a:endParaRPr lang="ru-RU">
                <a:latin typeface="+mn-lt"/>
              </a:endParaRPr>
            </a:p>
          </p:txBody>
        </p:sp>
        <p:sp>
          <p:nvSpPr>
            <p:cNvPr id="13" name="Oval 21">
              <a:extLst>
                <a:ext uri="{FF2B5EF4-FFF2-40B4-BE49-F238E27FC236}">
                  <a16:creationId xmlns:a16="http://schemas.microsoft.com/office/drawing/2014/main" id="{53B09816-FCE8-2979-0EB0-2C8ED6CE75CE}"/>
                </a:ext>
              </a:extLst>
            </p:cNvPr>
            <p:cNvSpPr>
              <a:spLocks noChangeArrowheads="1"/>
            </p:cNvSpPr>
            <p:nvPr/>
          </p:nvSpPr>
          <p:spPr bwMode="auto">
            <a:xfrm>
              <a:off x="1721644" y="2528438"/>
              <a:ext cx="989012" cy="987426"/>
            </a:xfrm>
            <a:prstGeom prst="ellipse">
              <a:avLst/>
            </a:prstGeom>
            <a:solidFill>
              <a:schemeClr val="bg1">
                <a:lumMod val="95000"/>
              </a:schemeClr>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27" name="CuadroTexto 26">
            <a:extLst>
              <a:ext uri="{FF2B5EF4-FFF2-40B4-BE49-F238E27FC236}">
                <a16:creationId xmlns:a16="http://schemas.microsoft.com/office/drawing/2014/main" id="{55EB5DA3-0114-CF37-2188-2001ED4908B7}"/>
              </a:ext>
            </a:extLst>
          </p:cNvPr>
          <p:cNvSpPr txBox="1"/>
          <p:nvPr/>
        </p:nvSpPr>
        <p:spPr>
          <a:xfrm>
            <a:off x="1105013" y="767082"/>
            <a:ext cx="957288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a:solidFill>
                  <a:srgbClr val="035A93"/>
                </a:solidFill>
              </a:rPr>
              <a:t>Pregunta: </a:t>
            </a:r>
            <a:r>
              <a:rPr lang="es-MX" sz="2000">
                <a:solidFill>
                  <a:srgbClr val="B28A3F"/>
                </a:solidFill>
              </a:rPr>
              <a:t>¿ Le </a:t>
            </a:r>
            <a:r>
              <a:rPr lang="es-MX" sz="2000" b="1">
                <a:solidFill>
                  <a:srgbClr val="B28A3F"/>
                </a:solidFill>
              </a:rPr>
              <a:t>comentaría</a:t>
            </a:r>
            <a:r>
              <a:rPr lang="es-MX" sz="2000">
                <a:solidFill>
                  <a:srgbClr val="B28A3F"/>
                </a:solidFill>
              </a:rPr>
              <a:t> esta actividad a familiares o amigos para que también reciban esta </a:t>
            </a:r>
            <a:r>
              <a:rPr lang="es-MX" sz="2000" b="1">
                <a:solidFill>
                  <a:srgbClr val="B28A3F"/>
                </a:solidFill>
              </a:rPr>
              <a:t>información</a:t>
            </a:r>
            <a:r>
              <a:rPr lang="es-MX" sz="2000">
                <a:solidFill>
                  <a:srgbClr val="B28A3F"/>
                </a:solidFill>
              </a:rPr>
              <a:t>?</a:t>
            </a:r>
            <a:endParaRPr lang="es-ES" sz="2000">
              <a:solidFill>
                <a:srgbClr val="B28A3F"/>
              </a:solidFill>
            </a:endParaRPr>
          </a:p>
        </p:txBody>
      </p:sp>
      <p:sp>
        <p:nvSpPr>
          <p:cNvPr id="31" name="Título 1">
            <a:extLst>
              <a:ext uri="{FF2B5EF4-FFF2-40B4-BE49-F238E27FC236}">
                <a16:creationId xmlns:a16="http://schemas.microsoft.com/office/drawing/2014/main" id="{4B41DCC2-BD63-68A4-CAAD-53CEC008ECDB}"/>
              </a:ext>
            </a:extLst>
          </p:cNvPr>
          <p:cNvSpPr>
            <a:spLocks noGrp="1"/>
          </p:cNvSpPr>
          <p:nvPr>
            <p:ph type="title"/>
          </p:nvPr>
        </p:nvSpPr>
        <p:spPr>
          <a:xfrm>
            <a:off x="197963" y="0"/>
            <a:ext cx="10938657" cy="672170"/>
          </a:xfrm>
        </p:spPr>
        <p:txBody>
          <a:bodyPr lIns="91440" tIns="45720" rIns="91440" bIns="45720" anchor="b">
            <a:normAutofit/>
          </a:bodyPr>
          <a:lstStyle/>
          <a:p>
            <a:r>
              <a:rPr lang="es-MX" sz="2500">
                <a:solidFill>
                  <a:schemeClr val="bg1">
                    <a:lumMod val="95000"/>
                  </a:schemeClr>
                </a:solidFill>
              </a:rPr>
              <a:t>Nivel de </a:t>
            </a:r>
            <a:r>
              <a:rPr lang="es-MX" sz="2500" b="1">
                <a:solidFill>
                  <a:schemeClr val="bg1">
                    <a:lumMod val="95000"/>
                  </a:schemeClr>
                </a:solidFill>
              </a:rPr>
              <a:t>satisfacción </a:t>
            </a:r>
            <a:r>
              <a:rPr lang="es-MX" sz="2500">
                <a:solidFill>
                  <a:schemeClr val="bg1">
                    <a:lumMod val="95000"/>
                  </a:schemeClr>
                </a:solidFill>
              </a:rPr>
              <a:t>de la </a:t>
            </a:r>
            <a:r>
              <a:rPr lang="es-MX" sz="2500" b="1">
                <a:solidFill>
                  <a:schemeClr val="bg1">
                    <a:lumMod val="95000"/>
                  </a:schemeClr>
                </a:solidFill>
              </a:rPr>
              <a:t>información </a:t>
            </a:r>
            <a:r>
              <a:rPr lang="es-MX" sz="2500">
                <a:solidFill>
                  <a:schemeClr val="bg1">
                    <a:lumMod val="95000"/>
                  </a:schemeClr>
                </a:solidFill>
              </a:rPr>
              <a:t>recibida</a:t>
            </a:r>
            <a:endParaRPr lang="es-ES" sz="2500">
              <a:solidFill>
                <a:schemeClr val="bg1">
                  <a:lumMod val="95000"/>
                </a:schemeClr>
              </a:solidFill>
            </a:endParaRPr>
          </a:p>
        </p:txBody>
      </p:sp>
      <p:sp>
        <p:nvSpPr>
          <p:cNvPr id="2" name="CuadroTexto 1">
            <a:extLst>
              <a:ext uri="{FF2B5EF4-FFF2-40B4-BE49-F238E27FC236}">
                <a16:creationId xmlns:a16="http://schemas.microsoft.com/office/drawing/2014/main" id="{6C350C34-8795-F629-EA1C-DE419A730C76}"/>
              </a:ext>
            </a:extLst>
          </p:cNvPr>
          <p:cNvSpPr txBox="1"/>
          <p:nvPr/>
        </p:nvSpPr>
        <p:spPr>
          <a:xfrm>
            <a:off x="1105013" y="767082"/>
            <a:ext cx="957288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a:solidFill>
                  <a:srgbClr val="035A93"/>
                </a:solidFill>
              </a:rPr>
              <a:t>Pregunta: </a:t>
            </a:r>
            <a:r>
              <a:rPr lang="es-MX" sz="2000">
                <a:solidFill>
                  <a:srgbClr val="B28A3F"/>
                </a:solidFill>
              </a:rPr>
              <a:t>¿ Le </a:t>
            </a:r>
            <a:r>
              <a:rPr lang="es-MX" sz="2000" b="1">
                <a:solidFill>
                  <a:srgbClr val="B28A3F"/>
                </a:solidFill>
              </a:rPr>
              <a:t>comentaría</a:t>
            </a:r>
            <a:r>
              <a:rPr lang="es-MX" sz="2000">
                <a:solidFill>
                  <a:srgbClr val="B28A3F"/>
                </a:solidFill>
              </a:rPr>
              <a:t> esta actividad a familiares o amigos para que también reciban esta </a:t>
            </a:r>
            <a:r>
              <a:rPr lang="es-MX" sz="2000" b="1">
                <a:solidFill>
                  <a:srgbClr val="B28A3F"/>
                </a:solidFill>
              </a:rPr>
              <a:t>información</a:t>
            </a:r>
            <a:r>
              <a:rPr lang="es-MX" sz="2000">
                <a:solidFill>
                  <a:srgbClr val="B28A3F"/>
                </a:solidFill>
              </a:rPr>
              <a:t>?</a:t>
            </a:r>
            <a:endParaRPr lang="es-ES" sz="2000">
              <a:solidFill>
                <a:srgbClr val="B28A3F"/>
              </a:solidFill>
            </a:endParaRPr>
          </a:p>
        </p:txBody>
      </p:sp>
      <p:sp>
        <p:nvSpPr>
          <p:cNvPr id="3" name="Título 1">
            <a:extLst>
              <a:ext uri="{FF2B5EF4-FFF2-40B4-BE49-F238E27FC236}">
                <a16:creationId xmlns:a16="http://schemas.microsoft.com/office/drawing/2014/main" id="{BF4F31CC-66B3-B6BE-E586-C4F776FFD0F3}"/>
              </a:ext>
            </a:extLst>
          </p:cNvPr>
          <p:cNvSpPr txBox="1">
            <a:spLocks/>
          </p:cNvSpPr>
          <p:nvPr/>
        </p:nvSpPr>
        <p:spPr>
          <a:xfrm>
            <a:off x="197963" y="0"/>
            <a:ext cx="10938657" cy="672170"/>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3600" kern="1200">
                <a:solidFill>
                  <a:srgbClr val="00609C"/>
                </a:solidFill>
                <a:latin typeface="+mj-lt"/>
                <a:ea typeface="+mj-ea"/>
                <a:cs typeface="+mj-cs"/>
              </a:defRPr>
            </a:lvl1pPr>
          </a:lstStyle>
          <a:p>
            <a:r>
              <a:rPr lang="es-MX" sz="2500">
                <a:solidFill>
                  <a:schemeClr val="bg1">
                    <a:lumMod val="95000"/>
                  </a:schemeClr>
                </a:solidFill>
              </a:rPr>
              <a:t>Nivel de </a:t>
            </a:r>
            <a:r>
              <a:rPr lang="es-MX" sz="2500" b="1">
                <a:solidFill>
                  <a:schemeClr val="bg1">
                    <a:lumMod val="95000"/>
                  </a:schemeClr>
                </a:solidFill>
              </a:rPr>
              <a:t>satisfacción </a:t>
            </a:r>
            <a:r>
              <a:rPr lang="es-MX" sz="2500">
                <a:solidFill>
                  <a:schemeClr val="bg1">
                    <a:lumMod val="95000"/>
                  </a:schemeClr>
                </a:solidFill>
              </a:rPr>
              <a:t>de la </a:t>
            </a:r>
            <a:r>
              <a:rPr lang="es-MX" sz="2500" b="1">
                <a:solidFill>
                  <a:schemeClr val="bg1">
                    <a:lumMod val="95000"/>
                  </a:schemeClr>
                </a:solidFill>
              </a:rPr>
              <a:t>información </a:t>
            </a:r>
            <a:r>
              <a:rPr lang="es-MX" sz="2500">
                <a:solidFill>
                  <a:schemeClr val="bg1">
                    <a:lumMod val="95000"/>
                  </a:schemeClr>
                </a:solidFill>
              </a:rPr>
              <a:t>recibida</a:t>
            </a:r>
            <a:endParaRPr lang="es-ES" sz="2500">
              <a:solidFill>
                <a:schemeClr val="bg1">
                  <a:lumMod val="95000"/>
                </a:schemeClr>
              </a:solidFill>
            </a:endParaRPr>
          </a:p>
        </p:txBody>
      </p:sp>
      <p:sp>
        <p:nvSpPr>
          <p:cNvPr id="5" name="CuadroTexto 4">
            <a:extLst>
              <a:ext uri="{FF2B5EF4-FFF2-40B4-BE49-F238E27FC236}">
                <a16:creationId xmlns:a16="http://schemas.microsoft.com/office/drawing/2014/main" id="{472962AB-3EE3-DB5C-9CA9-0B645BAD2EFC}"/>
              </a:ext>
            </a:extLst>
          </p:cNvPr>
          <p:cNvSpPr txBox="1"/>
          <p:nvPr/>
        </p:nvSpPr>
        <p:spPr>
          <a:xfrm>
            <a:off x="583765" y="2196611"/>
            <a:ext cx="5078705" cy="2616101"/>
          </a:xfrm>
          <a:prstGeom prst="rect">
            <a:avLst/>
          </a:prstGeom>
          <a:noFill/>
        </p:spPr>
        <p:txBody>
          <a:bodyPr wrap="square">
            <a:spAutoFit/>
          </a:bodyPr>
          <a:lstStyle/>
          <a:p>
            <a:pPr algn="just"/>
            <a:r>
              <a:rPr lang="es-MX" sz="1200">
                <a:solidFill>
                  <a:schemeClr val="tx1">
                    <a:lumMod val="65000"/>
                    <a:lumOff val="35000"/>
                  </a:schemeClr>
                </a:solidFill>
              </a:rPr>
              <a:t>El </a:t>
            </a:r>
            <a:r>
              <a:rPr lang="es-MX" sz="2000" b="1">
                <a:solidFill>
                  <a:srgbClr val="92D050"/>
                </a:solidFill>
              </a:rPr>
              <a:t>97% </a:t>
            </a:r>
            <a:r>
              <a:rPr lang="es-MX" sz="1200">
                <a:solidFill>
                  <a:schemeClr val="tx1">
                    <a:lumMod val="65000"/>
                    <a:lumOff val="35000"/>
                  </a:schemeClr>
                </a:solidFill>
              </a:rPr>
              <a:t>de los participantes afirmó que definitivamente recomendaría la actividad a familiares o amigos, lo que evidencia una valoración altamente positiva de la experiencia y de la información recibida. Por su parte, un </a:t>
            </a:r>
            <a:r>
              <a:rPr lang="es-MX" sz="1200" b="1">
                <a:solidFill>
                  <a:srgbClr val="92D050"/>
                </a:solidFill>
              </a:rPr>
              <a:t>3% </a:t>
            </a:r>
            <a:r>
              <a:rPr lang="es-MX" sz="1200">
                <a:solidFill>
                  <a:schemeClr val="tx1">
                    <a:lumMod val="65000"/>
                    <a:lumOff val="35000"/>
                  </a:schemeClr>
                </a:solidFill>
              </a:rPr>
              <a:t>indicó que probablemente no la recomendaría.</a:t>
            </a:r>
          </a:p>
          <a:p>
            <a:pPr algn="just"/>
            <a:endParaRPr lang="es-MX" sz="1200">
              <a:solidFill>
                <a:schemeClr val="tx1">
                  <a:lumMod val="50000"/>
                  <a:lumOff val="50000"/>
                </a:schemeClr>
              </a:solidFill>
            </a:endParaRPr>
          </a:p>
          <a:p>
            <a:pPr algn="just"/>
            <a:r>
              <a:rPr lang="es-CO" sz="1200" b="1">
                <a:solidFill>
                  <a:schemeClr val="bg1"/>
                </a:solidFill>
              </a:rPr>
              <a:t>Estos resultados reflejan un alto nivel de satisfacción </a:t>
            </a:r>
            <a:r>
              <a:rPr lang="es-CO" sz="1200">
                <a:solidFill>
                  <a:schemeClr val="tx1">
                    <a:lumMod val="65000"/>
                    <a:lumOff val="35000"/>
                  </a:schemeClr>
                </a:solidFill>
              </a:rPr>
              <a:t>entre los asistentes y sugieren que los contenidos compartidos fueron percibidos como útiles, claros y relevantes. Asimismo, evidencian un importante potencial de difusión a través de las recomendaciones de los participantes, contribuyendo a ampliar el alcance de las actividades de educación financiera para el ahorro, desarrolladas por Fogafín.</a:t>
            </a:r>
            <a:endParaRPr lang="es-CO" sz="1200" i="1">
              <a:solidFill>
                <a:schemeClr val="tx1">
                  <a:lumMod val="65000"/>
                  <a:lumOff val="35000"/>
                </a:schemeClr>
              </a:solidFill>
            </a:endParaRPr>
          </a:p>
        </p:txBody>
      </p:sp>
      <p:sp>
        <p:nvSpPr>
          <p:cNvPr id="32" name="Freeform 8">
            <a:extLst>
              <a:ext uri="{FF2B5EF4-FFF2-40B4-BE49-F238E27FC236}">
                <a16:creationId xmlns:a16="http://schemas.microsoft.com/office/drawing/2014/main" id="{06944D17-9294-6EF4-7E68-5C006DFBF266}"/>
              </a:ext>
            </a:extLst>
          </p:cNvPr>
          <p:cNvSpPr>
            <a:spLocks noEditPoints="1"/>
          </p:cNvSpPr>
          <p:nvPr/>
        </p:nvSpPr>
        <p:spPr bwMode="auto">
          <a:xfrm>
            <a:off x="6282298"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rgbClr val="FFA100"/>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Freeform 8">
            <a:extLst>
              <a:ext uri="{FF2B5EF4-FFF2-40B4-BE49-F238E27FC236}">
                <a16:creationId xmlns:a16="http://schemas.microsoft.com/office/drawing/2014/main" id="{90257D0B-D52D-9AEC-E2FF-1BBE5AF7E04D}"/>
              </a:ext>
            </a:extLst>
          </p:cNvPr>
          <p:cNvSpPr>
            <a:spLocks noEditPoints="1"/>
          </p:cNvSpPr>
          <p:nvPr/>
        </p:nvSpPr>
        <p:spPr bwMode="auto">
          <a:xfrm>
            <a:off x="6705570"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rgbClr val="FFA100"/>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4" name="Freeform 8">
            <a:extLst>
              <a:ext uri="{FF2B5EF4-FFF2-40B4-BE49-F238E27FC236}">
                <a16:creationId xmlns:a16="http://schemas.microsoft.com/office/drawing/2014/main" id="{B182FF05-B665-04FB-0BB8-14EC6FC5DC0A}"/>
              </a:ext>
            </a:extLst>
          </p:cNvPr>
          <p:cNvSpPr>
            <a:spLocks noEditPoints="1"/>
          </p:cNvSpPr>
          <p:nvPr/>
        </p:nvSpPr>
        <p:spPr bwMode="auto">
          <a:xfrm>
            <a:off x="7031598"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rgbClr val="FFA100"/>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Freeform 8">
            <a:extLst>
              <a:ext uri="{FF2B5EF4-FFF2-40B4-BE49-F238E27FC236}">
                <a16:creationId xmlns:a16="http://schemas.microsoft.com/office/drawing/2014/main" id="{02060E15-C028-CCED-7A7A-7076AE8C754B}"/>
              </a:ext>
            </a:extLst>
          </p:cNvPr>
          <p:cNvSpPr>
            <a:spLocks noEditPoints="1"/>
          </p:cNvSpPr>
          <p:nvPr/>
        </p:nvSpPr>
        <p:spPr bwMode="auto">
          <a:xfrm>
            <a:off x="7406248"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rgbClr val="FFA100"/>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6" name="Freeform 8">
            <a:extLst>
              <a:ext uri="{FF2B5EF4-FFF2-40B4-BE49-F238E27FC236}">
                <a16:creationId xmlns:a16="http://schemas.microsoft.com/office/drawing/2014/main" id="{36151E96-13A7-8F84-9789-2F9C93B4B194}"/>
              </a:ext>
            </a:extLst>
          </p:cNvPr>
          <p:cNvSpPr>
            <a:spLocks noEditPoints="1"/>
          </p:cNvSpPr>
          <p:nvPr/>
        </p:nvSpPr>
        <p:spPr bwMode="auto">
          <a:xfrm>
            <a:off x="7803039"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rgbClr val="FFA100"/>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7" name="Freeform 8">
            <a:extLst>
              <a:ext uri="{FF2B5EF4-FFF2-40B4-BE49-F238E27FC236}">
                <a16:creationId xmlns:a16="http://schemas.microsoft.com/office/drawing/2014/main" id="{52B81AC2-169A-4971-45C8-B788286F6F02}"/>
              </a:ext>
            </a:extLst>
          </p:cNvPr>
          <p:cNvSpPr>
            <a:spLocks noEditPoints="1"/>
          </p:cNvSpPr>
          <p:nvPr/>
        </p:nvSpPr>
        <p:spPr bwMode="auto">
          <a:xfrm>
            <a:off x="8177689"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rgbClr val="FFA100"/>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8" name="Freeform 8">
            <a:extLst>
              <a:ext uri="{FF2B5EF4-FFF2-40B4-BE49-F238E27FC236}">
                <a16:creationId xmlns:a16="http://schemas.microsoft.com/office/drawing/2014/main" id="{F76BFB28-67DE-A346-9AF9-E08829FEB538}"/>
              </a:ext>
            </a:extLst>
          </p:cNvPr>
          <p:cNvSpPr>
            <a:spLocks noEditPoints="1"/>
          </p:cNvSpPr>
          <p:nvPr/>
        </p:nvSpPr>
        <p:spPr bwMode="auto">
          <a:xfrm>
            <a:off x="8552339"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rgbClr val="FFA100"/>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Freeform 8">
            <a:extLst>
              <a:ext uri="{FF2B5EF4-FFF2-40B4-BE49-F238E27FC236}">
                <a16:creationId xmlns:a16="http://schemas.microsoft.com/office/drawing/2014/main" id="{1B6CCA4D-9677-0254-1AFE-69445B8E52D0}"/>
              </a:ext>
            </a:extLst>
          </p:cNvPr>
          <p:cNvSpPr>
            <a:spLocks noEditPoints="1"/>
          </p:cNvSpPr>
          <p:nvPr/>
        </p:nvSpPr>
        <p:spPr bwMode="auto">
          <a:xfrm>
            <a:off x="8926989"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0" name="Freeform 8">
            <a:extLst>
              <a:ext uri="{FF2B5EF4-FFF2-40B4-BE49-F238E27FC236}">
                <a16:creationId xmlns:a16="http://schemas.microsoft.com/office/drawing/2014/main" id="{3B8FB30B-CDA0-1EED-5BCB-5F30DC3980E5}"/>
              </a:ext>
            </a:extLst>
          </p:cNvPr>
          <p:cNvSpPr>
            <a:spLocks noEditPoints="1"/>
          </p:cNvSpPr>
          <p:nvPr/>
        </p:nvSpPr>
        <p:spPr bwMode="auto">
          <a:xfrm>
            <a:off x="9301639"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rgbClr val="FFA100"/>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1" name="Freeform 8">
            <a:extLst>
              <a:ext uri="{FF2B5EF4-FFF2-40B4-BE49-F238E27FC236}">
                <a16:creationId xmlns:a16="http://schemas.microsoft.com/office/drawing/2014/main" id="{092789EE-4B72-5C19-6CD7-BF895D05E263}"/>
              </a:ext>
            </a:extLst>
          </p:cNvPr>
          <p:cNvSpPr>
            <a:spLocks noEditPoints="1"/>
          </p:cNvSpPr>
          <p:nvPr/>
        </p:nvSpPr>
        <p:spPr bwMode="auto">
          <a:xfrm>
            <a:off x="9676289" y="2720996"/>
            <a:ext cx="272752" cy="707886"/>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nvGrpSpPr>
          <p:cNvPr id="52" name="Group 51">
            <a:extLst>
              <a:ext uri="{FF2B5EF4-FFF2-40B4-BE49-F238E27FC236}">
                <a16:creationId xmlns:a16="http://schemas.microsoft.com/office/drawing/2014/main" id="{9795CF08-702D-1721-3FE8-4A2D0D6B071F}"/>
              </a:ext>
            </a:extLst>
          </p:cNvPr>
          <p:cNvGrpSpPr>
            <a:grpSpLocks/>
          </p:cNvGrpSpPr>
          <p:nvPr/>
        </p:nvGrpSpPr>
        <p:grpSpPr bwMode="auto">
          <a:xfrm rot="2894785">
            <a:off x="10132181" y="2427530"/>
            <a:ext cx="952474" cy="1093362"/>
            <a:chOff x="1514475" y="2338388"/>
            <a:chExt cx="1403350" cy="1614488"/>
          </a:xfrm>
        </p:grpSpPr>
        <p:sp>
          <p:nvSpPr>
            <p:cNvPr id="53" name="Freeform 6">
              <a:extLst>
                <a:ext uri="{FF2B5EF4-FFF2-40B4-BE49-F238E27FC236}">
                  <a16:creationId xmlns:a16="http://schemas.microsoft.com/office/drawing/2014/main" id="{C47DB50D-BFBC-56BF-7EA2-1A8452E15260}"/>
                </a:ext>
              </a:extLst>
            </p:cNvPr>
            <p:cNvSpPr>
              <a:spLocks/>
            </p:cNvSpPr>
            <p:nvPr/>
          </p:nvSpPr>
          <p:spPr bwMode="auto">
            <a:xfrm>
              <a:off x="1514475" y="2338388"/>
              <a:ext cx="1403350" cy="1614488"/>
            </a:xfrm>
            <a:custGeom>
              <a:avLst/>
              <a:gdLst>
                <a:gd name="T0" fmla="*/ 369 w 369"/>
                <a:gd name="T1" fmla="*/ 184 h 424"/>
                <a:gd name="T2" fmla="*/ 184 w 369"/>
                <a:gd name="T3" fmla="*/ 0 h 424"/>
                <a:gd name="T4" fmla="*/ 0 w 369"/>
                <a:gd name="T5" fmla="*/ 184 h 424"/>
                <a:gd name="T6" fmla="*/ 151 w 369"/>
                <a:gd name="T7" fmla="*/ 366 h 424"/>
                <a:gd name="T8" fmla="*/ 184 w 369"/>
                <a:gd name="T9" fmla="*/ 424 h 424"/>
                <a:gd name="T10" fmla="*/ 218 w 369"/>
                <a:gd name="T11" fmla="*/ 366 h 424"/>
                <a:gd name="T12" fmla="*/ 369 w 369"/>
                <a:gd name="T13" fmla="*/ 184 h 424"/>
              </a:gdLst>
              <a:ahLst/>
              <a:cxnLst>
                <a:cxn ang="0">
                  <a:pos x="T0" y="T1"/>
                </a:cxn>
                <a:cxn ang="0">
                  <a:pos x="T2" y="T3"/>
                </a:cxn>
                <a:cxn ang="0">
                  <a:pos x="T4" y="T5"/>
                </a:cxn>
                <a:cxn ang="0">
                  <a:pos x="T6" y="T7"/>
                </a:cxn>
                <a:cxn ang="0">
                  <a:pos x="T8" y="T9"/>
                </a:cxn>
                <a:cxn ang="0">
                  <a:pos x="T10" y="T11"/>
                </a:cxn>
                <a:cxn ang="0">
                  <a:pos x="T12" y="T13"/>
                </a:cxn>
              </a:cxnLst>
              <a:rect l="0" t="0" r="r" b="b"/>
              <a:pathLst>
                <a:path w="369" h="424">
                  <a:moveTo>
                    <a:pt x="369" y="184"/>
                  </a:moveTo>
                  <a:cubicBezTo>
                    <a:pt x="369" y="82"/>
                    <a:pt x="286" y="0"/>
                    <a:pt x="184" y="0"/>
                  </a:cubicBezTo>
                  <a:cubicBezTo>
                    <a:pt x="82" y="0"/>
                    <a:pt x="0" y="82"/>
                    <a:pt x="0" y="184"/>
                  </a:cubicBezTo>
                  <a:cubicBezTo>
                    <a:pt x="0" y="275"/>
                    <a:pt x="65" y="350"/>
                    <a:pt x="151" y="366"/>
                  </a:cubicBezTo>
                  <a:cubicBezTo>
                    <a:pt x="184" y="424"/>
                    <a:pt x="184" y="424"/>
                    <a:pt x="184" y="424"/>
                  </a:cubicBezTo>
                  <a:cubicBezTo>
                    <a:pt x="218" y="366"/>
                    <a:pt x="218" y="366"/>
                    <a:pt x="218" y="366"/>
                  </a:cubicBezTo>
                  <a:cubicBezTo>
                    <a:pt x="304" y="350"/>
                    <a:pt x="369" y="275"/>
                    <a:pt x="369" y="184"/>
                  </a:cubicBezTo>
                  <a:close/>
                </a:path>
              </a:pathLst>
            </a:custGeom>
            <a:solidFill>
              <a:srgbClr val="009DD9"/>
            </a:solidFill>
            <a:ln>
              <a:noFill/>
            </a:ln>
          </p:spPr>
          <p:txBody>
            <a:bodyPr/>
            <a:lstStyle/>
            <a:p>
              <a:pPr eaLnBrk="1" fontAlgn="auto" hangingPunct="1">
                <a:spcBef>
                  <a:spcPts val="0"/>
                </a:spcBef>
                <a:spcAft>
                  <a:spcPts val="0"/>
                </a:spcAft>
                <a:defRPr/>
              </a:pPr>
              <a:endParaRPr lang="ru-RU">
                <a:latin typeface="+mn-lt"/>
              </a:endParaRPr>
            </a:p>
          </p:txBody>
        </p:sp>
        <p:sp>
          <p:nvSpPr>
            <p:cNvPr id="54" name="Oval 21">
              <a:extLst>
                <a:ext uri="{FF2B5EF4-FFF2-40B4-BE49-F238E27FC236}">
                  <a16:creationId xmlns:a16="http://schemas.microsoft.com/office/drawing/2014/main" id="{C15807F9-4162-9B14-DBF6-FDDABF3792E7}"/>
                </a:ext>
              </a:extLst>
            </p:cNvPr>
            <p:cNvSpPr>
              <a:spLocks noChangeArrowheads="1"/>
            </p:cNvSpPr>
            <p:nvPr/>
          </p:nvSpPr>
          <p:spPr bwMode="auto">
            <a:xfrm>
              <a:off x="1721644" y="2528438"/>
              <a:ext cx="989012" cy="987426"/>
            </a:xfrm>
            <a:prstGeom prst="ellipse">
              <a:avLst/>
            </a:prstGeom>
            <a:solidFill>
              <a:schemeClr val="bg1">
                <a:lumMod val="95000"/>
              </a:schemeClr>
            </a:solidFill>
            <a:ln>
              <a:noFill/>
            </a:ln>
            <a:effectLst>
              <a:outerShdw blurRad="127000" dist="63500" dir="2700000" algn="tl" rotWithShape="0">
                <a:prstClr val="black">
                  <a:alpha val="50000"/>
                </a:prstClr>
              </a:outerShdw>
            </a:effectLst>
          </p:spPr>
          <p:txBody>
            <a:bodyPr/>
            <a:lstStyle/>
            <a:p>
              <a:pPr eaLnBrk="1" fontAlgn="auto" hangingPunct="1">
                <a:spcBef>
                  <a:spcPts val="0"/>
                </a:spcBef>
                <a:spcAft>
                  <a:spcPts val="0"/>
                </a:spcAft>
                <a:defRPr/>
              </a:pPr>
              <a:endParaRPr lang="ru-RU">
                <a:latin typeface="+mn-lt"/>
              </a:endParaRPr>
            </a:p>
          </p:txBody>
        </p:sp>
      </p:grpSp>
      <p:sp>
        <p:nvSpPr>
          <p:cNvPr id="59" name="Freeform 8">
            <a:extLst>
              <a:ext uri="{FF2B5EF4-FFF2-40B4-BE49-F238E27FC236}">
                <a16:creationId xmlns:a16="http://schemas.microsoft.com/office/drawing/2014/main" id="{A95DD17F-3F05-597B-837B-7BE3278931F8}"/>
              </a:ext>
            </a:extLst>
          </p:cNvPr>
          <p:cNvSpPr>
            <a:spLocks noEditPoints="1"/>
          </p:cNvSpPr>
          <p:nvPr/>
        </p:nvSpPr>
        <p:spPr bwMode="auto">
          <a:xfrm>
            <a:off x="6282299"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rgbClr val="900F2C"/>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0" name="Freeform 8">
            <a:extLst>
              <a:ext uri="{FF2B5EF4-FFF2-40B4-BE49-F238E27FC236}">
                <a16:creationId xmlns:a16="http://schemas.microsoft.com/office/drawing/2014/main" id="{5101622F-3AEA-F381-77CE-946E763053CE}"/>
              </a:ext>
            </a:extLst>
          </p:cNvPr>
          <p:cNvSpPr>
            <a:spLocks noEditPoints="1"/>
          </p:cNvSpPr>
          <p:nvPr/>
        </p:nvSpPr>
        <p:spPr bwMode="auto">
          <a:xfrm>
            <a:off x="6656949"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1" name="Freeform 8">
            <a:extLst>
              <a:ext uri="{FF2B5EF4-FFF2-40B4-BE49-F238E27FC236}">
                <a16:creationId xmlns:a16="http://schemas.microsoft.com/office/drawing/2014/main" id="{4351D550-EB57-930C-B884-DE186D6587BC}"/>
              </a:ext>
            </a:extLst>
          </p:cNvPr>
          <p:cNvSpPr>
            <a:spLocks noEditPoints="1"/>
          </p:cNvSpPr>
          <p:nvPr/>
        </p:nvSpPr>
        <p:spPr bwMode="auto">
          <a:xfrm>
            <a:off x="7031599"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2" name="Freeform 8">
            <a:extLst>
              <a:ext uri="{FF2B5EF4-FFF2-40B4-BE49-F238E27FC236}">
                <a16:creationId xmlns:a16="http://schemas.microsoft.com/office/drawing/2014/main" id="{A32DE963-4574-0D79-776E-7A48494F3AB0}"/>
              </a:ext>
            </a:extLst>
          </p:cNvPr>
          <p:cNvSpPr>
            <a:spLocks noEditPoints="1"/>
          </p:cNvSpPr>
          <p:nvPr/>
        </p:nvSpPr>
        <p:spPr bwMode="auto">
          <a:xfrm>
            <a:off x="7406249"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3" name="Freeform 8">
            <a:extLst>
              <a:ext uri="{FF2B5EF4-FFF2-40B4-BE49-F238E27FC236}">
                <a16:creationId xmlns:a16="http://schemas.microsoft.com/office/drawing/2014/main" id="{4B47FC5A-6AA7-145D-D147-98E855511906}"/>
              </a:ext>
            </a:extLst>
          </p:cNvPr>
          <p:cNvSpPr>
            <a:spLocks noEditPoints="1"/>
          </p:cNvSpPr>
          <p:nvPr/>
        </p:nvSpPr>
        <p:spPr bwMode="auto">
          <a:xfrm>
            <a:off x="7803040"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4" name="Freeform 8">
            <a:extLst>
              <a:ext uri="{FF2B5EF4-FFF2-40B4-BE49-F238E27FC236}">
                <a16:creationId xmlns:a16="http://schemas.microsoft.com/office/drawing/2014/main" id="{E99D4656-7ADC-EA31-8F38-44E792E0E664}"/>
              </a:ext>
            </a:extLst>
          </p:cNvPr>
          <p:cNvSpPr>
            <a:spLocks noEditPoints="1"/>
          </p:cNvSpPr>
          <p:nvPr/>
        </p:nvSpPr>
        <p:spPr bwMode="auto">
          <a:xfrm>
            <a:off x="8177690"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5" name="Freeform 8">
            <a:extLst>
              <a:ext uri="{FF2B5EF4-FFF2-40B4-BE49-F238E27FC236}">
                <a16:creationId xmlns:a16="http://schemas.microsoft.com/office/drawing/2014/main" id="{00858909-AC43-DC65-F572-19F160509086}"/>
              </a:ext>
            </a:extLst>
          </p:cNvPr>
          <p:cNvSpPr>
            <a:spLocks noEditPoints="1"/>
          </p:cNvSpPr>
          <p:nvPr/>
        </p:nvSpPr>
        <p:spPr bwMode="auto">
          <a:xfrm>
            <a:off x="8552340"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chemeClr val="bg1">
                  <a:lumMod val="85000"/>
                </a:schemeClr>
              </a:solidFill>
            </a:endParaRPr>
          </a:p>
        </p:txBody>
      </p:sp>
      <p:sp>
        <p:nvSpPr>
          <p:cNvPr id="66" name="Freeform 8">
            <a:extLst>
              <a:ext uri="{FF2B5EF4-FFF2-40B4-BE49-F238E27FC236}">
                <a16:creationId xmlns:a16="http://schemas.microsoft.com/office/drawing/2014/main" id="{7D139A54-5101-53A1-57BD-5725C94273DF}"/>
              </a:ext>
            </a:extLst>
          </p:cNvPr>
          <p:cNvSpPr>
            <a:spLocks noEditPoints="1"/>
          </p:cNvSpPr>
          <p:nvPr/>
        </p:nvSpPr>
        <p:spPr bwMode="auto">
          <a:xfrm>
            <a:off x="8926990"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7" name="Freeform 8">
            <a:extLst>
              <a:ext uri="{FF2B5EF4-FFF2-40B4-BE49-F238E27FC236}">
                <a16:creationId xmlns:a16="http://schemas.microsoft.com/office/drawing/2014/main" id="{4BE768E8-DABC-19AA-6843-CE6793FD9C2E}"/>
              </a:ext>
            </a:extLst>
          </p:cNvPr>
          <p:cNvSpPr>
            <a:spLocks noEditPoints="1"/>
          </p:cNvSpPr>
          <p:nvPr/>
        </p:nvSpPr>
        <p:spPr bwMode="auto">
          <a:xfrm>
            <a:off x="9301640"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8" name="Freeform 8">
            <a:extLst>
              <a:ext uri="{FF2B5EF4-FFF2-40B4-BE49-F238E27FC236}">
                <a16:creationId xmlns:a16="http://schemas.microsoft.com/office/drawing/2014/main" id="{2C34BB47-909D-0186-E693-0F12BAB42680}"/>
              </a:ext>
            </a:extLst>
          </p:cNvPr>
          <p:cNvSpPr>
            <a:spLocks noEditPoints="1"/>
          </p:cNvSpPr>
          <p:nvPr/>
        </p:nvSpPr>
        <p:spPr bwMode="auto">
          <a:xfrm>
            <a:off x="9676290" y="3797844"/>
            <a:ext cx="272752" cy="769441"/>
          </a:xfrm>
          <a:custGeom>
            <a:avLst/>
            <a:gdLst>
              <a:gd name="T0" fmla="*/ 3947 w 5642"/>
              <a:gd name="T1" fmla="*/ 1604 h 15951"/>
              <a:gd name="T2" fmla="*/ 3853 w 5642"/>
              <a:gd name="T3" fmla="*/ 1914 h 15951"/>
              <a:gd name="T4" fmla="*/ 3691 w 5642"/>
              <a:gd name="T5" fmla="*/ 2203 h 15951"/>
              <a:gd name="T6" fmla="*/ 3473 w 5642"/>
              <a:gd name="T7" fmla="*/ 2455 h 15951"/>
              <a:gd name="T8" fmla="*/ 3228 w 5642"/>
              <a:gd name="T9" fmla="*/ 2624 h 15951"/>
              <a:gd name="T10" fmla="*/ 2956 w 5642"/>
              <a:gd name="T11" fmla="*/ 2710 h 15951"/>
              <a:gd name="T12" fmla="*/ 2665 w 5642"/>
              <a:gd name="T13" fmla="*/ 2710 h 15951"/>
              <a:gd name="T14" fmla="*/ 2394 w 5642"/>
              <a:gd name="T15" fmla="*/ 2624 h 15951"/>
              <a:gd name="T16" fmla="*/ 2148 w 5642"/>
              <a:gd name="T17" fmla="*/ 2455 h 15951"/>
              <a:gd name="T18" fmla="*/ 1930 w 5642"/>
              <a:gd name="T19" fmla="*/ 2203 h 15951"/>
              <a:gd name="T20" fmla="*/ 1768 w 5642"/>
              <a:gd name="T21" fmla="*/ 1914 h 15951"/>
              <a:gd name="T22" fmla="*/ 1674 w 5642"/>
              <a:gd name="T23" fmla="*/ 1604 h 15951"/>
              <a:gd name="T24" fmla="*/ 1647 w 5642"/>
              <a:gd name="T25" fmla="*/ 1272 h 15951"/>
              <a:gd name="T26" fmla="*/ 1688 w 5642"/>
              <a:gd name="T27" fmla="*/ 952 h 15951"/>
              <a:gd name="T28" fmla="*/ 1793 w 5642"/>
              <a:gd name="T29" fmla="*/ 664 h 15951"/>
              <a:gd name="T30" fmla="*/ 1964 w 5642"/>
              <a:gd name="T31" fmla="*/ 408 h 15951"/>
              <a:gd name="T32" fmla="*/ 2188 w 5642"/>
              <a:gd name="T33" fmla="*/ 199 h 15951"/>
              <a:gd name="T34" fmla="*/ 2440 w 5642"/>
              <a:gd name="T35" fmla="*/ 63 h 15951"/>
              <a:gd name="T36" fmla="*/ 2721 w 5642"/>
              <a:gd name="T37" fmla="*/ 3 h 15951"/>
              <a:gd name="T38" fmla="*/ 3013 w 5642"/>
              <a:gd name="T39" fmla="*/ 18 h 15951"/>
              <a:gd name="T40" fmla="*/ 3279 w 5642"/>
              <a:gd name="T41" fmla="*/ 109 h 15951"/>
              <a:gd name="T42" fmla="*/ 3519 w 5642"/>
              <a:gd name="T43" fmla="*/ 273 h 15951"/>
              <a:gd name="T44" fmla="*/ 3728 w 5642"/>
              <a:gd name="T45" fmla="*/ 507 h 15951"/>
              <a:gd name="T46" fmla="*/ 3877 w 5642"/>
              <a:gd name="T47" fmla="*/ 776 h 15951"/>
              <a:gd name="T48" fmla="*/ 3958 w 5642"/>
              <a:gd name="T49" fmla="*/ 1076 h 15951"/>
              <a:gd name="T50" fmla="*/ 5640 w 5642"/>
              <a:gd name="T51" fmla="*/ 9191 h 15951"/>
              <a:gd name="T52" fmla="*/ 5568 w 5642"/>
              <a:gd name="T53" fmla="*/ 9510 h 15951"/>
              <a:gd name="T54" fmla="*/ 5390 w 5642"/>
              <a:gd name="T55" fmla="*/ 9702 h 15951"/>
              <a:gd name="T56" fmla="*/ 5107 w 5642"/>
              <a:gd name="T57" fmla="*/ 9766 h 15951"/>
              <a:gd name="T58" fmla="*/ 4825 w 5642"/>
              <a:gd name="T59" fmla="*/ 9702 h 15951"/>
              <a:gd name="T60" fmla="*/ 4648 w 5642"/>
              <a:gd name="T61" fmla="*/ 9510 h 15951"/>
              <a:gd name="T62" fmla="*/ 4573 w 5642"/>
              <a:gd name="T63" fmla="*/ 9191 h 15951"/>
              <a:gd name="T64" fmla="*/ 4293 w 5642"/>
              <a:gd name="T65" fmla="*/ 15485 h 15951"/>
              <a:gd name="T66" fmla="*/ 4164 w 5642"/>
              <a:gd name="T67" fmla="*/ 15766 h 15951"/>
              <a:gd name="T68" fmla="*/ 3906 w 5642"/>
              <a:gd name="T69" fmla="*/ 15920 h 15951"/>
              <a:gd name="T70" fmla="*/ 3532 w 5642"/>
              <a:gd name="T71" fmla="*/ 15946 h 15951"/>
              <a:gd name="T72" fmla="*/ 3225 w 5642"/>
              <a:gd name="T73" fmla="*/ 15843 h 15951"/>
              <a:gd name="T74" fmla="*/ 3045 w 5642"/>
              <a:gd name="T75" fmla="*/ 15613 h 15951"/>
              <a:gd name="T76" fmla="*/ 2994 w 5642"/>
              <a:gd name="T77" fmla="*/ 9038 h 15951"/>
              <a:gd name="T78" fmla="*/ 2608 w 5642"/>
              <a:gd name="T79" fmla="*/ 15582 h 15951"/>
              <a:gd name="T80" fmla="*/ 2441 w 5642"/>
              <a:gd name="T81" fmla="*/ 15825 h 15951"/>
              <a:gd name="T82" fmla="*/ 2146 w 5642"/>
              <a:gd name="T83" fmla="*/ 15941 h 15951"/>
              <a:gd name="T84" fmla="*/ 1769 w 5642"/>
              <a:gd name="T85" fmla="*/ 15928 h 15951"/>
              <a:gd name="T86" fmla="*/ 1498 w 5642"/>
              <a:gd name="T87" fmla="*/ 15787 h 15951"/>
              <a:gd name="T88" fmla="*/ 1356 w 5642"/>
              <a:gd name="T89" fmla="*/ 15519 h 15951"/>
              <a:gd name="T90" fmla="*/ 1069 w 5642"/>
              <a:gd name="T91" fmla="*/ 9152 h 15951"/>
              <a:gd name="T92" fmla="*/ 1007 w 5642"/>
              <a:gd name="T93" fmla="*/ 9484 h 15951"/>
              <a:gd name="T94" fmla="*/ 840 w 5642"/>
              <a:gd name="T95" fmla="*/ 9689 h 15951"/>
              <a:gd name="T96" fmla="*/ 568 w 5642"/>
              <a:gd name="T97" fmla="*/ 9765 h 15951"/>
              <a:gd name="T98" fmla="*/ 276 w 5642"/>
              <a:gd name="T99" fmla="*/ 9714 h 15951"/>
              <a:gd name="T100" fmla="*/ 87 w 5642"/>
              <a:gd name="T101" fmla="*/ 9535 h 15951"/>
              <a:gd name="T102" fmla="*/ 5 w 5642"/>
              <a:gd name="T103" fmla="*/ 9228 h 15951"/>
              <a:gd name="T104" fmla="*/ 51 w 5642"/>
              <a:gd name="T105" fmla="*/ 3663 h 15951"/>
              <a:gd name="T106" fmla="*/ 365 w 5642"/>
              <a:gd name="T107" fmla="*/ 3159 h 15951"/>
              <a:gd name="T108" fmla="*/ 966 w 5642"/>
              <a:gd name="T109" fmla="*/ 2895 h 15951"/>
              <a:gd name="T110" fmla="*/ 4449 w 5642"/>
              <a:gd name="T111" fmla="*/ 2863 h 15951"/>
              <a:gd name="T112" fmla="*/ 5130 w 5642"/>
              <a:gd name="T113" fmla="*/ 3055 h 15951"/>
              <a:gd name="T114" fmla="*/ 5527 w 5642"/>
              <a:gd name="T115" fmla="*/ 3487 h 15951"/>
              <a:gd name="T116" fmla="*/ 5642 w 5642"/>
              <a:gd name="T117" fmla="*/ 9112 h 15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42" h="15951">
                <a:moveTo>
                  <a:pt x="3974" y="1306"/>
                </a:moveTo>
                <a:lnTo>
                  <a:pt x="3974" y="1340"/>
                </a:lnTo>
                <a:lnTo>
                  <a:pt x="3973" y="1373"/>
                </a:lnTo>
                <a:lnTo>
                  <a:pt x="3971" y="1407"/>
                </a:lnTo>
                <a:lnTo>
                  <a:pt x="3969" y="1440"/>
                </a:lnTo>
                <a:lnTo>
                  <a:pt x="3966" y="1473"/>
                </a:lnTo>
                <a:lnTo>
                  <a:pt x="3962" y="1506"/>
                </a:lnTo>
                <a:lnTo>
                  <a:pt x="3958" y="1538"/>
                </a:lnTo>
                <a:lnTo>
                  <a:pt x="3953" y="1572"/>
                </a:lnTo>
                <a:lnTo>
                  <a:pt x="3947" y="1604"/>
                </a:lnTo>
                <a:lnTo>
                  <a:pt x="3941" y="1636"/>
                </a:lnTo>
                <a:lnTo>
                  <a:pt x="3934" y="1667"/>
                </a:lnTo>
                <a:lnTo>
                  <a:pt x="3926" y="1699"/>
                </a:lnTo>
                <a:lnTo>
                  <a:pt x="3918" y="1730"/>
                </a:lnTo>
                <a:lnTo>
                  <a:pt x="3909" y="1761"/>
                </a:lnTo>
                <a:lnTo>
                  <a:pt x="3899" y="1792"/>
                </a:lnTo>
                <a:lnTo>
                  <a:pt x="3888" y="1823"/>
                </a:lnTo>
                <a:lnTo>
                  <a:pt x="3877" y="1854"/>
                </a:lnTo>
                <a:lnTo>
                  <a:pt x="3866" y="1884"/>
                </a:lnTo>
                <a:lnTo>
                  <a:pt x="3853" y="1914"/>
                </a:lnTo>
                <a:lnTo>
                  <a:pt x="3840" y="1944"/>
                </a:lnTo>
                <a:lnTo>
                  <a:pt x="3826" y="1973"/>
                </a:lnTo>
                <a:lnTo>
                  <a:pt x="3812" y="2003"/>
                </a:lnTo>
                <a:lnTo>
                  <a:pt x="3797" y="2032"/>
                </a:lnTo>
                <a:lnTo>
                  <a:pt x="3781" y="2061"/>
                </a:lnTo>
                <a:lnTo>
                  <a:pt x="3764" y="2089"/>
                </a:lnTo>
                <a:lnTo>
                  <a:pt x="3746" y="2119"/>
                </a:lnTo>
                <a:lnTo>
                  <a:pt x="3728" y="2147"/>
                </a:lnTo>
                <a:lnTo>
                  <a:pt x="3710" y="2175"/>
                </a:lnTo>
                <a:lnTo>
                  <a:pt x="3691" y="2203"/>
                </a:lnTo>
                <a:lnTo>
                  <a:pt x="3671" y="2230"/>
                </a:lnTo>
                <a:lnTo>
                  <a:pt x="3650" y="2258"/>
                </a:lnTo>
                <a:lnTo>
                  <a:pt x="3629" y="2285"/>
                </a:lnTo>
                <a:lnTo>
                  <a:pt x="3607" y="2312"/>
                </a:lnTo>
                <a:lnTo>
                  <a:pt x="3586" y="2338"/>
                </a:lnTo>
                <a:lnTo>
                  <a:pt x="3564" y="2363"/>
                </a:lnTo>
                <a:lnTo>
                  <a:pt x="3542" y="2387"/>
                </a:lnTo>
                <a:lnTo>
                  <a:pt x="3519" y="2411"/>
                </a:lnTo>
                <a:lnTo>
                  <a:pt x="3496" y="2433"/>
                </a:lnTo>
                <a:lnTo>
                  <a:pt x="3473" y="2455"/>
                </a:lnTo>
                <a:lnTo>
                  <a:pt x="3449" y="2476"/>
                </a:lnTo>
                <a:lnTo>
                  <a:pt x="3426" y="2496"/>
                </a:lnTo>
                <a:lnTo>
                  <a:pt x="3402" y="2515"/>
                </a:lnTo>
                <a:lnTo>
                  <a:pt x="3378" y="2533"/>
                </a:lnTo>
                <a:lnTo>
                  <a:pt x="3353" y="2550"/>
                </a:lnTo>
                <a:lnTo>
                  <a:pt x="3329" y="2567"/>
                </a:lnTo>
                <a:lnTo>
                  <a:pt x="3304" y="2582"/>
                </a:lnTo>
                <a:lnTo>
                  <a:pt x="3279" y="2597"/>
                </a:lnTo>
                <a:lnTo>
                  <a:pt x="3254" y="2611"/>
                </a:lnTo>
                <a:lnTo>
                  <a:pt x="3228" y="2624"/>
                </a:lnTo>
                <a:lnTo>
                  <a:pt x="3202" y="2637"/>
                </a:lnTo>
                <a:lnTo>
                  <a:pt x="3176" y="2648"/>
                </a:lnTo>
                <a:lnTo>
                  <a:pt x="3149" y="2659"/>
                </a:lnTo>
                <a:lnTo>
                  <a:pt x="3122" y="2668"/>
                </a:lnTo>
                <a:lnTo>
                  <a:pt x="3095" y="2677"/>
                </a:lnTo>
                <a:lnTo>
                  <a:pt x="3068" y="2685"/>
                </a:lnTo>
                <a:lnTo>
                  <a:pt x="3040" y="2694"/>
                </a:lnTo>
                <a:lnTo>
                  <a:pt x="3013" y="2700"/>
                </a:lnTo>
                <a:lnTo>
                  <a:pt x="2985" y="2705"/>
                </a:lnTo>
                <a:lnTo>
                  <a:pt x="2956" y="2710"/>
                </a:lnTo>
                <a:lnTo>
                  <a:pt x="2928" y="2714"/>
                </a:lnTo>
                <a:lnTo>
                  <a:pt x="2899" y="2717"/>
                </a:lnTo>
                <a:lnTo>
                  <a:pt x="2870" y="2719"/>
                </a:lnTo>
                <a:lnTo>
                  <a:pt x="2840" y="2720"/>
                </a:lnTo>
                <a:lnTo>
                  <a:pt x="2810" y="2721"/>
                </a:lnTo>
                <a:lnTo>
                  <a:pt x="2781" y="2720"/>
                </a:lnTo>
                <a:lnTo>
                  <a:pt x="2751" y="2719"/>
                </a:lnTo>
                <a:lnTo>
                  <a:pt x="2722" y="2717"/>
                </a:lnTo>
                <a:lnTo>
                  <a:pt x="2694" y="2714"/>
                </a:lnTo>
                <a:lnTo>
                  <a:pt x="2665" y="2710"/>
                </a:lnTo>
                <a:lnTo>
                  <a:pt x="2637" y="2705"/>
                </a:lnTo>
                <a:lnTo>
                  <a:pt x="2609" y="2700"/>
                </a:lnTo>
                <a:lnTo>
                  <a:pt x="2581" y="2694"/>
                </a:lnTo>
                <a:lnTo>
                  <a:pt x="2553" y="2685"/>
                </a:lnTo>
                <a:lnTo>
                  <a:pt x="2526" y="2677"/>
                </a:lnTo>
                <a:lnTo>
                  <a:pt x="2499" y="2668"/>
                </a:lnTo>
                <a:lnTo>
                  <a:pt x="2472" y="2659"/>
                </a:lnTo>
                <a:lnTo>
                  <a:pt x="2446" y="2648"/>
                </a:lnTo>
                <a:lnTo>
                  <a:pt x="2419" y="2637"/>
                </a:lnTo>
                <a:lnTo>
                  <a:pt x="2394" y="2624"/>
                </a:lnTo>
                <a:lnTo>
                  <a:pt x="2368" y="2611"/>
                </a:lnTo>
                <a:lnTo>
                  <a:pt x="2343" y="2597"/>
                </a:lnTo>
                <a:lnTo>
                  <a:pt x="2317" y="2582"/>
                </a:lnTo>
                <a:lnTo>
                  <a:pt x="2293" y="2567"/>
                </a:lnTo>
                <a:lnTo>
                  <a:pt x="2267" y="2550"/>
                </a:lnTo>
                <a:lnTo>
                  <a:pt x="2243" y="2533"/>
                </a:lnTo>
                <a:lnTo>
                  <a:pt x="2219" y="2515"/>
                </a:lnTo>
                <a:lnTo>
                  <a:pt x="2195" y="2496"/>
                </a:lnTo>
                <a:lnTo>
                  <a:pt x="2171" y="2476"/>
                </a:lnTo>
                <a:lnTo>
                  <a:pt x="2148" y="2455"/>
                </a:lnTo>
                <a:lnTo>
                  <a:pt x="2125" y="2433"/>
                </a:lnTo>
                <a:lnTo>
                  <a:pt x="2102" y="2411"/>
                </a:lnTo>
                <a:lnTo>
                  <a:pt x="2080" y="2387"/>
                </a:lnTo>
                <a:lnTo>
                  <a:pt x="2058" y="2363"/>
                </a:lnTo>
                <a:lnTo>
                  <a:pt x="2036" y="2338"/>
                </a:lnTo>
                <a:lnTo>
                  <a:pt x="2014" y="2312"/>
                </a:lnTo>
                <a:lnTo>
                  <a:pt x="1993" y="2285"/>
                </a:lnTo>
                <a:lnTo>
                  <a:pt x="1970" y="2258"/>
                </a:lnTo>
                <a:lnTo>
                  <a:pt x="1950" y="2230"/>
                </a:lnTo>
                <a:lnTo>
                  <a:pt x="1930" y="2203"/>
                </a:lnTo>
                <a:lnTo>
                  <a:pt x="1911" y="2175"/>
                </a:lnTo>
                <a:lnTo>
                  <a:pt x="1892" y="2147"/>
                </a:lnTo>
                <a:lnTo>
                  <a:pt x="1874" y="2119"/>
                </a:lnTo>
                <a:lnTo>
                  <a:pt x="1857" y="2089"/>
                </a:lnTo>
                <a:lnTo>
                  <a:pt x="1841" y="2061"/>
                </a:lnTo>
                <a:lnTo>
                  <a:pt x="1825" y="2032"/>
                </a:lnTo>
                <a:lnTo>
                  <a:pt x="1810" y="2003"/>
                </a:lnTo>
                <a:lnTo>
                  <a:pt x="1795" y="1973"/>
                </a:lnTo>
                <a:lnTo>
                  <a:pt x="1781" y="1944"/>
                </a:lnTo>
                <a:lnTo>
                  <a:pt x="1768" y="1914"/>
                </a:lnTo>
                <a:lnTo>
                  <a:pt x="1756" y="1884"/>
                </a:lnTo>
                <a:lnTo>
                  <a:pt x="1744" y="1854"/>
                </a:lnTo>
                <a:lnTo>
                  <a:pt x="1733" y="1823"/>
                </a:lnTo>
                <a:lnTo>
                  <a:pt x="1723" y="1792"/>
                </a:lnTo>
                <a:lnTo>
                  <a:pt x="1713" y="1761"/>
                </a:lnTo>
                <a:lnTo>
                  <a:pt x="1704" y="1730"/>
                </a:lnTo>
                <a:lnTo>
                  <a:pt x="1696" y="1699"/>
                </a:lnTo>
                <a:lnTo>
                  <a:pt x="1688" y="1667"/>
                </a:lnTo>
                <a:lnTo>
                  <a:pt x="1681" y="1636"/>
                </a:lnTo>
                <a:lnTo>
                  <a:pt x="1674" y="1604"/>
                </a:lnTo>
                <a:lnTo>
                  <a:pt x="1668" y="1572"/>
                </a:lnTo>
                <a:lnTo>
                  <a:pt x="1663" y="1538"/>
                </a:lnTo>
                <a:lnTo>
                  <a:pt x="1658" y="1506"/>
                </a:lnTo>
                <a:lnTo>
                  <a:pt x="1655" y="1473"/>
                </a:lnTo>
                <a:lnTo>
                  <a:pt x="1652" y="1440"/>
                </a:lnTo>
                <a:lnTo>
                  <a:pt x="1650" y="1407"/>
                </a:lnTo>
                <a:lnTo>
                  <a:pt x="1648" y="1373"/>
                </a:lnTo>
                <a:lnTo>
                  <a:pt x="1647" y="1340"/>
                </a:lnTo>
                <a:lnTo>
                  <a:pt x="1646" y="1306"/>
                </a:lnTo>
                <a:lnTo>
                  <a:pt x="1647" y="1272"/>
                </a:lnTo>
                <a:lnTo>
                  <a:pt x="1648" y="1238"/>
                </a:lnTo>
                <a:lnTo>
                  <a:pt x="1650" y="1205"/>
                </a:lnTo>
                <a:lnTo>
                  <a:pt x="1652" y="1172"/>
                </a:lnTo>
                <a:lnTo>
                  <a:pt x="1655" y="1140"/>
                </a:lnTo>
                <a:lnTo>
                  <a:pt x="1658" y="1108"/>
                </a:lnTo>
                <a:lnTo>
                  <a:pt x="1663" y="1076"/>
                </a:lnTo>
                <a:lnTo>
                  <a:pt x="1668" y="1045"/>
                </a:lnTo>
                <a:lnTo>
                  <a:pt x="1673" y="1014"/>
                </a:lnTo>
                <a:lnTo>
                  <a:pt x="1681" y="983"/>
                </a:lnTo>
                <a:lnTo>
                  <a:pt x="1688" y="952"/>
                </a:lnTo>
                <a:lnTo>
                  <a:pt x="1695" y="922"/>
                </a:lnTo>
                <a:lnTo>
                  <a:pt x="1704" y="892"/>
                </a:lnTo>
                <a:lnTo>
                  <a:pt x="1712" y="863"/>
                </a:lnTo>
                <a:lnTo>
                  <a:pt x="1722" y="833"/>
                </a:lnTo>
                <a:lnTo>
                  <a:pt x="1732" y="805"/>
                </a:lnTo>
                <a:lnTo>
                  <a:pt x="1743" y="776"/>
                </a:lnTo>
                <a:lnTo>
                  <a:pt x="1755" y="748"/>
                </a:lnTo>
                <a:lnTo>
                  <a:pt x="1767" y="720"/>
                </a:lnTo>
                <a:lnTo>
                  <a:pt x="1780" y="692"/>
                </a:lnTo>
                <a:lnTo>
                  <a:pt x="1793" y="664"/>
                </a:lnTo>
                <a:lnTo>
                  <a:pt x="1807" y="637"/>
                </a:lnTo>
                <a:lnTo>
                  <a:pt x="1822" y="610"/>
                </a:lnTo>
                <a:lnTo>
                  <a:pt x="1838" y="584"/>
                </a:lnTo>
                <a:lnTo>
                  <a:pt x="1854" y="558"/>
                </a:lnTo>
                <a:lnTo>
                  <a:pt x="1871" y="532"/>
                </a:lnTo>
                <a:lnTo>
                  <a:pt x="1888" y="507"/>
                </a:lnTo>
                <a:lnTo>
                  <a:pt x="1906" y="482"/>
                </a:lnTo>
                <a:lnTo>
                  <a:pt x="1925" y="457"/>
                </a:lnTo>
                <a:lnTo>
                  <a:pt x="1944" y="432"/>
                </a:lnTo>
                <a:lnTo>
                  <a:pt x="1964" y="408"/>
                </a:lnTo>
                <a:lnTo>
                  <a:pt x="1986" y="383"/>
                </a:lnTo>
                <a:lnTo>
                  <a:pt x="2007" y="360"/>
                </a:lnTo>
                <a:lnTo>
                  <a:pt x="2029" y="337"/>
                </a:lnTo>
                <a:lnTo>
                  <a:pt x="2051" y="315"/>
                </a:lnTo>
                <a:lnTo>
                  <a:pt x="2073" y="294"/>
                </a:lnTo>
                <a:lnTo>
                  <a:pt x="2096" y="273"/>
                </a:lnTo>
                <a:lnTo>
                  <a:pt x="2118" y="254"/>
                </a:lnTo>
                <a:lnTo>
                  <a:pt x="2141" y="235"/>
                </a:lnTo>
                <a:lnTo>
                  <a:pt x="2165" y="216"/>
                </a:lnTo>
                <a:lnTo>
                  <a:pt x="2188" y="199"/>
                </a:lnTo>
                <a:lnTo>
                  <a:pt x="2212" y="182"/>
                </a:lnTo>
                <a:lnTo>
                  <a:pt x="2236" y="166"/>
                </a:lnTo>
                <a:lnTo>
                  <a:pt x="2261" y="151"/>
                </a:lnTo>
                <a:lnTo>
                  <a:pt x="2286" y="136"/>
                </a:lnTo>
                <a:lnTo>
                  <a:pt x="2311" y="122"/>
                </a:lnTo>
                <a:lnTo>
                  <a:pt x="2336" y="109"/>
                </a:lnTo>
                <a:lnTo>
                  <a:pt x="2362" y="96"/>
                </a:lnTo>
                <a:lnTo>
                  <a:pt x="2388" y="84"/>
                </a:lnTo>
                <a:lnTo>
                  <a:pt x="2414" y="73"/>
                </a:lnTo>
                <a:lnTo>
                  <a:pt x="2440" y="63"/>
                </a:lnTo>
                <a:lnTo>
                  <a:pt x="2467" y="54"/>
                </a:lnTo>
                <a:lnTo>
                  <a:pt x="2494" y="45"/>
                </a:lnTo>
                <a:lnTo>
                  <a:pt x="2521" y="37"/>
                </a:lnTo>
                <a:lnTo>
                  <a:pt x="2548" y="30"/>
                </a:lnTo>
                <a:lnTo>
                  <a:pt x="2577" y="24"/>
                </a:lnTo>
                <a:lnTo>
                  <a:pt x="2605" y="18"/>
                </a:lnTo>
                <a:lnTo>
                  <a:pt x="2634" y="13"/>
                </a:lnTo>
                <a:lnTo>
                  <a:pt x="2662" y="9"/>
                </a:lnTo>
                <a:lnTo>
                  <a:pt x="2691" y="6"/>
                </a:lnTo>
                <a:lnTo>
                  <a:pt x="2721" y="3"/>
                </a:lnTo>
                <a:lnTo>
                  <a:pt x="2750" y="1"/>
                </a:lnTo>
                <a:lnTo>
                  <a:pt x="2780" y="0"/>
                </a:lnTo>
                <a:lnTo>
                  <a:pt x="2810" y="0"/>
                </a:lnTo>
                <a:lnTo>
                  <a:pt x="2840" y="0"/>
                </a:lnTo>
                <a:lnTo>
                  <a:pt x="2870" y="1"/>
                </a:lnTo>
                <a:lnTo>
                  <a:pt x="2899" y="3"/>
                </a:lnTo>
                <a:lnTo>
                  <a:pt x="2928" y="6"/>
                </a:lnTo>
                <a:lnTo>
                  <a:pt x="2956" y="9"/>
                </a:lnTo>
                <a:lnTo>
                  <a:pt x="2985" y="13"/>
                </a:lnTo>
                <a:lnTo>
                  <a:pt x="3013" y="18"/>
                </a:lnTo>
                <a:lnTo>
                  <a:pt x="3040" y="24"/>
                </a:lnTo>
                <a:lnTo>
                  <a:pt x="3068" y="30"/>
                </a:lnTo>
                <a:lnTo>
                  <a:pt x="3095" y="37"/>
                </a:lnTo>
                <a:lnTo>
                  <a:pt x="3122" y="45"/>
                </a:lnTo>
                <a:lnTo>
                  <a:pt x="3149" y="54"/>
                </a:lnTo>
                <a:lnTo>
                  <a:pt x="3176" y="63"/>
                </a:lnTo>
                <a:lnTo>
                  <a:pt x="3202" y="73"/>
                </a:lnTo>
                <a:lnTo>
                  <a:pt x="3228" y="84"/>
                </a:lnTo>
                <a:lnTo>
                  <a:pt x="3254" y="96"/>
                </a:lnTo>
                <a:lnTo>
                  <a:pt x="3279" y="109"/>
                </a:lnTo>
                <a:lnTo>
                  <a:pt x="3304" y="122"/>
                </a:lnTo>
                <a:lnTo>
                  <a:pt x="3329" y="136"/>
                </a:lnTo>
                <a:lnTo>
                  <a:pt x="3353" y="151"/>
                </a:lnTo>
                <a:lnTo>
                  <a:pt x="3378" y="166"/>
                </a:lnTo>
                <a:lnTo>
                  <a:pt x="3402" y="182"/>
                </a:lnTo>
                <a:lnTo>
                  <a:pt x="3426" y="199"/>
                </a:lnTo>
                <a:lnTo>
                  <a:pt x="3449" y="216"/>
                </a:lnTo>
                <a:lnTo>
                  <a:pt x="3473" y="235"/>
                </a:lnTo>
                <a:lnTo>
                  <a:pt x="3496" y="254"/>
                </a:lnTo>
                <a:lnTo>
                  <a:pt x="3519" y="273"/>
                </a:lnTo>
                <a:lnTo>
                  <a:pt x="3542" y="294"/>
                </a:lnTo>
                <a:lnTo>
                  <a:pt x="3564" y="315"/>
                </a:lnTo>
                <a:lnTo>
                  <a:pt x="3586" y="337"/>
                </a:lnTo>
                <a:lnTo>
                  <a:pt x="3607" y="360"/>
                </a:lnTo>
                <a:lnTo>
                  <a:pt x="3629" y="383"/>
                </a:lnTo>
                <a:lnTo>
                  <a:pt x="3650" y="408"/>
                </a:lnTo>
                <a:lnTo>
                  <a:pt x="3671" y="432"/>
                </a:lnTo>
                <a:lnTo>
                  <a:pt x="3691" y="457"/>
                </a:lnTo>
                <a:lnTo>
                  <a:pt x="3710" y="482"/>
                </a:lnTo>
                <a:lnTo>
                  <a:pt x="3728" y="507"/>
                </a:lnTo>
                <a:lnTo>
                  <a:pt x="3746" y="532"/>
                </a:lnTo>
                <a:lnTo>
                  <a:pt x="3764" y="558"/>
                </a:lnTo>
                <a:lnTo>
                  <a:pt x="3781" y="584"/>
                </a:lnTo>
                <a:lnTo>
                  <a:pt x="3797" y="610"/>
                </a:lnTo>
                <a:lnTo>
                  <a:pt x="3812" y="637"/>
                </a:lnTo>
                <a:lnTo>
                  <a:pt x="3826" y="664"/>
                </a:lnTo>
                <a:lnTo>
                  <a:pt x="3840" y="692"/>
                </a:lnTo>
                <a:lnTo>
                  <a:pt x="3853" y="720"/>
                </a:lnTo>
                <a:lnTo>
                  <a:pt x="3866" y="748"/>
                </a:lnTo>
                <a:lnTo>
                  <a:pt x="3877" y="776"/>
                </a:lnTo>
                <a:lnTo>
                  <a:pt x="3888" y="805"/>
                </a:lnTo>
                <a:lnTo>
                  <a:pt x="3899" y="833"/>
                </a:lnTo>
                <a:lnTo>
                  <a:pt x="3909" y="863"/>
                </a:lnTo>
                <a:lnTo>
                  <a:pt x="3918" y="892"/>
                </a:lnTo>
                <a:lnTo>
                  <a:pt x="3926" y="922"/>
                </a:lnTo>
                <a:lnTo>
                  <a:pt x="3934" y="952"/>
                </a:lnTo>
                <a:lnTo>
                  <a:pt x="3941" y="983"/>
                </a:lnTo>
                <a:lnTo>
                  <a:pt x="3947" y="1014"/>
                </a:lnTo>
                <a:lnTo>
                  <a:pt x="3953" y="1045"/>
                </a:lnTo>
                <a:lnTo>
                  <a:pt x="3958" y="1076"/>
                </a:lnTo>
                <a:lnTo>
                  <a:pt x="3962" y="1108"/>
                </a:lnTo>
                <a:lnTo>
                  <a:pt x="3966" y="1140"/>
                </a:lnTo>
                <a:lnTo>
                  <a:pt x="3969" y="1172"/>
                </a:lnTo>
                <a:lnTo>
                  <a:pt x="3971" y="1205"/>
                </a:lnTo>
                <a:lnTo>
                  <a:pt x="3973" y="1238"/>
                </a:lnTo>
                <a:lnTo>
                  <a:pt x="3974" y="1272"/>
                </a:lnTo>
                <a:lnTo>
                  <a:pt x="3974" y="1306"/>
                </a:lnTo>
                <a:close/>
                <a:moveTo>
                  <a:pt x="5642" y="9112"/>
                </a:moveTo>
                <a:lnTo>
                  <a:pt x="5642" y="9152"/>
                </a:lnTo>
                <a:lnTo>
                  <a:pt x="5640" y="9191"/>
                </a:lnTo>
                <a:lnTo>
                  <a:pt x="5638" y="9228"/>
                </a:lnTo>
                <a:lnTo>
                  <a:pt x="5634" y="9264"/>
                </a:lnTo>
                <a:lnTo>
                  <a:pt x="5629" y="9300"/>
                </a:lnTo>
                <a:lnTo>
                  <a:pt x="5624" y="9334"/>
                </a:lnTo>
                <a:lnTo>
                  <a:pt x="5617" y="9366"/>
                </a:lnTo>
                <a:lnTo>
                  <a:pt x="5609" y="9398"/>
                </a:lnTo>
                <a:lnTo>
                  <a:pt x="5600" y="9428"/>
                </a:lnTo>
                <a:lnTo>
                  <a:pt x="5591" y="9456"/>
                </a:lnTo>
                <a:lnTo>
                  <a:pt x="5580" y="9484"/>
                </a:lnTo>
                <a:lnTo>
                  <a:pt x="5568" y="9510"/>
                </a:lnTo>
                <a:lnTo>
                  <a:pt x="5555" y="9535"/>
                </a:lnTo>
                <a:lnTo>
                  <a:pt x="5541" y="9558"/>
                </a:lnTo>
                <a:lnTo>
                  <a:pt x="5525" y="9581"/>
                </a:lnTo>
                <a:lnTo>
                  <a:pt x="5509" y="9602"/>
                </a:lnTo>
                <a:lnTo>
                  <a:pt x="5492" y="9622"/>
                </a:lnTo>
                <a:lnTo>
                  <a:pt x="5473" y="9641"/>
                </a:lnTo>
                <a:lnTo>
                  <a:pt x="5454" y="9658"/>
                </a:lnTo>
                <a:lnTo>
                  <a:pt x="5434" y="9674"/>
                </a:lnTo>
                <a:lnTo>
                  <a:pt x="5412" y="9689"/>
                </a:lnTo>
                <a:lnTo>
                  <a:pt x="5390" y="9702"/>
                </a:lnTo>
                <a:lnTo>
                  <a:pt x="5367" y="9714"/>
                </a:lnTo>
                <a:lnTo>
                  <a:pt x="5342" y="9725"/>
                </a:lnTo>
                <a:lnTo>
                  <a:pt x="5316" y="9735"/>
                </a:lnTo>
                <a:lnTo>
                  <a:pt x="5290" y="9743"/>
                </a:lnTo>
                <a:lnTo>
                  <a:pt x="5262" y="9750"/>
                </a:lnTo>
                <a:lnTo>
                  <a:pt x="5232" y="9756"/>
                </a:lnTo>
                <a:lnTo>
                  <a:pt x="5203" y="9760"/>
                </a:lnTo>
                <a:lnTo>
                  <a:pt x="5172" y="9763"/>
                </a:lnTo>
                <a:lnTo>
                  <a:pt x="5140" y="9765"/>
                </a:lnTo>
                <a:lnTo>
                  <a:pt x="5107" y="9766"/>
                </a:lnTo>
                <a:lnTo>
                  <a:pt x="5074" y="9765"/>
                </a:lnTo>
                <a:lnTo>
                  <a:pt x="5042" y="9763"/>
                </a:lnTo>
                <a:lnTo>
                  <a:pt x="5012" y="9760"/>
                </a:lnTo>
                <a:lnTo>
                  <a:pt x="4982" y="9756"/>
                </a:lnTo>
                <a:lnTo>
                  <a:pt x="4953" y="9750"/>
                </a:lnTo>
                <a:lnTo>
                  <a:pt x="4925" y="9743"/>
                </a:lnTo>
                <a:lnTo>
                  <a:pt x="4898" y="9735"/>
                </a:lnTo>
                <a:lnTo>
                  <a:pt x="4873" y="9725"/>
                </a:lnTo>
                <a:lnTo>
                  <a:pt x="4848" y="9714"/>
                </a:lnTo>
                <a:lnTo>
                  <a:pt x="4825" y="9702"/>
                </a:lnTo>
                <a:lnTo>
                  <a:pt x="4803" y="9689"/>
                </a:lnTo>
                <a:lnTo>
                  <a:pt x="4781" y="9674"/>
                </a:lnTo>
                <a:lnTo>
                  <a:pt x="4761" y="9658"/>
                </a:lnTo>
                <a:lnTo>
                  <a:pt x="4742" y="9641"/>
                </a:lnTo>
                <a:lnTo>
                  <a:pt x="4723" y="9622"/>
                </a:lnTo>
                <a:lnTo>
                  <a:pt x="4706" y="9602"/>
                </a:lnTo>
                <a:lnTo>
                  <a:pt x="4690" y="9581"/>
                </a:lnTo>
                <a:lnTo>
                  <a:pt x="4675" y="9558"/>
                </a:lnTo>
                <a:lnTo>
                  <a:pt x="4661" y="9535"/>
                </a:lnTo>
                <a:lnTo>
                  <a:pt x="4648" y="9510"/>
                </a:lnTo>
                <a:lnTo>
                  <a:pt x="4635" y="9484"/>
                </a:lnTo>
                <a:lnTo>
                  <a:pt x="4624" y="9456"/>
                </a:lnTo>
                <a:lnTo>
                  <a:pt x="4614" y="9428"/>
                </a:lnTo>
                <a:lnTo>
                  <a:pt x="4605" y="9398"/>
                </a:lnTo>
                <a:lnTo>
                  <a:pt x="4597" y="9366"/>
                </a:lnTo>
                <a:lnTo>
                  <a:pt x="4590" y="9334"/>
                </a:lnTo>
                <a:lnTo>
                  <a:pt x="4584" y="9300"/>
                </a:lnTo>
                <a:lnTo>
                  <a:pt x="4580" y="9264"/>
                </a:lnTo>
                <a:lnTo>
                  <a:pt x="4576" y="9228"/>
                </a:lnTo>
                <a:lnTo>
                  <a:pt x="4573" y="9191"/>
                </a:lnTo>
                <a:lnTo>
                  <a:pt x="4572" y="9152"/>
                </a:lnTo>
                <a:lnTo>
                  <a:pt x="4571" y="9112"/>
                </a:lnTo>
                <a:lnTo>
                  <a:pt x="4571" y="4722"/>
                </a:lnTo>
                <a:lnTo>
                  <a:pt x="4309" y="4722"/>
                </a:lnTo>
                <a:lnTo>
                  <a:pt x="4309" y="15296"/>
                </a:lnTo>
                <a:lnTo>
                  <a:pt x="4308" y="15337"/>
                </a:lnTo>
                <a:lnTo>
                  <a:pt x="4306" y="15376"/>
                </a:lnTo>
                <a:lnTo>
                  <a:pt x="4303" y="15414"/>
                </a:lnTo>
                <a:lnTo>
                  <a:pt x="4298" y="15450"/>
                </a:lnTo>
                <a:lnTo>
                  <a:pt x="4293" y="15485"/>
                </a:lnTo>
                <a:lnTo>
                  <a:pt x="4286" y="15519"/>
                </a:lnTo>
                <a:lnTo>
                  <a:pt x="4277" y="15551"/>
                </a:lnTo>
                <a:lnTo>
                  <a:pt x="4268" y="15582"/>
                </a:lnTo>
                <a:lnTo>
                  <a:pt x="4257" y="15613"/>
                </a:lnTo>
                <a:lnTo>
                  <a:pt x="4244" y="15642"/>
                </a:lnTo>
                <a:lnTo>
                  <a:pt x="4231" y="15669"/>
                </a:lnTo>
                <a:lnTo>
                  <a:pt x="4216" y="15695"/>
                </a:lnTo>
                <a:lnTo>
                  <a:pt x="4200" y="15720"/>
                </a:lnTo>
                <a:lnTo>
                  <a:pt x="4183" y="15744"/>
                </a:lnTo>
                <a:lnTo>
                  <a:pt x="4164" y="15766"/>
                </a:lnTo>
                <a:lnTo>
                  <a:pt x="4144" y="15787"/>
                </a:lnTo>
                <a:lnTo>
                  <a:pt x="4123" y="15807"/>
                </a:lnTo>
                <a:lnTo>
                  <a:pt x="4100" y="15825"/>
                </a:lnTo>
                <a:lnTo>
                  <a:pt x="4077" y="15843"/>
                </a:lnTo>
                <a:lnTo>
                  <a:pt x="4052" y="15858"/>
                </a:lnTo>
                <a:lnTo>
                  <a:pt x="4024" y="15873"/>
                </a:lnTo>
                <a:lnTo>
                  <a:pt x="3997" y="15888"/>
                </a:lnTo>
                <a:lnTo>
                  <a:pt x="3968" y="15900"/>
                </a:lnTo>
                <a:lnTo>
                  <a:pt x="3938" y="15911"/>
                </a:lnTo>
                <a:lnTo>
                  <a:pt x="3906" y="15920"/>
                </a:lnTo>
                <a:lnTo>
                  <a:pt x="3873" y="15928"/>
                </a:lnTo>
                <a:lnTo>
                  <a:pt x="3839" y="15935"/>
                </a:lnTo>
                <a:lnTo>
                  <a:pt x="3804" y="15941"/>
                </a:lnTo>
                <a:lnTo>
                  <a:pt x="3768" y="15946"/>
                </a:lnTo>
                <a:lnTo>
                  <a:pt x="3729" y="15949"/>
                </a:lnTo>
                <a:lnTo>
                  <a:pt x="3690" y="15951"/>
                </a:lnTo>
                <a:lnTo>
                  <a:pt x="3649" y="15951"/>
                </a:lnTo>
                <a:lnTo>
                  <a:pt x="3609" y="15951"/>
                </a:lnTo>
                <a:lnTo>
                  <a:pt x="3570" y="15949"/>
                </a:lnTo>
                <a:lnTo>
                  <a:pt x="3532" y="15946"/>
                </a:lnTo>
                <a:lnTo>
                  <a:pt x="3496" y="15941"/>
                </a:lnTo>
                <a:lnTo>
                  <a:pt x="3461" y="15935"/>
                </a:lnTo>
                <a:lnTo>
                  <a:pt x="3426" y="15928"/>
                </a:lnTo>
                <a:lnTo>
                  <a:pt x="3393" y="15920"/>
                </a:lnTo>
                <a:lnTo>
                  <a:pt x="3362" y="15911"/>
                </a:lnTo>
                <a:lnTo>
                  <a:pt x="3332" y="15900"/>
                </a:lnTo>
                <a:lnTo>
                  <a:pt x="3303" y="15888"/>
                </a:lnTo>
                <a:lnTo>
                  <a:pt x="3276" y="15873"/>
                </a:lnTo>
                <a:lnTo>
                  <a:pt x="3250" y="15858"/>
                </a:lnTo>
                <a:lnTo>
                  <a:pt x="3225" y="15843"/>
                </a:lnTo>
                <a:lnTo>
                  <a:pt x="3201" y="15825"/>
                </a:lnTo>
                <a:lnTo>
                  <a:pt x="3179" y="15807"/>
                </a:lnTo>
                <a:lnTo>
                  <a:pt x="3157" y="15787"/>
                </a:lnTo>
                <a:lnTo>
                  <a:pt x="3137" y="15766"/>
                </a:lnTo>
                <a:lnTo>
                  <a:pt x="3118" y="15744"/>
                </a:lnTo>
                <a:lnTo>
                  <a:pt x="3101" y="15720"/>
                </a:lnTo>
                <a:lnTo>
                  <a:pt x="3085" y="15695"/>
                </a:lnTo>
                <a:lnTo>
                  <a:pt x="3071" y="15669"/>
                </a:lnTo>
                <a:lnTo>
                  <a:pt x="3057" y="15642"/>
                </a:lnTo>
                <a:lnTo>
                  <a:pt x="3045" y="15613"/>
                </a:lnTo>
                <a:lnTo>
                  <a:pt x="3034" y="15582"/>
                </a:lnTo>
                <a:lnTo>
                  <a:pt x="3025" y="15551"/>
                </a:lnTo>
                <a:lnTo>
                  <a:pt x="3016" y="15519"/>
                </a:lnTo>
                <a:lnTo>
                  <a:pt x="3010" y="15485"/>
                </a:lnTo>
                <a:lnTo>
                  <a:pt x="3004" y="15450"/>
                </a:lnTo>
                <a:lnTo>
                  <a:pt x="2999" y="15414"/>
                </a:lnTo>
                <a:lnTo>
                  <a:pt x="2996" y="15376"/>
                </a:lnTo>
                <a:lnTo>
                  <a:pt x="2994" y="15337"/>
                </a:lnTo>
                <a:lnTo>
                  <a:pt x="2994" y="15296"/>
                </a:lnTo>
                <a:lnTo>
                  <a:pt x="2994" y="9038"/>
                </a:lnTo>
                <a:lnTo>
                  <a:pt x="2649" y="9038"/>
                </a:lnTo>
                <a:lnTo>
                  <a:pt x="2649" y="15296"/>
                </a:lnTo>
                <a:lnTo>
                  <a:pt x="2648" y="15337"/>
                </a:lnTo>
                <a:lnTo>
                  <a:pt x="2646" y="15376"/>
                </a:lnTo>
                <a:lnTo>
                  <a:pt x="2643" y="15414"/>
                </a:lnTo>
                <a:lnTo>
                  <a:pt x="2638" y="15450"/>
                </a:lnTo>
                <a:lnTo>
                  <a:pt x="2633" y="15485"/>
                </a:lnTo>
                <a:lnTo>
                  <a:pt x="2626" y="15519"/>
                </a:lnTo>
                <a:lnTo>
                  <a:pt x="2617" y="15551"/>
                </a:lnTo>
                <a:lnTo>
                  <a:pt x="2608" y="15582"/>
                </a:lnTo>
                <a:lnTo>
                  <a:pt x="2597" y="15613"/>
                </a:lnTo>
                <a:lnTo>
                  <a:pt x="2585" y="15642"/>
                </a:lnTo>
                <a:lnTo>
                  <a:pt x="2572" y="15669"/>
                </a:lnTo>
                <a:lnTo>
                  <a:pt x="2556" y="15695"/>
                </a:lnTo>
                <a:lnTo>
                  <a:pt x="2540" y="15720"/>
                </a:lnTo>
                <a:lnTo>
                  <a:pt x="2523" y="15744"/>
                </a:lnTo>
                <a:lnTo>
                  <a:pt x="2504" y="15766"/>
                </a:lnTo>
                <a:lnTo>
                  <a:pt x="2484" y="15787"/>
                </a:lnTo>
                <a:lnTo>
                  <a:pt x="2463" y="15807"/>
                </a:lnTo>
                <a:lnTo>
                  <a:pt x="2441" y="15825"/>
                </a:lnTo>
                <a:lnTo>
                  <a:pt x="2417" y="15843"/>
                </a:lnTo>
                <a:lnTo>
                  <a:pt x="2393" y="15858"/>
                </a:lnTo>
                <a:lnTo>
                  <a:pt x="2366" y="15873"/>
                </a:lnTo>
                <a:lnTo>
                  <a:pt x="2339" y="15888"/>
                </a:lnTo>
                <a:lnTo>
                  <a:pt x="2310" y="15900"/>
                </a:lnTo>
                <a:lnTo>
                  <a:pt x="2280" y="15911"/>
                </a:lnTo>
                <a:lnTo>
                  <a:pt x="2248" y="15920"/>
                </a:lnTo>
                <a:lnTo>
                  <a:pt x="2215" y="15928"/>
                </a:lnTo>
                <a:lnTo>
                  <a:pt x="2181" y="15935"/>
                </a:lnTo>
                <a:lnTo>
                  <a:pt x="2146" y="15941"/>
                </a:lnTo>
                <a:lnTo>
                  <a:pt x="2110" y="15946"/>
                </a:lnTo>
                <a:lnTo>
                  <a:pt x="2072" y="15949"/>
                </a:lnTo>
                <a:lnTo>
                  <a:pt x="2033" y="15951"/>
                </a:lnTo>
                <a:lnTo>
                  <a:pt x="1993" y="15951"/>
                </a:lnTo>
                <a:lnTo>
                  <a:pt x="1951" y="15951"/>
                </a:lnTo>
                <a:lnTo>
                  <a:pt x="1912" y="15949"/>
                </a:lnTo>
                <a:lnTo>
                  <a:pt x="1874" y="15946"/>
                </a:lnTo>
                <a:lnTo>
                  <a:pt x="1838" y="15941"/>
                </a:lnTo>
                <a:lnTo>
                  <a:pt x="1803" y="15935"/>
                </a:lnTo>
                <a:lnTo>
                  <a:pt x="1769" y="15928"/>
                </a:lnTo>
                <a:lnTo>
                  <a:pt x="1736" y="15920"/>
                </a:lnTo>
                <a:lnTo>
                  <a:pt x="1705" y="15911"/>
                </a:lnTo>
                <a:lnTo>
                  <a:pt x="1673" y="15900"/>
                </a:lnTo>
                <a:lnTo>
                  <a:pt x="1645" y="15888"/>
                </a:lnTo>
                <a:lnTo>
                  <a:pt x="1617" y="15873"/>
                </a:lnTo>
                <a:lnTo>
                  <a:pt x="1591" y="15858"/>
                </a:lnTo>
                <a:lnTo>
                  <a:pt x="1566" y="15843"/>
                </a:lnTo>
                <a:lnTo>
                  <a:pt x="1542" y="15825"/>
                </a:lnTo>
                <a:lnTo>
                  <a:pt x="1519" y="15807"/>
                </a:lnTo>
                <a:lnTo>
                  <a:pt x="1498" y="15787"/>
                </a:lnTo>
                <a:lnTo>
                  <a:pt x="1478" y="15766"/>
                </a:lnTo>
                <a:lnTo>
                  <a:pt x="1460" y="15744"/>
                </a:lnTo>
                <a:lnTo>
                  <a:pt x="1442" y="15720"/>
                </a:lnTo>
                <a:lnTo>
                  <a:pt x="1426" y="15695"/>
                </a:lnTo>
                <a:lnTo>
                  <a:pt x="1411" y="15669"/>
                </a:lnTo>
                <a:lnTo>
                  <a:pt x="1398" y="15642"/>
                </a:lnTo>
                <a:lnTo>
                  <a:pt x="1386" y="15613"/>
                </a:lnTo>
                <a:lnTo>
                  <a:pt x="1374" y="15582"/>
                </a:lnTo>
                <a:lnTo>
                  <a:pt x="1364" y="15551"/>
                </a:lnTo>
                <a:lnTo>
                  <a:pt x="1356" y="15519"/>
                </a:lnTo>
                <a:lnTo>
                  <a:pt x="1348" y="15485"/>
                </a:lnTo>
                <a:lnTo>
                  <a:pt x="1343" y="15450"/>
                </a:lnTo>
                <a:lnTo>
                  <a:pt x="1338" y="15414"/>
                </a:lnTo>
                <a:lnTo>
                  <a:pt x="1335" y="15376"/>
                </a:lnTo>
                <a:lnTo>
                  <a:pt x="1333" y="15337"/>
                </a:lnTo>
                <a:lnTo>
                  <a:pt x="1332" y="15296"/>
                </a:lnTo>
                <a:lnTo>
                  <a:pt x="1332" y="4722"/>
                </a:lnTo>
                <a:lnTo>
                  <a:pt x="1070" y="4722"/>
                </a:lnTo>
                <a:lnTo>
                  <a:pt x="1070" y="9112"/>
                </a:lnTo>
                <a:lnTo>
                  <a:pt x="1069" y="9152"/>
                </a:lnTo>
                <a:lnTo>
                  <a:pt x="1068" y="9191"/>
                </a:lnTo>
                <a:lnTo>
                  <a:pt x="1065" y="9228"/>
                </a:lnTo>
                <a:lnTo>
                  <a:pt x="1061" y="9264"/>
                </a:lnTo>
                <a:lnTo>
                  <a:pt x="1057" y="9300"/>
                </a:lnTo>
                <a:lnTo>
                  <a:pt x="1051" y="9334"/>
                </a:lnTo>
                <a:lnTo>
                  <a:pt x="1044" y="9366"/>
                </a:lnTo>
                <a:lnTo>
                  <a:pt x="1036" y="9398"/>
                </a:lnTo>
                <a:lnTo>
                  <a:pt x="1027" y="9428"/>
                </a:lnTo>
                <a:lnTo>
                  <a:pt x="1017" y="9456"/>
                </a:lnTo>
                <a:lnTo>
                  <a:pt x="1007" y="9484"/>
                </a:lnTo>
                <a:lnTo>
                  <a:pt x="994" y="9510"/>
                </a:lnTo>
                <a:lnTo>
                  <a:pt x="981" y="9535"/>
                </a:lnTo>
                <a:lnTo>
                  <a:pt x="967" y="9558"/>
                </a:lnTo>
                <a:lnTo>
                  <a:pt x="952" y="9581"/>
                </a:lnTo>
                <a:lnTo>
                  <a:pt x="936" y="9602"/>
                </a:lnTo>
                <a:lnTo>
                  <a:pt x="919" y="9622"/>
                </a:lnTo>
                <a:lnTo>
                  <a:pt x="901" y="9641"/>
                </a:lnTo>
                <a:lnTo>
                  <a:pt x="881" y="9658"/>
                </a:lnTo>
                <a:lnTo>
                  <a:pt x="861" y="9674"/>
                </a:lnTo>
                <a:lnTo>
                  <a:pt x="840" y="9689"/>
                </a:lnTo>
                <a:lnTo>
                  <a:pt x="817" y="9702"/>
                </a:lnTo>
                <a:lnTo>
                  <a:pt x="794" y="9714"/>
                </a:lnTo>
                <a:lnTo>
                  <a:pt x="768" y="9725"/>
                </a:lnTo>
                <a:lnTo>
                  <a:pt x="743" y="9735"/>
                </a:lnTo>
                <a:lnTo>
                  <a:pt x="716" y="9743"/>
                </a:lnTo>
                <a:lnTo>
                  <a:pt x="689" y="9750"/>
                </a:lnTo>
                <a:lnTo>
                  <a:pt x="660" y="9756"/>
                </a:lnTo>
                <a:lnTo>
                  <a:pt x="630" y="9760"/>
                </a:lnTo>
                <a:lnTo>
                  <a:pt x="600" y="9763"/>
                </a:lnTo>
                <a:lnTo>
                  <a:pt x="568" y="9765"/>
                </a:lnTo>
                <a:lnTo>
                  <a:pt x="535" y="9766"/>
                </a:lnTo>
                <a:lnTo>
                  <a:pt x="502" y="9765"/>
                </a:lnTo>
                <a:lnTo>
                  <a:pt x="469" y="9763"/>
                </a:lnTo>
                <a:lnTo>
                  <a:pt x="439" y="9760"/>
                </a:lnTo>
                <a:lnTo>
                  <a:pt x="409" y="9756"/>
                </a:lnTo>
                <a:lnTo>
                  <a:pt x="380" y="9750"/>
                </a:lnTo>
                <a:lnTo>
                  <a:pt x="352" y="9743"/>
                </a:lnTo>
                <a:lnTo>
                  <a:pt x="326" y="9735"/>
                </a:lnTo>
                <a:lnTo>
                  <a:pt x="300" y="9725"/>
                </a:lnTo>
                <a:lnTo>
                  <a:pt x="276" y="9714"/>
                </a:lnTo>
                <a:lnTo>
                  <a:pt x="252" y="9702"/>
                </a:lnTo>
                <a:lnTo>
                  <a:pt x="230" y="9689"/>
                </a:lnTo>
                <a:lnTo>
                  <a:pt x="208" y="9674"/>
                </a:lnTo>
                <a:lnTo>
                  <a:pt x="187" y="9658"/>
                </a:lnTo>
                <a:lnTo>
                  <a:pt x="168" y="9641"/>
                </a:lnTo>
                <a:lnTo>
                  <a:pt x="150" y="9622"/>
                </a:lnTo>
                <a:lnTo>
                  <a:pt x="132" y="9602"/>
                </a:lnTo>
                <a:lnTo>
                  <a:pt x="116" y="9581"/>
                </a:lnTo>
                <a:lnTo>
                  <a:pt x="101" y="9558"/>
                </a:lnTo>
                <a:lnTo>
                  <a:pt x="87" y="9535"/>
                </a:lnTo>
                <a:lnTo>
                  <a:pt x="74" y="9510"/>
                </a:lnTo>
                <a:lnTo>
                  <a:pt x="62" y="9484"/>
                </a:lnTo>
                <a:lnTo>
                  <a:pt x="52" y="9456"/>
                </a:lnTo>
                <a:lnTo>
                  <a:pt x="42" y="9428"/>
                </a:lnTo>
                <a:lnTo>
                  <a:pt x="33" y="9398"/>
                </a:lnTo>
                <a:lnTo>
                  <a:pt x="25" y="9366"/>
                </a:lnTo>
                <a:lnTo>
                  <a:pt x="19" y="9334"/>
                </a:lnTo>
                <a:lnTo>
                  <a:pt x="13" y="9300"/>
                </a:lnTo>
                <a:lnTo>
                  <a:pt x="8" y="9264"/>
                </a:lnTo>
                <a:lnTo>
                  <a:pt x="5" y="9228"/>
                </a:lnTo>
                <a:lnTo>
                  <a:pt x="2" y="9191"/>
                </a:lnTo>
                <a:lnTo>
                  <a:pt x="1" y="9152"/>
                </a:lnTo>
                <a:lnTo>
                  <a:pt x="0" y="9112"/>
                </a:lnTo>
                <a:lnTo>
                  <a:pt x="0" y="4080"/>
                </a:lnTo>
                <a:lnTo>
                  <a:pt x="1" y="4005"/>
                </a:lnTo>
                <a:lnTo>
                  <a:pt x="6" y="3932"/>
                </a:lnTo>
                <a:lnTo>
                  <a:pt x="13" y="3861"/>
                </a:lnTo>
                <a:lnTo>
                  <a:pt x="23" y="3792"/>
                </a:lnTo>
                <a:lnTo>
                  <a:pt x="36" y="3727"/>
                </a:lnTo>
                <a:lnTo>
                  <a:pt x="51" y="3663"/>
                </a:lnTo>
                <a:lnTo>
                  <a:pt x="70" y="3602"/>
                </a:lnTo>
                <a:lnTo>
                  <a:pt x="91" y="3543"/>
                </a:lnTo>
                <a:lnTo>
                  <a:pt x="115" y="3487"/>
                </a:lnTo>
                <a:lnTo>
                  <a:pt x="142" y="3433"/>
                </a:lnTo>
                <a:lnTo>
                  <a:pt x="172" y="3381"/>
                </a:lnTo>
                <a:lnTo>
                  <a:pt x="206" y="3332"/>
                </a:lnTo>
                <a:lnTo>
                  <a:pt x="241" y="3286"/>
                </a:lnTo>
                <a:lnTo>
                  <a:pt x="280" y="3241"/>
                </a:lnTo>
                <a:lnTo>
                  <a:pt x="321" y="3199"/>
                </a:lnTo>
                <a:lnTo>
                  <a:pt x="365" y="3159"/>
                </a:lnTo>
                <a:lnTo>
                  <a:pt x="412" y="3122"/>
                </a:lnTo>
                <a:lnTo>
                  <a:pt x="462" y="3088"/>
                </a:lnTo>
                <a:lnTo>
                  <a:pt x="516" y="3055"/>
                </a:lnTo>
                <a:lnTo>
                  <a:pt x="571" y="3025"/>
                </a:lnTo>
                <a:lnTo>
                  <a:pt x="630" y="2998"/>
                </a:lnTo>
                <a:lnTo>
                  <a:pt x="691" y="2972"/>
                </a:lnTo>
                <a:lnTo>
                  <a:pt x="755" y="2949"/>
                </a:lnTo>
                <a:lnTo>
                  <a:pt x="823" y="2929"/>
                </a:lnTo>
                <a:lnTo>
                  <a:pt x="893" y="2911"/>
                </a:lnTo>
                <a:lnTo>
                  <a:pt x="966" y="2895"/>
                </a:lnTo>
                <a:lnTo>
                  <a:pt x="1041" y="2882"/>
                </a:lnTo>
                <a:lnTo>
                  <a:pt x="1121" y="2871"/>
                </a:lnTo>
                <a:lnTo>
                  <a:pt x="1202" y="2863"/>
                </a:lnTo>
                <a:lnTo>
                  <a:pt x="1286" y="2857"/>
                </a:lnTo>
                <a:lnTo>
                  <a:pt x="1373" y="2854"/>
                </a:lnTo>
                <a:lnTo>
                  <a:pt x="1464" y="2852"/>
                </a:lnTo>
                <a:lnTo>
                  <a:pt x="4188" y="2852"/>
                </a:lnTo>
                <a:lnTo>
                  <a:pt x="4278" y="2854"/>
                </a:lnTo>
                <a:lnTo>
                  <a:pt x="4365" y="2857"/>
                </a:lnTo>
                <a:lnTo>
                  <a:pt x="4449" y="2863"/>
                </a:lnTo>
                <a:lnTo>
                  <a:pt x="4529" y="2871"/>
                </a:lnTo>
                <a:lnTo>
                  <a:pt x="4607" y="2882"/>
                </a:lnTo>
                <a:lnTo>
                  <a:pt x="4683" y="2895"/>
                </a:lnTo>
                <a:lnTo>
                  <a:pt x="4755" y="2911"/>
                </a:lnTo>
                <a:lnTo>
                  <a:pt x="4825" y="2929"/>
                </a:lnTo>
                <a:lnTo>
                  <a:pt x="4891" y="2949"/>
                </a:lnTo>
                <a:lnTo>
                  <a:pt x="4956" y="2972"/>
                </a:lnTo>
                <a:lnTo>
                  <a:pt x="5017" y="2998"/>
                </a:lnTo>
                <a:lnTo>
                  <a:pt x="5075" y="3025"/>
                </a:lnTo>
                <a:lnTo>
                  <a:pt x="5130" y="3055"/>
                </a:lnTo>
                <a:lnTo>
                  <a:pt x="5182" y="3088"/>
                </a:lnTo>
                <a:lnTo>
                  <a:pt x="5232" y="3122"/>
                </a:lnTo>
                <a:lnTo>
                  <a:pt x="5279" y="3159"/>
                </a:lnTo>
                <a:lnTo>
                  <a:pt x="5323" y="3199"/>
                </a:lnTo>
                <a:lnTo>
                  <a:pt x="5364" y="3241"/>
                </a:lnTo>
                <a:lnTo>
                  <a:pt x="5402" y="3286"/>
                </a:lnTo>
                <a:lnTo>
                  <a:pt x="5438" y="3332"/>
                </a:lnTo>
                <a:lnTo>
                  <a:pt x="5470" y="3381"/>
                </a:lnTo>
                <a:lnTo>
                  <a:pt x="5500" y="3433"/>
                </a:lnTo>
                <a:lnTo>
                  <a:pt x="5527" y="3487"/>
                </a:lnTo>
                <a:lnTo>
                  <a:pt x="5552" y="3543"/>
                </a:lnTo>
                <a:lnTo>
                  <a:pt x="5573" y="3602"/>
                </a:lnTo>
                <a:lnTo>
                  <a:pt x="5591" y="3663"/>
                </a:lnTo>
                <a:lnTo>
                  <a:pt x="5607" y="3727"/>
                </a:lnTo>
                <a:lnTo>
                  <a:pt x="5620" y="3792"/>
                </a:lnTo>
                <a:lnTo>
                  <a:pt x="5629" y="3861"/>
                </a:lnTo>
                <a:lnTo>
                  <a:pt x="5637" y="3932"/>
                </a:lnTo>
                <a:lnTo>
                  <a:pt x="5641" y="4005"/>
                </a:lnTo>
                <a:lnTo>
                  <a:pt x="5642" y="4080"/>
                </a:lnTo>
                <a:lnTo>
                  <a:pt x="5642" y="9112"/>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3" name="CuadroTexto 72">
            <a:extLst>
              <a:ext uri="{FF2B5EF4-FFF2-40B4-BE49-F238E27FC236}">
                <a16:creationId xmlns:a16="http://schemas.microsoft.com/office/drawing/2014/main" id="{76C88370-75AB-BDE6-5198-ECA14DE02E44}"/>
              </a:ext>
            </a:extLst>
          </p:cNvPr>
          <p:cNvSpPr txBox="1"/>
          <p:nvPr/>
        </p:nvSpPr>
        <p:spPr>
          <a:xfrm>
            <a:off x="10352663" y="2712601"/>
            <a:ext cx="689933" cy="523220"/>
          </a:xfrm>
          <a:prstGeom prst="rect">
            <a:avLst/>
          </a:prstGeom>
          <a:noFill/>
        </p:spPr>
        <p:txBody>
          <a:bodyPr wrap="square">
            <a:spAutoFit/>
          </a:bodyPr>
          <a:lstStyle/>
          <a:p>
            <a:r>
              <a:rPr lang="es-ES" sz="2800">
                <a:solidFill>
                  <a:schemeClr val="accent4"/>
                </a:solidFill>
                <a:latin typeface="Bebas Neue"/>
              </a:rPr>
              <a:t>97%</a:t>
            </a:r>
            <a:endParaRPr lang="es-CO" sz="2800">
              <a:solidFill>
                <a:schemeClr val="accent4"/>
              </a:solidFill>
              <a:latin typeface="Bebas Neue"/>
            </a:endParaRPr>
          </a:p>
        </p:txBody>
      </p:sp>
      <p:sp>
        <p:nvSpPr>
          <p:cNvPr id="75" name="CuadroTexto 74">
            <a:extLst>
              <a:ext uri="{FF2B5EF4-FFF2-40B4-BE49-F238E27FC236}">
                <a16:creationId xmlns:a16="http://schemas.microsoft.com/office/drawing/2014/main" id="{22EFA31C-F779-A1B1-C008-3EC1B49BD8EE}"/>
              </a:ext>
            </a:extLst>
          </p:cNvPr>
          <p:cNvSpPr txBox="1"/>
          <p:nvPr/>
        </p:nvSpPr>
        <p:spPr>
          <a:xfrm>
            <a:off x="10393809" y="3949916"/>
            <a:ext cx="678826" cy="523220"/>
          </a:xfrm>
          <a:prstGeom prst="rect">
            <a:avLst/>
          </a:prstGeom>
          <a:noFill/>
        </p:spPr>
        <p:txBody>
          <a:bodyPr wrap="square">
            <a:spAutoFit/>
          </a:bodyPr>
          <a:lstStyle/>
          <a:p>
            <a:r>
              <a:rPr lang="es-ES" sz="2800">
                <a:solidFill>
                  <a:srgbClr val="900F2C"/>
                </a:solidFill>
                <a:latin typeface="Bebas Neue"/>
              </a:rPr>
              <a:t>3%</a:t>
            </a:r>
            <a:endParaRPr lang="es-CO" sz="2800">
              <a:solidFill>
                <a:srgbClr val="900F2C"/>
              </a:solidFill>
              <a:latin typeface="Bebas Neue"/>
            </a:endParaRPr>
          </a:p>
        </p:txBody>
      </p:sp>
      <p:sp>
        <p:nvSpPr>
          <p:cNvPr id="6" name="CuadroTexto 5">
            <a:extLst>
              <a:ext uri="{FF2B5EF4-FFF2-40B4-BE49-F238E27FC236}">
                <a16:creationId xmlns:a16="http://schemas.microsoft.com/office/drawing/2014/main" id="{67DB1528-D318-8004-1534-81C332BCD150}"/>
              </a:ext>
            </a:extLst>
          </p:cNvPr>
          <p:cNvSpPr txBox="1"/>
          <p:nvPr/>
        </p:nvSpPr>
        <p:spPr>
          <a:xfrm>
            <a:off x="6830779" y="3428882"/>
            <a:ext cx="2966572" cy="215444"/>
          </a:xfrm>
          <a:prstGeom prst="rect">
            <a:avLst/>
          </a:prstGeom>
          <a:noFill/>
        </p:spPr>
        <p:txBody>
          <a:bodyPr wrap="square">
            <a:spAutoFit/>
          </a:bodyPr>
          <a:lstStyle/>
          <a:p>
            <a:pPr algn="ctr"/>
            <a:r>
              <a:rPr lang="es-MX" sz="800" b="1">
                <a:solidFill>
                  <a:srgbClr val="7F7F7F"/>
                </a:solidFill>
                <a:latin typeface="Montserrat"/>
              </a:rPr>
              <a:t>Definitivamente sí </a:t>
            </a:r>
          </a:p>
        </p:txBody>
      </p:sp>
      <p:sp>
        <p:nvSpPr>
          <p:cNvPr id="15" name="CuadroTexto 14">
            <a:extLst>
              <a:ext uri="{FF2B5EF4-FFF2-40B4-BE49-F238E27FC236}">
                <a16:creationId xmlns:a16="http://schemas.microsoft.com/office/drawing/2014/main" id="{A23AEB85-DF66-A362-0138-059C8F0C417C}"/>
              </a:ext>
            </a:extLst>
          </p:cNvPr>
          <p:cNvSpPr txBox="1"/>
          <p:nvPr/>
        </p:nvSpPr>
        <p:spPr>
          <a:xfrm>
            <a:off x="7005593" y="4553064"/>
            <a:ext cx="2628733" cy="215444"/>
          </a:xfrm>
          <a:prstGeom prst="rect">
            <a:avLst/>
          </a:prstGeom>
          <a:noFill/>
        </p:spPr>
        <p:txBody>
          <a:bodyPr wrap="square">
            <a:spAutoFit/>
          </a:bodyPr>
          <a:lstStyle/>
          <a:p>
            <a:pPr algn="ctr"/>
            <a:r>
              <a:rPr lang="es-MX" sz="800" b="1">
                <a:solidFill>
                  <a:srgbClr val="7F7F7F"/>
                </a:solidFill>
                <a:latin typeface="Montserrat"/>
              </a:rPr>
              <a:t>Probablemente no </a:t>
            </a:r>
          </a:p>
        </p:txBody>
      </p:sp>
    </p:spTree>
    <p:extLst>
      <p:ext uri="{BB962C8B-B14F-4D97-AF65-F5344CB8AC3E}">
        <p14:creationId xmlns:p14="http://schemas.microsoft.com/office/powerpoint/2010/main" val="407095072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20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1000" fill="hold"/>
                                        <p:tgtEl>
                                          <p:spTgt spid="52"/>
                                        </p:tgtEl>
                                        <p:attrNameLst>
                                          <p:attrName>ppt_x</p:attrName>
                                        </p:attrNameLst>
                                      </p:cBhvr>
                                      <p:tavLst>
                                        <p:tav tm="0">
                                          <p:val>
                                            <p:strVal val="#ppt_x"/>
                                          </p:val>
                                        </p:tav>
                                        <p:tav tm="100000">
                                          <p:val>
                                            <p:strVal val="#ppt_x"/>
                                          </p:val>
                                        </p:tav>
                                      </p:tavLst>
                                    </p:anim>
                                    <p:anim calcmode="lin" valueType="num">
                                      <p:cBhvr additive="base">
                                        <p:cTn id="8" dur="1000" fill="hold"/>
                                        <p:tgtEl>
                                          <p:spTgt spid="52"/>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2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BD541-2125-74B9-73A0-1DEB8802FEC3}"/>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5C45A0A5-887E-3D0F-A6D8-F3DC7FF31DF6}"/>
              </a:ext>
            </a:extLst>
          </p:cNvPr>
          <p:cNvSpPr>
            <a:spLocks noGrp="1"/>
          </p:cNvSpPr>
          <p:nvPr>
            <p:ph type="title"/>
          </p:nvPr>
        </p:nvSpPr>
        <p:spPr>
          <a:xfrm>
            <a:off x="12646" y="-757"/>
            <a:ext cx="10938657" cy="672170"/>
          </a:xfrm>
        </p:spPr>
        <p:txBody>
          <a:bodyPr lIns="91440" tIns="45720" rIns="91440" bIns="45720" anchor="b">
            <a:normAutofit/>
          </a:bodyPr>
          <a:lstStyle/>
          <a:p>
            <a:r>
              <a:rPr lang="es-MX" sz="2500">
                <a:solidFill>
                  <a:schemeClr val="bg1">
                    <a:lumMod val="95000"/>
                  </a:schemeClr>
                </a:solidFill>
              </a:rPr>
              <a:t>Nivel de </a:t>
            </a:r>
            <a:r>
              <a:rPr lang="es-MX" sz="2500" b="1">
                <a:solidFill>
                  <a:schemeClr val="bg1">
                    <a:lumMod val="95000"/>
                  </a:schemeClr>
                </a:solidFill>
              </a:rPr>
              <a:t>satisfacción </a:t>
            </a:r>
            <a:r>
              <a:rPr lang="es-MX" sz="2500">
                <a:solidFill>
                  <a:schemeClr val="bg1">
                    <a:lumMod val="95000"/>
                  </a:schemeClr>
                </a:solidFill>
              </a:rPr>
              <a:t>de la </a:t>
            </a:r>
            <a:r>
              <a:rPr lang="es-MX" sz="2500" b="1">
                <a:solidFill>
                  <a:schemeClr val="bg1">
                    <a:lumMod val="95000"/>
                  </a:schemeClr>
                </a:solidFill>
              </a:rPr>
              <a:t>información </a:t>
            </a:r>
            <a:r>
              <a:rPr lang="es-MX" sz="2500">
                <a:solidFill>
                  <a:schemeClr val="bg1">
                    <a:lumMod val="95000"/>
                  </a:schemeClr>
                </a:solidFill>
              </a:rPr>
              <a:t>recibida</a:t>
            </a:r>
            <a:endParaRPr lang="es-ES" sz="2500">
              <a:solidFill>
                <a:schemeClr val="bg1">
                  <a:lumMod val="95000"/>
                </a:schemeClr>
              </a:solidFill>
            </a:endParaRPr>
          </a:p>
        </p:txBody>
      </p:sp>
      <p:sp>
        <p:nvSpPr>
          <p:cNvPr id="2" name="CuadroTexto 1">
            <a:extLst>
              <a:ext uri="{FF2B5EF4-FFF2-40B4-BE49-F238E27FC236}">
                <a16:creationId xmlns:a16="http://schemas.microsoft.com/office/drawing/2014/main" id="{ED4F6081-7316-5082-8D37-5D3ADF6F5BCC}"/>
              </a:ext>
            </a:extLst>
          </p:cNvPr>
          <p:cNvSpPr txBox="1"/>
          <p:nvPr/>
        </p:nvSpPr>
        <p:spPr>
          <a:xfrm>
            <a:off x="635596" y="620059"/>
            <a:ext cx="998349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i="0">
                <a:solidFill>
                  <a:srgbClr val="035A93"/>
                </a:solidFill>
                <a:effectLst/>
              </a:rPr>
              <a:t>Pregunta: </a:t>
            </a:r>
            <a:r>
              <a:rPr lang="es-MX" sz="2000" i="0">
                <a:solidFill>
                  <a:srgbClr val="B28A3F"/>
                </a:solidFill>
                <a:effectLst/>
              </a:rPr>
              <a:t>¿Qué </a:t>
            </a:r>
            <a:r>
              <a:rPr lang="es-MX" sz="2000" b="1" i="0">
                <a:solidFill>
                  <a:srgbClr val="B28A3F"/>
                </a:solidFill>
                <a:effectLst/>
              </a:rPr>
              <a:t>otro tipo de información </a:t>
            </a:r>
            <a:r>
              <a:rPr lang="es-MX" sz="2000" i="0">
                <a:solidFill>
                  <a:srgbClr val="B28A3F"/>
                </a:solidFill>
                <a:effectLst/>
              </a:rPr>
              <a:t>le gustaría conocer en actividades como estas?</a:t>
            </a:r>
            <a:endParaRPr lang="es-ES" sz="2000">
              <a:solidFill>
                <a:srgbClr val="B28A3F"/>
              </a:solidFill>
            </a:endParaRPr>
          </a:p>
        </p:txBody>
      </p:sp>
      <p:sp>
        <p:nvSpPr>
          <p:cNvPr id="3" name="CuadroTexto 2">
            <a:extLst>
              <a:ext uri="{FF2B5EF4-FFF2-40B4-BE49-F238E27FC236}">
                <a16:creationId xmlns:a16="http://schemas.microsoft.com/office/drawing/2014/main" id="{3D02EA95-DE98-C729-AE7C-215B6FEA25C4}"/>
              </a:ext>
            </a:extLst>
          </p:cNvPr>
          <p:cNvSpPr txBox="1"/>
          <p:nvPr/>
        </p:nvSpPr>
        <p:spPr>
          <a:xfrm>
            <a:off x="635596" y="620059"/>
            <a:ext cx="998349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MX" sz="2000" b="1" i="0">
                <a:solidFill>
                  <a:srgbClr val="035A93"/>
                </a:solidFill>
                <a:effectLst/>
              </a:rPr>
              <a:t>Pregunta: </a:t>
            </a:r>
            <a:r>
              <a:rPr lang="es-MX" sz="2000" i="0">
                <a:solidFill>
                  <a:srgbClr val="B28A3F"/>
                </a:solidFill>
                <a:effectLst/>
              </a:rPr>
              <a:t>¿Qué </a:t>
            </a:r>
            <a:r>
              <a:rPr lang="es-MX" sz="2000" b="1" i="0">
                <a:solidFill>
                  <a:srgbClr val="B28A3F"/>
                </a:solidFill>
                <a:effectLst/>
              </a:rPr>
              <a:t>otro tipo de información </a:t>
            </a:r>
            <a:r>
              <a:rPr lang="es-MX" sz="2000" i="0">
                <a:solidFill>
                  <a:srgbClr val="B28A3F"/>
                </a:solidFill>
                <a:effectLst/>
              </a:rPr>
              <a:t>le gustaría conocer en actividades como estas?</a:t>
            </a:r>
            <a:endParaRPr lang="es-ES" sz="2000">
              <a:solidFill>
                <a:srgbClr val="B28A3F"/>
              </a:solidFill>
            </a:endParaRPr>
          </a:p>
        </p:txBody>
      </p:sp>
      <p:sp>
        <p:nvSpPr>
          <p:cNvPr id="6" name="CuadroTexto 5">
            <a:extLst>
              <a:ext uri="{FF2B5EF4-FFF2-40B4-BE49-F238E27FC236}">
                <a16:creationId xmlns:a16="http://schemas.microsoft.com/office/drawing/2014/main" id="{8D75B5CF-AF33-AF94-EF83-CEF2D61CBEA5}"/>
              </a:ext>
            </a:extLst>
          </p:cNvPr>
          <p:cNvSpPr txBox="1"/>
          <p:nvPr/>
        </p:nvSpPr>
        <p:spPr>
          <a:xfrm>
            <a:off x="5681864" y="2247222"/>
            <a:ext cx="5269439" cy="2800767"/>
          </a:xfrm>
          <a:prstGeom prst="rect">
            <a:avLst/>
          </a:prstGeom>
          <a:noFill/>
        </p:spPr>
        <p:txBody>
          <a:bodyPr wrap="square">
            <a:spAutoFit/>
          </a:bodyPr>
          <a:lstStyle/>
          <a:p>
            <a:pPr algn="just"/>
            <a:r>
              <a:rPr lang="es-CO" sz="1200">
                <a:solidFill>
                  <a:schemeClr val="tx1">
                    <a:lumMod val="65000"/>
                    <a:lumOff val="35000"/>
                  </a:schemeClr>
                </a:solidFill>
              </a:rPr>
              <a:t>Los resultados evidencian que el </a:t>
            </a:r>
            <a:r>
              <a:rPr lang="es-CO" sz="2000" b="1">
                <a:solidFill>
                  <a:srgbClr val="FFA100"/>
                </a:solidFill>
              </a:rPr>
              <a:t>58%</a:t>
            </a:r>
            <a:r>
              <a:rPr lang="es-CO" sz="1200">
                <a:solidFill>
                  <a:schemeClr val="tx1">
                    <a:lumMod val="65000"/>
                    <a:lumOff val="35000"/>
                  </a:schemeClr>
                </a:solidFill>
              </a:rPr>
              <a:t> de los participantes manifestó interés en recibir más información sobre temas de </a:t>
            </a:r>
            <a:r>
              <a:rPr lang="es-CO" sz="1200" b="1">
                <a:solidFill>
                  <a:schemeClr val="tx1">
                    <a:lumMod val="50000"/>
                    <a:lumOff val="50000"/>
                  </a:schemeClr>
                </a:solidFill>
              </a:rPr>
              <a:t>educación financiera</a:t>
            </a:r>
            <a:r>
              <a:rPr lang="es-CO" sz="1200">
                <a:solidFill>
                  <a:schemeClr val="tx1">
                    <a:lumMod val="50000"/>
                    <a:lumOff val="50000"/>
                  </a:schemeClr>
                </a:solidFill>
              </a:rPr>
              <a:t>, </a:t>
            </a:r>
            <a:r>
              <a:rPr lang="es-CO" sz="1200">
                <a:solidFill>
                  <a:schemeClr val="tx1">
                    <a:lumMod val="65000"/>
                    <a:lumOff val="35000"/>
                  </a:schemeClr>
                </a:solidFill>
              </a:rPr>
              <a:t>particularmente relacionados con ahorro, CDT e inversión, lo que refleja una intención de fortalecer sus conocimientos para la adecuada gestión de sus recursos financieros.</a:t>
            </a:r>
          </a:p>
          <a:p>
            <a:pPr algn="just"/>
            <a:endParaRPr lang="es-CO" sz="1200">
              <a:solidFill>
                <a:schemeClr val="tx1">
                  <a:lumMod val="65000"/>
                  <a:lumOff val="35000"/>
                </a:schemeClr>
              </a:solidFill>
            </a:endParaRPr>
          </a:p>
          <a:p>
            <a:pPr algn="just"/>
            <a:r>
              <a:rPr lang="es-CO" sz="1200">
                <a:solidFill>
                  <a:schemeClr val="tx1">
                    <a:lumMod val="65000"/>
                    <a:lumOff val="35000"/>
                  </a:schemeClr>
                </a:solidFill>
              </a:rPr>
              <a:t>Por otra parte, el </a:t>
            </a:r>
            <a:r>
              <a:rPr lang="es-CO" sz="1200" b="1">
                <a:solidFill>
                  <a:srgbClr val="FFA100"/>
                </a:solidFill>
              </a:rPr>
              <a:t>30% </a:t>
            </a:r>
            <a:r>
              <a:rPr lang="es-CO" sz="1200">
                <a:solidFill>
                  <a:schemeClr val="tx1">
                    <a:lumMod val="65000"/>
                    <a:lumOff val="35000"/>
                  </a:schemeClr>
                </a:solidFill>
              </a:rPr>
              <a:t>indicó que no requiere información adicional, lo que podría sugerir satisfacción con los contenidos abordados durante la actividad. </a:t>
            </a:r>
          </a:p>
          <a:p>
            <a:pPr algn="just"/>
            <a:endParaRPr lang="es-CO" sz="1200">
              <a:solidFill>
                <a:schemeClr val="tx1">
                  <a:lumMod val="65000"/>
                  <a:lumOff val="35000"/>
                </a:schemeClr>
              </a:solidFill>
            </a:endParaRPr>
          </a:p>
          <a:p>
            <a:pPr algn="just"/>
            <a:r>
              <a:rPr lang="es-CO" sz="1200">
                <a:solidFill>
                  <a:schemeClr val="tx1">
                    <a:lumMod val="65000"/>
                    <a:lumOff val="35000"/>
                  </a:schemeClr>
                </a:solidFill>
              </a:rPr>
              <a:t>Asimismo, el</a:t>
            </a:r>
            <a:r>
              <a:rPr lang="es-CO" sz="1200" b="1">
                <a:solidFill>
                  <a:srgbClr val="FFA100"/>
                </a:solidFill>
              </a:rPr>
              <a:t> 7% </a:t>
            </a:r>
            <a:r>
              <a:rPr lang="es-CO" sz="1200">
                <a:solidFill>
                  <a:schemeClr val="tx1">
                    <a:lumMod val="65000"/>
                    <a:lumOff val="35000"/>
                  </a:schemeClr>
                </a:solidFill>
              </a:rPr>
              <a:t>expresó interés en conocer más sobre </a:t>
            </a:r>
            <a:r>
              <a:rPr lang="es-CO" sz="1200" b="1" err="1">
                <a:solidFill>
                  <a:schemeClr val="tx1">
                    <a:lumMod val="50000"/>
                    <a:lumOff val="50000"/>
                  </a:schemeClr>
                </a:solidFill>
              </a:rPr>
              <a:t>Fogafín</a:t>
            </a:r>
            <a:r>
              <a:rPr lang="es-CO" sz="1200">
                <a:solidFill>
                  <a:schemeClr val="tx1">
                    <a:lumMod val="50000"/>
                    <a:lumOff val="50000"/>
                  </a:schemeClr>
                </a:solidFill>
              </a:rPr>
              <a:t>, mientras que el </a:t>
            </a:r>
            <a:r>
              <a:rPr lang="es-CO" sz="1200" b="1">
                <a:solidFill>
                  <a:srgbClr val="FFA100"/>
                </a:solidFill>
              </a:rPr>
              <a:t>5% </a:t>
            </a:r>
            <a:r>
              <a:rPr lang="es-CO" sz="1200">
                <a:solidFill>
                  <a:schemeClr val="tx1">
                    <a:lumMod val="50000"/>
                    <a:lumOff val="50000"/>
                  </a:schemeClr>
                </a:solidFill>
              </a:rPr>
              <a:t>mencionó temas relacionados con </a:t>
            </a:r>
            <a:r>
              <a:rPr lang="es-CO" sz="1200" b="1">
                <a:solidFill>
                  <a:schemeClr val="tx1">
                    <a:lumMod val="50000"/>
                    <a:lumOff val="50000"/>
                  </a:schemeClr>
                </a:solidFill>
              </a:rPr>
              <a:t>turismo</a:t>
            </a:r>
            <a:r>
              <a:rPr lang="es-CO" sz="1200">
                <a:solidFill>
                  <a:schemeClr val="tx1">
                    <a:lumMod val="65000"/>
                    <a:lumOff val="35000"/>
                  </a:schemeClr>
                </a:solidFill>
              </a:rPr>
              <a:t>, los cuales no hacen parte de las competencias de la entidad.</a:t>
            </a:r>
          </a:p>
        </p:txBody>
      </p:sp>
      <p:grpSp>
        <p:nvGrpSpPr>
          <p:cNvPr id="7" name="Group 41">
            <a:extLst>
              <a:ext uri="{FF2B5EF4-FFF2-40B4-BE49-F238E27FC236}">
                <a16:creationId xmlns:a16="http://schemas.microsoft.com/office/drawing/2014/main" id="{A192AE9C-EBF4-2ED3-2E45-043069F119A0}"/>
              </a:ext>
            </a:extLst>
          </p:cNvPr>
          <p:cNvGrpSpPr/>
          <p:nvPr/>
        </p:nvGrpSpPr>
        <p:grpSpPr>
          <a:xfrm>
            <a:off x="1037367" y="1812873"/>
            <a:ext cx="4120653" cy="953476"/>
            <a:chOff x="611983" y="2426787"/>
            <a:chExt cx="5014912" cy="1095431"/>
          </a:xfrm>
          <a:solidFill>
            <a:schemeClr val="accent4"/>
          </a:solidFill>
        </p:grpSpPr>
        <p:sp>
          <p:nvSpPr>
            <p:cNvPr id="87" name="Rounded Rectangle 3">
              <a:extLst>
                <a:ext uri="{FF2B5EF4-FFF2-40B4-BE49-F238E27FC236}">
                  <a16:creationId xmlns:a16="http://schemas.microsoft.com/office/drawing/2014/main" id="{0ED4AE90-5483-A43D-0D32-060FA080BC65}"/>
                </a:ext>
              </a:extLst>
            </p:cNvPr>
            <p:cNvSpPr/>
            <p:nvPr/>
          </p:nvSpPr>
          <p:spPr>
            <a:xfrm>
              <a:off x="611983" y="2519362"/>
              <a:ext cx="5014912" cy="900113"/>
            </a:xfrm>
            <a:prstGeom prst="roundRect">
              <a:avLst>
                <a:gd name="adj" fmla="val 873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88" name="Group 24">
              <a:extLst>
                <a:ext uri="{FF2B5EF4-FFF2-40B4-BE49-F238E27FC236}">
                  <a16:creationId xmlns:a16="http://schemas.microsoft.com/office/drawing/2014/main" id="{019B29C6-01FA-3CC2-8C17-7026953CD550}"/>
                </a:ext>
              </a:extLst>
            </p:cNvPr>
            <p:cNvGrpSpPr/>
            <p:nvPr/>
          </p:nvGrpSpPr>
          <p:grpSpPr>
            <a:xfrm>
              <a:off x="3605036" y="2426787"/>
              <a:ext cx="1260676" cy="1095431"/>
              <a:chOff x="3605036" y="2426787"/>
              <a:chExt cx="1260676" cy="1095431"/>
            </a:xfrm>
            <a:grpFill/>
          </p:grpSpPr>
          <p:sp>
            <p:nvSpPr>
              <p:cNvPr id="106" name="Rectangle 10">
                <a:extLst>
                  <a:ext uri="{FF2B5EF4-FFF2-40B4-BE49-F238E27FC236}">
                    <a16:creationId xmlns:a16="http://schemas.microsoft.com/office/drawing/2014/main" id="{53012B52-8116-D3CC-FC65-A5AC5789FC6B}"/>
                  </a:ext>
                </a:extLst>
              </p:cNvPr>
              <p:cNvSpPr/>
              <p:nvPr/>
            </p:nvSpPr>
            <p:spPr>
              <a:xfrm>
                <a:off x="3752850" y="2519362"/>
                <a:ext cx="927590" cy="900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8" name="Oval 13">
                <a:extLst>
                  <a:ext uri="{FF2B5EF4-FFF2-40B4-BE49-F238E27FC236}">
                    <a16:creationId xmlns:a16="http://schemas.microsoft.com/office/drawing/2014/main" id="{3E6A360C-3B18-0B44-D1BF-363CC9C62096}"/>
                  </a:ext>
                </a:extLst>
              </p:cNvPr>
              <p:cNvSpPr/>
              <p:nvPr/>
            </p:nvSpPr>
            <p:spPr>
              <a:xfrm>
                <a:off x="3672627" y="3244002"/>
                <a:ext cx="99273" cy="99273"/>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9" name="Oval 14">
                <a:extLst>
                  <a:ext uri="{FF2B5EF4-FFF2-40B4-BE49-F238E27FC236}">
                    <a16:creationId xmlns:a16="http://schemas.microsoft.com/office/drawing/2014/main" id="{37306534-DC68-5AFF-DE27-33D27FBAA585}"/>
                  </a:ext>
                </a:extLst>
              </p:cNvPr>
              <p:cNvSpPr/>
              <p:nvPr/>
            </p:nvSpPr>
            <p:spPr>
              <a:xfrm>
                <a:off x="3605036" y="2969418"/>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0" name="Oval 15">
                <a:extLst>
                  <a:ext uri="{FF2B5EF4-FFF2-40B4-BE49-F238E27FC236}">
                    <a16:creationId xmlns:a16="http://schemas.microsoft.com/office/drawing/2014/main" id="{BA840E34-E7B2-3449-B8A2-61841B5F6E48}"/>
                  </a:ext>
                </a:extLst>
              </p:cNvPr>
              <p:cNvSpPr/>
              <p:nvPr/>
            </p:nvSpPr>
            <p:spPr>
              <a:xfrm>
                <a:off x="3690762" y="2582114"/>
                <a:ext cx="162276" cy="162276"/>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1" name="Oval 16">
                <a:extLst>
                  <a:ext uri="{FF2B5EF4-FFF2-40B4-BE49-F238E27FC236}">
                    <a16:creationId xmlns:a16="http://schemas.microsoft.com/office/drawing/2014/main" id="{0CEBA4ED-C164-B61C-2AD3-2442771960DC}"/>
                  </a:ext>
                </a:extLst>
              </p:cNvPr>
              <p:cNvSpPr/>
              <p:nvPr/>
            </p:nvSpPr>
            <p:spPr>
              <a:xfrm>
                <a:off x="3610888" y="2676352"/>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2" name="Oval 17">
                <a:extLst>
                  <a:ext uri="{FF2B5EF4-FFF2-40B4-BE49-F238E27FC236}">
                    <a16:creationId xmlns:a16="http://schemas.microsoft.com/office/drawing/2014/main" id="{BB98CC48-279E-DDC2-19DD-B6469F05EED6}"/>
                  </a:ext>
                </a:extLst>
              </p:cNvPr>
              <p:cNvSpPr/>
              <p:nvPr/>
            </p:nvSpPr>
            <p:spPr>
              <a:xfrm>
                <a:off x="4563213" y="2426787"/>
                <a:ext cx="234453" cy="234453"/>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3" name="Oval 18">
                <a:extLst>
                  <a:ext uri="{FF2B5EF4-FFF2-40B4-BE49-F238E27FC236}">
                    <a16:creationId xmlns:a16="http://schemas.microsoft.com/office/drawing/2014/main" id="{ABC01875-3FAE-4E7A-65C2-FE9766B16A8A}"/>
                  </a:ext>
                </a:extLst>
              </p:cNvPr>
              <p:cNvSpPr/>
              <p:nvPr/>
            </p:nvSpPr>
            <p:spPr>
              <a:xfrm>
                <a:off x="4631259" y="3287765"/>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4" name="Oval 19">
                <a:extLst>
                  <a:ext uri="{FF2B5EF4-FFF2-40B4-BE49-F238E27FC236}">
                    <a16:creationId xmlns:a16="http://schemas.microsoft.com/office/drawing/2014/main" id="{67B46CFE-E703-10C2-C347-E4A0A012EB91}"/>
                  </a:ext>
                </a:extLst>
              </p:cNvPr>
              <p:cNvSpPr/>
              <p:nvPr/>
            </p:nvSpPr>
            <p:spPr>
              <a:xfrm>
                <a:off x="4649996" y="3159321"/>
                <a:ext cx="82053" cy="820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5" name="Oval 20">
                <a:extLst>
                  <a:ext uri="{FF2B5EF4-FFF2-40B4-BE49-F238E27FC236}">
                    <a16:creationId xmlns:a16="http://schemas.microsoft.com/office/drawing/2014/main" id="{7BB45C66-484C-EF69-6BE4-7BCF7712E32E}"/>
                  </a:ext>
                </a:extLst>
              </p:cNvPr>
              <p:cNvSpPr/>
              <p:nvPr/>
            </p:nvSpPr>
            <p:spPr>
              <a:xfrm>
                <a:off x="4631259" y="3030982"/>
                <a:ext cx="147389" cy="1473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6" name="Oval 21">
                <a:extLst>
                  <a:ext uri="{FF2B5EF4-FFF2-40B4-BE49-F238E27FC236}">
                    <a16:creationId xmlns:a16="http://schemas.microsoft.com/office/drawing/2014/main" id="{8A52CD66-1417-42AF-93B2-389CB85895C9}"/>
                  </a:ext>
                </a:extLst>
              </p:cNvPr>
              <p:cNvSpPr/>
              <p:nvPr/>
            </p:nvSpPr>
            <p:spPr>
              <a:xfrm>
                <a:off x="4532769" y="2611605"/>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7" name="Oval 22">
                <a:extLst>
                  <a:ext uri="{FF2B5EF4-FFF2-40B4-BE49-F238E27FC236}">
                    <a16:creationId xmlns:a16="http://schemas.microsoft.com/office/drawing/2014/main" id="{516FEB0B-0BC0-58E3-E4AA-E583BA2FDD2A}"/>
                  </a:ext>
                </a:extLst>
              </p:cNvPr>
              <p:cNvSpPr/>
              <p:nvPr/>
            </p:nvSpPr>
            <p:spPr>
              <a:xfrm>
                <a:off x="4621827" y="2802683"/>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89" name="Group 40">
              <a:extLst>
                <a:ext uri="{FF2B5EF4-FFF2-40B4-BE49-F238E27FC236}">
                  <a16:creationId xmlns:a16="http://schemas.microsoft.com/office/drawing/2014/main" id="{7A636810-9357-DD7C-9E18-2CDBEE8B6CD0}"/>
                </a:ext>
              </a:extLst>
            </p:cNvPr>
            <p:cNvGrpSpPr/>
            <p:nvPr/>
          </p:nvGrpSpPr>
          <p:grpSpPr>
            <a:xfrm>
              <a:off x="3672627" y="2513055"/>
              <a:ext cx="1100448" cy="861417"/>
              <a:chOff x="3672627" y="2513055"/>
              <a:chExt cx="1100448" cy="861417"/>
            </a:xfrm>
            <a:grpFill/>
          </p:grpSpPr>
          <p:sp>
            <p:nvSpPr>
              <p:cNvPr id="90" name="Oval 23">
                <a:extLst>
                  <a:ext uri="{FF2B5EF4-FFF2-40B4-BE49-F238E27FC236}">
                    <a16:creationId xmlns:a16="http://schemas.microsoft.com/office/drawing/2014/main" id="{C7578914-963C-FEFB-A5B7-90620C69A87B}"/>
                  </a:ext>
                </a:extLst>
              </p:cNvPr>
              <p:cNvSpPr/>
              <p:nvPr/>
            </p:nvSpPr>
            <p:spPr>
              <a:xfrm>
                <a:off x="3672627" y="2707322"/>
                <a:ext cx="156778" cy="156778"/>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1" name="Oval 25">
                <a:extLst>
                  <a:ext uri="{FF2B5EF4-FFF2-40B4-BE49-F238E27FC236}">
                    <a16:creationId xmlns:a16="http://schemas.microsoft.com/office/drawing/2014/main" id="{C7D41B07-C509-BFA6-F0C5-4CC740CB391F}"/>
                  </a:ext>
                </a:extLst>
              </p:cNvPr>
              <p:cNvSpPr/>
              <p:nvPr/>
            </p:nvSpPr>
            <p:spPr>
              <a:xfrm>
                <a:off x="3824673" y="2962275"/>
                <a:ext cx="216096" cy="216096"/>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2" name="Oval 26">
                <a:extLst>
                  <a:ext uri="{FF2B5EF4-FFF2-40B4-BE49-F238E27FC236}">
                    <a16:creationId xmlns:a16="http://schemas.microsoft.com/office/drawing/2014/main" id="{84BA9864-EDA3-84AC-DAC7-607F5E6DB530}"/>
                  </a:ext>
                </a:extLst>
              </p:cNvPr>
              <p:cNvSpPr/>
              <p:nvPr/>
            </p:nvSpPr>
            <p:spPr>
              <a:xfrm>
                <a:off x="3795712" y="3261170"/>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3" name="Oval 27">
                <a:extLst>
                  <a:ext uri="{FF2B5EF4-FFF2-40B4-BE49-F238E27FC236}">
                    <a16:creationId xmlns:a16="http://schemas.microsoft.com/office/drawing/2014/main" id="{EF835907-5623-9A81-CCF9-ADAF03322E02}"/>
                  </a:ext>
                </a:extLst>
              </p:cNvPr>
              <p:cNvSpPr/>
              <p:nvPr/>
            </p:nvSpPr>
            <p:spPr>
              <a:xfrm>
                <a:off x="4472508" y="2618156"/>
                <a:ext cx="216096" cy="2160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4" name="Oval 28">
                <a:extLst>
                  <a:ext uri="{FF2B5EF4-FFF2-40B4-BE49-F238E27FC236}">
                    <a16:creationId xmlns:a16="http://schemas.microsoft.com/office/drawing/2014/main" id="{A405A1BB-4FD0-8D17-EDB7-2E8482DDDEB9}"/>
                  </a:ext>
                </a:extLst>
              </p:cNvPr>
              <p:cNvSpPr/>
              <p:nvPr/>
            </p:nvSpPr>
            <p:spPr>
              <a:xfrm>
                <a:off x="4548857" y="3030982"/>
                <a:ext cx="145940" cy="145940"/>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5" name="Oval 29">
                <a:extLst>
                  <a:ext uri="{FF2B5EF4-FFF2-40B4-BE49-F238E27FC236}">
                    <a16:creationId xmlns:a16="http://schemas.microsoft.com/office/drawing/2014/main" id="{FE6C2050-F316-B84A-1ACA-1AD4FC1DE49E}"/>
                  </a:ext>
                </a:extLst>
              </p:cNvPr>
              <p:cNvSpPr/>
              <p:nvPr/>
            </p:nvSpPr>
            <p:spPr>
              <a:xfrm>
                <a:off x="3938255" y="2513055"/>
                <a:ext cx="216096" cy="216096"/>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6" name="Oval 30">
                <a:extLst>
                  <a:ext uri="{FF2B5EF4-FFF2-40B4-BE49-F238E27FC236}">
                    <a16:creationId xmlns:a16="http://schemas.microsoft.com/office/drawing/2014/main" id="{DEEE30E2-4817-E1D4-4570-8CC5257CCB9E}"/>
                  </a:ext>
                </a:extLst>
              </p:cNvPr>
              <p:cNvSpPr/>
              <p:nvPr/>
            </p:nvSpPr>
            <p:spPr>
              <a:xfrm>
                <a:off x="4073105" y="2798485"/>
                <a:ext cx="148913" cy="1489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7" name="Oval 31">
                <a:extLst>
                  <a:ext uri="{FF2B5EF4-FFF2-40B4-BE49-F238E27FC236}">
                    <a16:creationId xmlns:a16="http://schemas.microsoft.com/office/drawing/2014/main" id="{1B347652-195F-637B-C7B5-D4EDDBBB685E}"/>
                  </a:ext>
                </a:extLst>
              </p:cNvPr>
              <p:cNvSpPr/>
              <p:nvPr/>
            </p:nvSpPr>
            <p:spPr>
              <a:xfrm>
                <a:off x="4289540" y="2843556"/>
                <a:ext cx="216096" cy="216096"/>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p>
            </p:txBody>
          </p:sp>
          <p:sp>
            <p:nvSpPr>
              <p:cNvPr id="98" name="Oval 32">
                <a:extLst>
                  <a:ext uri="{FF2B5EF4-FFF2-40B4-BE49-F238E27FC236}">
                    <a16:creationId xmlns:a16="http://schemas.microsoft.com/office/drawing/2014/main" id="{FA2C69EC-66EC-87F4-1873-359C521E6962}"/>
                  </a:ext>
                </a:extLst>
              </p:cNvPr>
              <p:cNvSpPr/>
              <p:nvPr/>
            </p:nvSpPr>
            <p:spPr>
              <a:xfrm>
                <a:off x="3929407" y="2815606"/>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9" name="Oval 33">
                <a:extLst>
                  <a:ext uri="{FF2B5EF4-FFF2-40B4-BE49-F238E27FC236}">
                    <a16:creationId xmlns:a16="http://schemas.microsoft.com/office/drawing/2014/main" id="{F428FC54-C813-AF62-2255-504C3E54DBFB}"/>
                  </a:ext>
                </a:extLst>
              </p:cNvPr>
              <p:cNvSpPr/>
              <p:nvPr/>
            </p:nvSpPr>
            <p:spPr>
              <a:xfrm>
                <a:off x="4703474" y="2910805"/>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0" name="Oval 34">
                <a:extLst>
                  <a:ext uri="{FF2B5EF4-FFF2-40B4-BE49-F238E27FC236}">
                    <a16:creationId xmlns:a16="http://schemas.microsoft.com/office/drawing/2014/main" id="{CAD85C69-F450-C50A-3B8C-C49048A00569}"/>
                  </a:ext>
                </a:extLst>
              </p:cNvPr>
              <p:cNvSpPr/>
              <p:nvPr/>
            </p:nvSpPr>
            <p:spPr>
              <a:xfrm>
                <a:off x="4274527" y="2578359"/>
                <a:ext cx="145940" cy="145940"/>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1" name="Oval 35">
                <a:extLst>
                  <a:ext uri="{FF2B5EF4-FFF2-40B4-BE49-F238E27FC236}">
                    <a16:creationId xmlns:a16="http://schemas.microsoft.com/office/drawing/2014/main" id="{1D49D526-0D95-0A5B-4C9F-8E764F4CB1F0}"/>
                  </a:ext>
                </a:extLst>
              </p:cNvPr>
              <p:cNvSpPr/>
              <p:nvPr/>
            </p:nvSpPr>
            <p:spPr>
              <a:xfrm>
                <a:off x="4102857" y="3041925"/>
                <a:ext cx="208274" cy="2082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2" name="Oval 36">
                <a:extLst>
                  <a:ext uri="{FF2B5EF4-FFF2-40B4-BE49-F238E27FC236}">
                    <a16:creationId xmlns:a16="http://schemas.microsoft.com/office/drawing/2014/main" id="{92D97622-5A0B-FD52-185E-2806B576779A}"/>
                  </a:ext>
                </a:extLst>
              </p:cNvPr>
              <p:cNvSpPr/>
              <p:nvPr/>
            </p:nvSpPr>
            <p:spPr>
              <a:xfrm>
                <a:off x="4389109" y="3158446"/>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3" name="Oval 37">
                <a:extLst>
                  <a:ext uri="{FF2B5EF4-FFF2-40B4-BE49-F238E27FC236}">
                    <a16:creationId xmlns:a16="http://schemas.microsoft.com/office/drawing/2014/main" id="{96B1C904-C6F0-5250-722D-80F318988C21}"/>
                  </a:ext>
                </a:extLst>
              </p:cNvPr>
              <p:cNvSpPr/>
              <p:nvPr/>
            </p:nvSpPr>
            <p:spPr>
              <a:xfrm>
                <a:off x="3939187" y="3193246"/>
                <a:ext cx="145940" cy="145940"/>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4" name="Oval 38">
                <a:extLst>
                  <a:ext uri="{FF2B5EF4-FFF2-40B4-BE49-F238E27FC236}">
                    <a16:creationId xmlns:a16="http://schemas.microsoft.com/office/drawing/2014/main" id="{06B21658-9F4D-1B9A-5250-6B6AA384AF29}"/>
                  </a:ext>
                </a:extLst>
              </p:cNvPr>
              <p:cNvSpPr/>
              <p:nvPr/>
            </p:nvSpPr>
            <p:spPr>
              <a:xfrm>
                <a:off x="4475887" y="3228532"/>
                <a:ext cx="145940" cy="145940"/>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5" name="Oval 39">
                <a:extLst>
                  <a:ext uri="{FF2B5EF4-FFF2-40B4-BE49-F238E27FC236}">
                    <a16:creationId xmlns:a16="http://schemas.microsoft.com/office/drawing/2014/main" id="{C9AC986D-53F0-36D2-A190-E519010059E4}"/>
                  </a:ext>
                </a:extLst>
              </p:cNvPr>
              <p:cNvSpPr/>
              <p:nvPr/>
            </p:nvSpPr>
            <p:spPr>
              <a:xfrm>
                <a:off x="4265246" y="3282338"/>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grpSp>
        <p:nvGrpSpPr>
          <p:cNvPr id="8" name="Group 42">
            <a:extLst>
              <a:ext uri="{FF2B5EF4-FFF2-40B4-BE49-F238E27FC236}">
                <a16:creationId xmlns:a16="http://schemas.microsoft.com/office/drawing/2014/main" id="{443993A9-EA18-DF24-C307-F769E00726C4}"/>
              </a:ext>
            </a:extLst>
          </p:cNvPr>
          <p:cNvGrpSpPr/>
          <p:nvPr/>
        </p:nvGrpSpPr>
        <p:grpSpPr>
          <a:xfrm>
            <a:off x="1037368" y="3672844"/>
            <a:ext cx="4120653" cy="966081"/>
            <a:chOff x="611983" y="2426787"/>
            <a:chExt cx="5014912" cy="1109914"/>
          </a:xfrm>
          <a:solidFill>
            <a:srgbClr val="0BD0D9"/>
          </a:solidFill>
        </p:grpSpPr>
        <p:sp>
          <p:nvSpPr>
            <p:cNvPr id="56" name="Rounded Rectangle 43">
              <a:extLst>
                <a:ext uri="{FF2B5EF4-FFF2-40B4-BE49-F238E27FC236}">
                  <a16:creationId xmlns:a16="http://schemas.microsoft.com/office/drawing/2014/main" id="{F7DE179B-B07F-C646-4133-21A1166D6A6F}"/>
                </a:ext>
              </a:extLst>
            </p:cNvPr>
            <p:cNvSpPr/>
            <p:nvPr/>
          </p:nvSpPr>
          <p:spPr>
            <a:xfrm>
              <a:off x="611983" y="2519362"/>
              <a:ext cx="5014912" cy="900113"/>
            </a:xfrm>
            <a:prstGeom prst="roundRect">
              <a:avLst>
                <a:gd name="adj" fmla="val 873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57" name="Group 44">
              <a:extLst>
                <a:ext uri="{FF2B5EF4-FFF2-40B4-BE49-F238E27FC236}">
                  <a16:creationId xmlns:a16="http://schemas.microsoft.com/office/drawing/2014/main" id="{C37A754E-0FFD-A0F7-3A95-C99ADCA73B8D}"/>
                </a:ext>
              </a:extLst>
            </p:cNvPr>
            <p:cNvGrpSpPr/>
            <p:nvPr/>
          </p:nvGrpSpPr>
          <p:grpSpPr>
            <a:xfrm>
              <a:off x="3605036" y="2426787"/>
              <a:ext cx="1260676" cy="1109914"/>
              <a:chOff x="3605036" y="2426787"/>
              <a:chExt cx="1260676" cy="1109914"/>
            </a:xfrm>
            <a:grpFill/>
          </p:grpSpPr>
          <p:sp>
            <p:nvSpPr>
              <p:cNvPr id="75" name="Rectangle 62">
                <a:extLst>
                  <a:ext uri="{FF2B5EF4-FFF2-40B4-BE49-F238E27FC236}">
                    <a16:creationId xmlns:a16="http://schemas.microsoft.com/office/drawing/2014/main" id="{91C2A756-123C-C332-9A82-2F4DF75845FC}"/>
                  </a:ext>
                </a:extLst>
              </p:cNvPr>
              <p:cNvSpPr/>
              <p:nvPr/>
            </p:nvSpPr>
            <p:spPr>
              <a:xfrm>
                <a:off x="3752850" y="2519362"/>
                <a:ext cx="927590" cy="900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6" name="Oval 63">
                <a:extLst>
                  <a:ext uri="{FF2B5EF4-FFF2-40B4-BE49-F238E27FC236}">
                    <a16:creationId xmlns:a16="http://schemas.microsoft.com/office/drawing/2014/main" id="{C87C38DA-6E43-67DE-04C6-00E523979CC6}"/>
                  </a:ext>
                </a:extLst>
              </p:cNvPr>
              <p:cNvSpPr/>
              <p:nvPr/>
            </p:nvSpPr>
            <p:spPr>
              <a:xfrm>
                <a:off x="3635623" y="3302248"/>
                <a:ext cx="234453" cy="2344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7" name="Oval 64">
                <a:extLst>
                  <a:ext uri="{FF2B5EF4-FFF2-40B4-BE49-F238E27FC236}">
                    <a16:creationId xmlns:a16="http://schemas.microsoft.com/office/drawing/2014/main" id="{1FF7DFCF-F199-F5F9-6572-C73FC59D4942}"/>
                  </a:ext>
                </a:extLst>
              </p:cNvPr>
              <p:cNvSpPr/>
              <p:nvPr/>
            </p:nvSpPr>
            <p:spPr>
              <a:xfrm>
                <a:off x="3672627" y="3244002"/>
                <a:ext cx="99273" cy="9927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8" name="Oval 65">
                <a:extLst>
                  <a:ext uri="{FF2B5EF4-FFF2-40B4-BE49-F238E27FC236}">
                    <a16:creationId xmlns:a16="http://schemas.microsoft.com/office/drawing/2014/main" id="{CB2FC0AF-E340-EEDA-4BE4-3C6C145ECB15}"/>
                  </a:ext>
                </a:extLst>
              </p:cNvPr>
              <p:cNvSpPr/>
              <p:nvPr/>
            </p:nvSpPr>
            <p:spPr>
              <a:xfrm>
                <a:off x="3605036" y="2969418"/>
                <a:ext cx="234453" cy="2344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9" name="Oval 66">
                <a:extLst>
                  <a:ext uri="{FF2B5EF4-FFF2-40B4-BE49-F238E27FC236}">
                    <a16:creationId xmlns:a16="http://schemas.microsoft.com/office/drawing/2014/main" id="{8D1D7FBA-5511-E98D-FDBC-8E4A7F0C3886}"/>
                  </a:ext>
                </a:extLst>
              </p:cNvPr>
              <p:cNvSpPr/>
              <p:nvPr/>
            </p:nvSpPr>
            <p:spPr>
              <a:xfrm>
                <a:off x="3690762" y="2582114"/>
                <a:ext cx="162276" cy="1622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0" name="Oval 67">
                <a:extLst>
                  <a:ext uri="{FF2B5EF4-FFF2-40B4-BE49-F238E27FC236}">
                    <a16:creationId xmlns:a16="http://schemas.microsoft.com/office/drawing/2014/main" id="{B167DD01-A777-20CA-FF23-1D0237DDCFB0}"/>
                  </a:ext>
                </a:extLst>
              </p:cNvPr>
              <p:cNvSpPr/>
              <p:nvPr/>
            </p:nvSpPr>
            <p:spPr>
              <a:xfrm>
                <a:off x="3610888" y="2676352"/>
                <a:ext cx="234453" cy="2344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1" name="Oval 68">
                <a:extLst>
                  <a:ext uri="{FF2B5EF4-FFF2-40B4-BE49-F238E27FC236}">
                    <a16:creationId xmlns:a16="http://schemas.microsoft.com/office/drawing/2014/main" id="{FF7ED099-A576-F157-CA8C-6C0637EA9993}"/>
                  </a:ext>
                </a:extLst>
              </p:cNvPr>
              <p:cNvSpPr/>
              <p:nvPr/>
            </p:nvSpPr>
            <p:spPr>
              <a:xfrm>
                <a:off x="4563213" y="2426787"/>
                <a:ext cx="234453" cy="2344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2" name="Oval 69">
                <a:extLst>
                  <a:ext uri="{FF2B5EF4-FFF2-40B4-BE49-F238E27FC236}">
                    <a16:creationId xmlns:a16="http://schemas.microsoft.com/office/drawing/2014/main" id="{D9CB7DEB-D99B-5305-195B-317D42083766}"/>
                  </a:ext>
                </a:extLst>
              </p:cNvPr>
              <p:cNvSpPr/>
              <p:nvPr/>
            </p:nvSpPr>
            <p:spPr>
              <a:xfrm>
                <a:off x="4631259" y="3287765"/>
                <a:ext cx="234453" cy="2344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3" name="Oval 70">
                <a:extLst>
                  <a:ext uri="{FF2B5EF4-FFF2-40B4-BE49-F238E27FC236}">
                    <a16:creationId xmlns:a16="http://schemas.microsoft.com/office/drawing/2014/main" id="{EFD5B68A-5638-1E4B-6944-F4EBDF875EAA}"/>
                  </a:ext>
                </a:extLst>
              </p:cNvPr>
              <p:cNvSpPr/>
              <p:nvPr/>
            </p:nvSpPr>
            <p:spPr>
              <a:xfrm>
                <a:off x="4649996" y="3159321"/>
                <a:ext cx="82053" cy="820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4" name="Oval 71">
                <a:extLst>
                  <a:ext uri="{FF2B5EF4-FFF2-40B4-BE49-F238E27FC236}">
                    <a16:creationId xmlns:a16="http://schemas.microsoft.com/office/drawing/2014/main" id="{4689FABC-E20D-0332-31F2-14560C3522A2}"/>
                  </a:ext>
                </a:extLst>
              </p:cNvPr>
              <p:cNvSpPr/>
              <p:nvPr/>
            </p:nvSpPr>
            <p:spPr>
              <a:xfrm>
                <a:off x="4631259" y="3030982"/>
                <a:ext cx="147389" cy="1473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5" name="Oval 72">
                <a:extLst>
                  <a:ext uri="{FF2B5EF4-FFF2-40B4-BE49-F238E27FC236}">
                    <a16:creationId xmlns:a16="http://schemas.microsoft.com/office/drawing/2014/main" id="{B3A3E745-D431-ABDA-EF35-5B5A39A574F2}"/>
                  </a:ext>
                </a:extLst>
              </p:cNvPr>
              <p:cNvSpPr/>
              <p:nvPr/>
            </p:nvSpPr>
            <p:spPr>
              <a:xfrm>
                <a:off x="4532769" y="2611605"/>
                <a:ext cx="234453" cy="2344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6" name="Oval 73">
                <a:extLst>
                  <a:ext uri="{FF2B5EF4-FFF2-40B4-BE49-F238E27FC236}">
                    <a16:creationId xmlns:a16="http://schemas.microsoft.com/office/drawing/2014/main" id="{B33282FE-2522-9766-03A8-9AA2F2A2D94F}"/>
                  </a:ext>
                </a:extLst>
              </p:cNvPr>
              <p:cNvSpPr/>
              <p:nvPr/>
            </p:nvSpPr>
            <p:spPr>
              <a:xfrm>
                <a:off x="4621827" y="2802683"/>
                <a:ext cx="234453" cy="2344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58" name="Group 45">
              <a:extLst>
                <a:ext uri="{FF2B5EF4-FFF2-40B4-BE49-F238E27FC236}">
                  <a16:creationId xmlns:a16="http://schemas.microsoft.com/office/drawing/2014/main" id="{181644F9-E6F2-6C13-D18E-2C2DC7622649}"/>
                </a:ext>
              </a:extLst>
            </p:cNvPr>
            <p:cNvGrpSpPr/>
            <p:nvPr/>
          </p:nvGrpSpPr>
          <p:grpSpPr>
            <a:xfrm>
              <a:off x="3672627" y="2513055"/>
              <a:ext cx="1100448" cy="861417"/>
              <a:chOff x="3672627" y="2513055"/>
              <a:chExt cx="1100448" cy="861417"/>
            </a:xfrm>
            <a:grpFill/>
          </p:grpSpPr>
          <p:sp>
            <p:nvSpPr>
              <p:cNvPr id="59" name="Oval 46">
                <a:extLst>
                  <a:ext uri="{FF2B5EF4-FFF2-40B4-BE49-F238E27FC236}">
                    <a16:creationId xmlns:a16="http://schemas.microsoft.com/office/drawing/2014/main" id="{34B886B7-44C0-3AF6-B4D7-499E87B05E9E}"/>
                  </a:ext>
                </a:extLst>
              </p:cNvPr>
              <p:cNvSpPr/>
              <p:nvPr/>
            </p:nvSpPr>
            <p:spPr>
              <a:xfrm>
                <a:off x="3672627" y="2707322"/>
                <a:ext cx="156778" cy="1567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0" name="Oval 47">
                <a:extLst>
                  <a:ext uri="{FF2B5EF4-FFF2-40B4-BE49-F238E27FC236}">
                    <a16:creationId xmlns:a16="http://schemas.microsoft.com/office/drawing/2014/main" id="{BC113A70-1D05-7437-9B63-479D8EAF0DCD}"/>
                  </a:ext>
                </a:extLst>
              </p:cNvPr>
              <p:cNvSpPr/>
              <p:nvPr/>
            </p:nvSpPr>
            <p:spPr>
              <a:xfrm>
                <a:off x="3824673" y="2962275"/>
                <a:ext cx="216096" cy="2160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1" name="Oval 48">
                <a:extLst>
                  <a:ext uri="{FF2B5EF4-FFF2-40B4-BE49-F238E27FC236}">
                    <a16:creationId xmlns:a16="http://schemas.microsoft.com/office/drawing/2014/main" id="{8D9AF924-D972-02F7-CCD9-9F5279A92D31}"/>
                  </a:ext>
                </a:extLst>
              </p:cNvPr>
              <p:cNvSpPr/>
              <p:nvPr/>
            </p:nvSpPr>
            <p:spPr>
              <a:xfrm>
                <a:off x="3795712" y="3261170"/>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2" name="Oval 49">
                <a:extLst>
                  <a:ext uri="{FF2B5EF4-FFF2-40B4-BE49-F238E27FC236}">
                    <a16:creationId xmlns:a16="http://schemas.microsoft.com/office/drawing/2014/main" id="{A335A68B-1F3A-2A57-AC27-A34F825B3D06}"/>
                  </a:ext>
                </a:extLst>
              </p:cNvPr>
              <p:cNvSpPr/>
              <p:nvPr/>
            </p:nvSpPr>
            <p:spPr>
              <a:xfrm>
                <a:off x="4472508" y="2618156"/>
                <a:ext cx="216096" cy="2160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3" name="Oval 50">
                <a:extLst>
                  <a:ext uri="{FF2B5EF4-FFF2-40B4-BE49-F238E27FC236}">
                    <a16:creationId xmlns:a16="http://schemas.microsoft.com/office/drawing/2014/main" id="{FE6D0744-E2FE-75CF-8D2F-1422C9F69100}"/>
                  </a:ext>
                </a:extLst>
              </p:cNvPr>
              <p:cNvSpPr/>
              <p:nvPr/>
            </p:nvSpPr>
            <p:spPr>
              <a:xfrm>
                <a:off x="4548857" y="3030982"/>
                <a:ext cx="145940" cy="1459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4" name="Oval 51">
                <a:extLst>
                  <a:ext uri="{FF2B5EF4-FFF2-40B4-BE49-F238E27FC236}">
                    <a16:creationId xmlns:a16="http://schemas.microsoft.com/office/drawing/2014/main" id="{D17B3792-4DFF-EA39-A7FB-A6C40406F5CB}"/>
                  </a:ext>
                </a:extLst>
              </p:cNvPr>
              <p:cNvSpPr/>
              <p:nvPr/>
            </p:nvSpPr>
            <p:spPr>
              <a:xfrm>
                <a:off x="3938255" y="2513055"/>
                <a:ext cx="216096" cy="2160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5" name="Oval 52">
                <a:extLst>
                  <a:ext uri="{FF2B5EF4-FFF2-40B4-BE49-F238E27FC236}">
                    <a16:creationId xmlns:a16="http://schemas.microsoft.com/office/drawing/2014/main" id="{3BE16090-6718-4A7A-8E4C-641A29AFC1E6}"/>
                  </a:ext>
                </a:extLst>
              </p:cNvPr>
              <p:cNvSpPr/>
              <p:nvPr/>
            </p:nvSpPr>
            <p:spPr>
              <a:xfrm>
                <a:off x="4073105" y="2798485"/>
                <a:ext cx="148913" cy="14891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6" name="Oval 53">
                <a:extLst>
                  <a:ext uri="{FF2B5EF4-FFF2-40B4-BE49-F238E27FC236}">
                    <a16:creationId xmlns:a16="http://schemas.microsoft.com/office/drawing/2014/main" id="{B8F8ED3C-1DC5-3DB7-1326-54339502D047}"/>
                  </a:ext>
                </a:extLst>
              </p:cNvPr>
              <p:cNvSpPr/>
              <p:nvPr/>
            </p:nvSpPr>
            <p:spPr>
              <a:xfrm>
                <a:off x="4289540" y="2843556"/>
                <a:ext cx="216096" cy="21609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p>
            </p:txBody>
          </p:sp>
          <p:sp>
            <p:nvSpPr>
              <p:cNvPr id="67" name="Oval 54">
                <a:extLst>
                  <a:ext uri="{FF2B5EF4-FFF2-40B4-BE49-F238E27FC236}">
                    <a16:creationId xmlns:a16="http://schemas.microsoft.com/office/drawing/2014/main" id="{C2F165E9-2705-63E6-3FA9-2AC024DCAC6B}"/>
                  </a:ext>
                </a:extLst>
              </p:cNvPr>
              <p:cNvSpPr/>
              <p:nvPr/>
            </p:nvSpPr>
            <p:spPr>
              <a:xfrm>
                <a:off x="3929407" y="2815606"/>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8" name="Oval 55">
                <a:extLst>
                  <a:ext uri="{FF2B5EF4-FFF2-40B4-BE49-F238E27FC236}">
                    <a16:creationId xmlns:a16="http://schemas.microsoft.com/office/drawing/2014/main" id="{712AA237-9608-6A65-62B6-6228EA0A8F38}"/>
                  </a:ext>
                </a:extLst>
              </p:cNvPr>
              <p:cNvSpPr/>
              <p:nvPr/>
            </p:nvSpPr>
            <p:spPr>
              <a:xfrm>
                <a:off x="4703474" y="2910805"/>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9" name="Oval 56">
                <a:extLst>
                  <a:ext uri="{FF2B5EF4-FFF2-40B4-BE49-F238E27FC236}">
                    <a16:creationId xmlns:a16="http://schemas.microsoft.com/office/drawing/2014/main" id="{2A6519AB-DE1C-50A4-38EE-F367DC840B78}"/>
                  </a:ext>
                </a:extLst>
              </p:cNvPr>
              <p:cNvSpPr/>
              <p:nvPr/>
            </p:nvSpPr>
            <p:spPr>
              <a:xfrm>
                <a:off x="4274527" y="2578359"/>
                <a:ext cx="145940" cy="1459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0" name="Oval 57">
                <a:extLst>
                  <a:ext uri="{FF2B5EF4-FFF2-40B4-BE49-F238E27FC236}">
                    <a16:creationId xmlns:a16="http://schemas.microsoft.com/office/drawing/2014/main" id="{79818886-6AC0-30F1-77C9-89535EC6AE55}"/>
                  </a:ext>
                </a:extLst>
              </p:cNvPr>
              <p:cNvSpPr/>
              <p:nvPr/>
            </p:nvSpPr>
            <p:spPr>
              <a:xfrm>
                <a:off x="4102857" y="3041925"/>
                <a:ext cx="208274" cy="2082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1" name="Oval 58">
                <a:extLst>
                  <a:ext uri="{FF2B5EF4-FFF2-40B4-BE49-F238E27FC236}">
                    <a16:creationId xmlns:a16="http://schemas.microsoft.com/office/drawing/2014/main" id="{2D08BE59-3CF3-1C7A-D135-80A78CAD516F}"/>
                  </a:ext>
                </a:extLst>
              </p:cNvPr>
              <p:cNvSpPr/>
              <p:nvPr/>
            </p:nvSpPr>
            <p:spPr>
              <a:xfrm>
                <a:off x="4389109" y="3158446"/>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2" name="Oval 59">
                <a:extLst>
                  <a:ext uri="{FF2B5EF4-FFF2-40B4-BE49-F238E27FC236}">
                    <a16:creationId xmlns:a16="http://schemas.microsoft.com/office/drawing/2014/main" id="{096465E1-D9AB-750E-08FB-97E1F009B658}"/>
                  </a:ext>
                </a:extLst>
              </p:cNvPr>
              <p:cNvSpPr/>
              <p:nvPr/>
            </p:nvSpPr>
            <p:spPr>
              <a:xfrm>
                <a:off x="3939187" y="3193246"/>
                <a:ext cx="145940" cy="1459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Oval 60">
                <a:extLst>
                  <a:ext uri="{FF2B5EF4-FFF2-40B4-BE49-F238E27FC236}">
                    <a16:creationId xmlns:a16="http://schemas.microsoft.com/office/drawing/2014/main" id="{2D34986C-BD08-7883-9B69-A393A08C436D}"/>
                  </a:ext>
                </a:extLst>
              </p:cNvPr>
              <p:cNvSpPr/>
              <p:nvPr/>
            </p:nvSpPr>
            <p:spPr>
              <a:xfrm>
                <a:off x="4475887" y="3228532"/>
                <a:ext cx="145940" cy="1459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4" name="Oval 61">
                <a:extLst>
                  <a:ext uri="{FF2B5EF4-FFF2-40B4-BE49-F238E27FC236}">
                    <a16:creationId xmlns:a16="http://schemas.microsoft.com/office/drawing/2014/main" id="{D8F289BA-716F-C934-C156-419044CF86F0}"/>
                  </a:ext>
                </a:extLst>
              </p:cNvPr>
              <p:cNvSpPr/>
              <p:nvPr/>
            </p:nvSpPr>
            <p:spPr>
              <a:xfrm>
                <a:off x="4265246" y="3282338"/>
                <a:ext cx="69601" cy="696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grpSp>
        <p:nvGrpSpPr>
          <p:cNvPr id="9" name="Group 74">
            <a:extLst>
              <a:ext uri="{FF2B5EF4-FFF2-40B4-BE49-F238E27FC236}">
                <a16:creationId xmlns:a16="http://schemas.microsoft.com/office/drawing/2014/main" id="{EFCD3E96-4905-F592-9DF4-C93D47DAE5F6}"/>
              </a:ext>
            </a:extLst>
          </p:cNvPr>
          <p:cNvGrpSpPr/>
          <p:nvPr/>
        </p:nvGrpSpPr>
        <p:grpSpPr>
          <a:xfrm>
            <a:off x="1037367" y="4623836"/>
            <a:ext cx="4120653" cy="966081"/>
            <a:chOff x="611983" y="2426787"/>
            <a:chExt cx="5014912" cy="1109914"/>
          </a:xfrm>
        </p:grpSpPr>
        <p:sp>
          <p:nvSpPr>
            <p:cNvPr id="25" name="Rounded Rectangle 75">
              <a:extLst>
                <a:ext uri="{FF2B5EF4-FFF2-40B4-BE49-F238E27FC236}">
                  <a16:creationId xmlns:a16="http://schemas.microsoft.com/office/drawing/2014/main" id="{DC076A31-D380-4A87-DAC5-AA0408D53B8D}"/>
                </a:ext>
              </a:extLst>
            </p:cNvPr>
            <p:cNvSpPr/>
            <p:nvPr/>
          </p:nvSpPr>
          <p:spPr>
            <a:xfrm>
              <a:off x="611983" y="2519362"/>
              <a:ext cx="5014912" cy="900113"/>
            </a:xfrm>
            <a:prstGeom prst="roundRect">
              <a:avLst>
                <a:gd name="adj" fmla="val 873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6" name="Group 76">
              <a:extLst>
                <a:ext uri="{FF2B5EF4-FFF2-40B4-BE49-F238E27FC236}">
                  <a16:creationId xmlns:a16="http://schemas.microsoft.com/office/drawing/2014/main" id="{66835B24-F49E-F348-BDAA-CD563526A058}"/>
                </a:ext>
              </a:extLst>
            </p:cNvPr>
            <p:cNvGrpSpPr/>
            <p:nvPr/>
          </p:nvGrpSpPr>
          <p:grpSpPr>
            <a:xfrm>
              <a:off x="3605036" y="2426787"/>
              <a:ext cx="1260676" cy="1109914"/>
              <a:chOff x="3605036" y="2426787"/>
              <a:chExt cx="1260676" cy="1109914"/>
            </a:xfrm>
          </p:grpSpPr>
          <p:sp>
            <p:nvSpPr>
              <p:cNvPr id="44" name="Rectangle 94">
                <a:extLst>
                  <a:ext uri="{FF2B5EF4-FFF2-40B4-BE49-F238E27FC236}">
                    <a16:creationId xmlns:a16="http://schemas.microsoft.com/office/drawing/2014/main" id="{F8781385-594E-B7A1-FE90-06CB31ABDFC5}"/>
                  </a:ext>
                </a:extLst>
              </p:cNvPr>
              <p:cNvSpPr/>
              <p:nvPr/>
            </p:nvSpPr>
            <p:spPr>
              <a:xfrm>
                <a:off x="3752850" y="2519362"/>
                <a:ext cx="927590" cy="900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5" name="Oval 95">
                <a:extLst>
                  <a:ext uri="{FF2B5EF4-FFF2-40B4-BE49-F238E27FC236}">
                    <a16:creationId xmlns:a16="http://schemas.microsoft.com/office/drawing/2014/main" id="{49975638-EE0F-F9E8-2AD0-6DE46045A222}"/>
                  </a:ext>
                </a:extLst>
              </p:cNvPr>
              <p:cNvSpPr/>
              <p:nvPr/>
            </p:nvSpPr>
            <p:spPr>
              <a:xfrm>
                <a:off x="3635623" y="3302248"/>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6" name="Oval 96">
                <a:extLst>
                  <a:ext uri="{FF2B5EF4-FFF2-40B4-BE49-F238E27FC236}">
                    <a16:creationId xmlns:a16="http://schemas.microsoft.com/office/drawing/2014/main" id="{C92B636E-95C5-F769-F912-E2583B800284}"/>
                  </a:ext>
                </a:extLst>
              </p:cNvPr>
              <p:cNvSpPr/>
              <p:nvPr/>
            </p:nvSpPr>
            <p:spPr>
              <a:xfrm>
                <a:off x="3672627" y="3244002"/>
                <a:ext cx="99273" cy="9927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Oval 97">
                <a:extLst>
                  <a:ext uri="{FF2B5EF4-FFF2-40B4-BE49-F238E27FC236}">
                    <a16:creationId xmlns:a16="http://schemas.microsoft.com/office/drawing/2014/main" id="{D22C7063-F296-1F24-4710-C4798091A540}"/>
                  </a:ext>
                </a:extLst>
              </p:cNvPr>
              <p:cNvSpPr/>
              <p:nvPr/>
            </p:nvSpPr>
            <p:spPr>
              <a:xfrm>
                <a:off x="3605036" y="2969418"/>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 name="Oval 98">
                <a:extLst>
                  <a:ext uri="{FF2B5EF4-FFF2-40B4-BE49-F238E27FC236}">
                    <a16:creationId xmlns:a16="http://schemas.microsoft.com/office/drawing/2014/main" id="{46DAEE91-272A-A153-81D8-1DD7A4615A09}"/>
                  </a:ext>
                </a:extLst>
              </p:cNvPr>
              <p:cNvSpPr/>
              <p:nvPr/>
            </p:nvSpPr>
            <p:spPr>
              <a:xfrm>
                <a:off x="3690762" y="2582114"/>
                <a:ext cx="162276" cy="1622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9" name="Oval 99">
                <a:extLst>
                  <a:ext uri="{FF2B5EF4-FFF2-40B4-BE49-F238E27FC236}">
                    <a16:creationId xmlns:a16="http://schemas.microsoft.com/office/drawing/2014/main" id="{30295D1C-0EF7-F8BA-B2CF-0F1AD156AF6C}"/>
                  </a:ext>
                </a:extLst>
              </p:cNvPr>
              <p:cNvSpPr/>
              <p:nvPr/>
            </p:nvSpPr>
            <p:spPr>
              <a:xfrm>
                <a:off x="3610888" y="2676352"/>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0" name="Oval 100">
                <a:extLst>
                  <a:ext uri="{FF2B5EF4-FFF2-40B4-BE49-F238E27FC236}">
                    <a16:creationId xmlns:a16="http://schemas.microsoft.com/office/drawing/2014/main" id="{82FF9F60-009A-A11F-6CC1-258711301E5C}"/>
                  </a:ext>
                </a:extLst>
              </p:cNvPr>
              <p:cNvSpPr/>
              <p:nvPr/>
            </p:nvSpPr>
            <p:spPr>
              <a:xfrm>
                <a:off x="4563213" y="2426787"/>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1" name="Oval 101">
                <a:extLst>
                  <a:ext uri="{FF2B5EF4-FFF2-40B4-BE49-F238E27FC236}">
                    <a16:creationId xmlns:a16="http://schemas.microsoft.com/office/drawing/2014/main" id="{1AE4D5E0-6FA3-E7A6-2304-A20FF4DAB7AB}"/>
                  </a:ext>
                </a:extLst>
              </p:cNvPr>
              <p:cNvSpPr/>
              <p:nvPr/>
            </p:nvSpPr>
            <p:spPr>
              <a:xfrm>
                <a:off x="4631259" y="3287765"/>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2" name="Oval 102">
                <a:extLst>
                  <a:ext uri="{FF2B5EF4-FFF2-40B4-BE49-F238E27FC236}">
                    <a16:creationId xmlns:a16="http://schemas.microsoft.com/office/drawing/2014/main" id="{7BB8EDA6-815C-CFB3-36E4-6E03F1A9E928}"/>
                  </a:ext>
                </a:extLst>
              </p:cNvPr>
              <p:cNvSpPr/>
              <p:nvPr/>
            </p:nvSpPr>
            <p:spPr>
              <a:xfrm>
                <a:off x="4649996" y="3159321"/>
                <a:ext cx="82053" cy="820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3" name="Oval 103">
                <a:extLst>
                  <a:ext uri="{FF2B5EF4-FFF2-40B4-BE49-F238E27FC236}">
                    <a16:creationId xmlns:a16="http://schemas.microsoft.com/office/drawing/2014/main" id="{2127D484-6925-EE22-A3AD-7E311188370B}"/>
                  </a:ext>
                </a:extLst>
              </p:cNvPr>
              <p:cNvSpPr/>
              <p:nvPr/>
            </p:nvSpPr>
            <p:spPr>
              <a:xfrm>
                <a:off x="4631259" y="3030982"/>
                <a:ext cx="147389" cy="1473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4" name="Oval 104">
                <a:extLst>
                  <a:ext uri="{FF2B5EF4-FFF2-40B4-BE49-F238E27FC236}">
                    <a16:creationId xmlns:a16="http://schemas.microsoft.com/office/drawing/2014/main" id="{002F1621-8A94-55C8-6BDD-C2A370E1CB03}"/>
                  </a:ext>
                </a:extLst>
              </p:cNvPr>
              <p:cNvSpPr/>
              <p:nvPr/>
            </p:nvSpPr>
            <p:spPr>
              <a:xfrm>
                <a:off x="4532769" y="2611605"/>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5" name="Oval 105">
                <a:extLst>
                  <a:ext uri="{FF2B5EF4-FFF2-40B4-BE49-F238E27FC236}">
                    <a16:creationId xmlns:a16="http://schemas.microsoft.com/office/drawing/2014/main" id="{F38CB9F7-D03D-A4B9-028F-D37BB612F6A3}"/>
                  </a:ext>
                </a:extLst>
              </p:cNvPr>
              <p:cNvSpPr/>
              <p:nvPr/>
            </p:nvSpPr>
            <p:spPr>
              <a:xfrm>
                <a:off x="4621827" y="2802683"/>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7" name="Group 77">
              <a:extLst>
                <a:ext uri="{FF2B5EF4-FFF2-40B4-BE49-F238E27FC236}">
                  <a16:creationId xmlns:a16="http://schemas.microsoft.com/office/drawing/2014/main" id="{F65D87DA-7C2A-7454-C776-9A2AE6013919}"/>
                </a:ext>
              </a:extLst>
            </p:cNvPr>
            <p:cNvGrpSpPr/>
            <p:nvPr/>
          </p:nvGrpSpPr>
          <p:grpSpPr>
            <a:xfrm>
              <a:off x="3672627" y="2513055"/>
              <a:ext cx="1100448" cy="861417"/>
              <a:chOff x="3672627" y="2513055"/>
              <a:chExt cx="1100448" cy="861417"/>
            </a:xfrm>
          </p:grpSpPr>
          <p:sp>
            <p:nvSpPr>
              <p:cNvPr id="28" name="Oval 78">
                <a:extLst>
                  <a:ext uri="{FF2B5EF4-FFF2-40B4-BE49-F238E27FC236}">
                    <a16:creationId xmlns:a16="http://schemas.microsoft.com/office/drawing/2014/main" id="{411A7961-DAC8-1A94-F104-7D610C209A77}"/>
                  </a:ext>
                </a:extLst>
              </p:cNvPr>
              <p:cNvSpPr/>
              <p:nvPr/>
            </p:nvSpPr>
            <p:spPr>
              <a:xfrm>
                <a:off x="3672627" y="2707322"/>
                <a:ext cx="156778" cy="1567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Oval 79">
                <a:extLst>
                  <a:ext uri="{FF2B5EF4-FFF2-40B4-BE49-F238E27FC236}">
                    <a16:creationId xmlns:a16="http://schemas.microsoft.com/office/drawing/2014/main" id="{2EF11FD8-93BD-E492-F508-12F73FA00D30}"/>
                  </a:ext>
                </a:extLst>
              </p:cNvPr>
              <p:cNvSpPr/>
              <p:nvPr/>
            </p:nvSpPr>
            <p:spPr>
              <a:xfrm>
                <a:off x="3824673" y="2962275"/>
                <a:ext cx="216096" cy="216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Oval 80">
                <a:extLst>
                  <a:ext uri="{FF2B5EF4-FFF2-40B4-BE49-F238E27FC236}">
                    <a16:creationId xmlns:a16="http://schemas.microsoft.com/office/drawing/2014/main" id="{1AA4B60B-643B-AFA1-00C6-B25B28F0792C}"/>
                  </a:ext>
                </a:extLst>
              </p:cNvPr>
              <p:cNvSpPr/>
              <p:nvPr/>
            </p:nvSpPr>
            <p:spPr>
              <a:xfrm>
                <a:off x="3795712" y="3261170"/>
                <a:ext cx="69601" cy="6960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Oval 81">
                <a:extLst>
                  <a:ext uri="{FF2B5EF4-FFF2-40B4-BE49-F238E27FC236}">
                    <a16:creationId xmlns:a16="http://schemas.microsoft.com/office/drawing/2014/main" id="{43E1A338-6FE9-6A45-735B-011ADE27E14C}"/>
                  </a:ext>
                </a:extLst>
              </p:cNvPr>
              <p:cNvSpPr/>
              <p:nvPr/>
            </p:nvSpPr>
            <p:spPr>
              <a:xfrm>
                <a:off x="4472508" y="2618156"/>
                <a:ext cx="216096" cy="216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Oval 82">
                <a:extLst>
                  <a:ext uri="{FF2B5EF4-FFF2-40B4-BE49-F238E27FC236}">
                    <a16:creationId xmlns:a16="http://schemas.microsoft.com/office/drawing/2014/main" id="{20D00833-EA45-69C2-53D5-B802149ECDF6}"/>
                  </a:ext>
                </a:extLst>
              </p:cNvPr>
              <p:cNvSpPr/>
              <p:nvPr/>
            </p:nvSpPr>
            <p:spPr>
              <a:xfrm>
                <a:off x="4548857" y="3030982"/>
                <a:ext cx="145940" cy="1459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Oval 83">
                <a:extLst>
                  <a:ext uri="{FF2B5EF4-FFF2-40B4-BE49-F238E27FC236}">
                    <a16:creationId xmlns:a16="http://schemas.microsoft.com/office/drawing/2014/main" id="{DD2BED7A-5AFE-4730-9921-FC03A3CB425C}"/>
                  </a:ext>
                </a:extLst>
              </p:cNvPr>
              <p:cNvSpPr/>
              <p:nvPr/>
            </p:nvSpPr>
            <p:spPr>
              <a:xfrm>
                <a:off x="3938255" y="2513055"/>
                <a:ext cx="216096" cy="216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4" name="Oval 84">
                <a:extLst>
                  <a:ext uri="{FF2B5EF4-FFF2-40B4-BE49-F238E27FC236}">
                    <a16:creationId xmlns:a16="http://schemas.microsoft.com/office/drawing/2014/main" id="{F3C5F1B1-E25B-8B51-B4F8-ABF2E9CEFD98}"/>
                  </a:ext>
                </a:extLst>
              </p:cNvPr>
              <p:cNvSpPr/>
              <p:nvPr/>
            </p:nvSpPr>
            <p:spPr>
              <a:xfrm>
                <a:off x="4073105" y="2798485"/>
                <a:ext cx="148913" cy="1489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5" name="Oval 85">
                <a:extLst>
                  <a:ext uri="{FF2B5EF4-FFF2-40B4-BE49-F238E27FC236}">
                    <a16:creationId xmlns:a16="http://schemas.microsoft.com/office/drawing/2014/main" id="{E7556703-C3BF-1E2A-60CF-141624329A58}"/>
                  </a:ext>
                </a:extLst>
              </p:cNvPr>
              <p:cNvSpPr/>
              <p:nvPr/>
            </p:nvSpPr>
            <p:spPr>
              <a:xfrm>
                <a:off x="4289540" y="2843556"/>
                <a:ext cx="216096" cy="21609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p>
            </p:txBody>
          </p:sp>
          <p:sp>
            <p:nvSpPr>
              <p:cNvPr id="36" name="Oval 86">
                <a:extLst>
                  <a:ext uri="{FF2B5EF4-FFF2-40B4-BE49-F238E27FC236}">
                    <a16:creationId xmlns:a16="http://schemas.microsoft.com/office/drawing/2014/main" id="{5B834B63-8F87-12EE-DEAE-56A8FBDCFFC8}"/>
                  </a:ext>
                </a:extLst>
              </p:cNvPr>
              <p:cNvSpPr/>
              <p:nvPr/>
            </p:nvSpPr>
            <p:spPr>
              <a:xfrm>
                <a:off x="3929407" y="2815606"/>
                <a:ext cx="69601" cy="6960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7" name="Oval 87">
                <a:extLst>
                  <a:ext uri="{FF2B5EF4-FFF2-40B4-BE49-F238E27FC236}">
                    <a16:creationId xmlns:a16="http://schemas.microsoft.com/office/drawing/2014/main" id="{16F5CB15-2148-033F-554F-DF443EFCF5AD}"/>
                  </a:ext>
                </a:extLst>
              </p:cNvPr>
              <p:cNvSpPr/>
              <p:nvPr/>
            </p:nvSpPr>
            <p:spPr>
              <a:xfrm>
                <a:off x="4703474" y="2910805"/>
                <a:ext cx="69601" cy="6960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8" name="Oval 88">
                <a:extLst>
                  <a:ext uri="{FF2B5EF4-FFF2-40B4-BE49-F238E27FC236}">
                    <a16:creationId xmlns:a16="http://schemas.microsoft.com/office/drawing/2014/main" id="{D4459E30-4A35-2E5C-4D10-C5CD7B7CDDFB}"/>
                  </a:ext>
                </a:extLst>
              </p:cNvPr>
              <p:cNvSpPr/>
              <p:nvPr/>
            </p:nvSpPr>
            <p:spPr>
              <a:xfrm>
                <a:off x="4274527" y="2578359"/>
                <a:ext cx="145940" cy="1459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Oval 89">
                <a:extLst>
                  <a:ext uri="{FF2B5EF4-FFF2-40B4-BE49-F238E27FC236}">
                    <a16:creationId xmlns:a16="http://schemas.microsoft.com/office/drawing/2014/main" id="{32FCD779-FFC6-B9EE-535A-2FF1CDCBAAF2}"/>
                  </a:ext>
                </a:extLst>
              </p:cNvPr>
              <p:cNvSpPr/>
              <p:nvPr/>
            </p:nvSpPr>
            <p:spPr>
              <a:xfrm>
                <a:off x="4102857" y="3041925"/>
                <a:ext cx="208274" cy="20827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0" name="Oval 90">
                <a:extLst>
                  <a:ext uri="{FF2B5EF4-FFF2-40B4-BE49-F238E27FC236}">
                    <a16:creationId xmlns:a16="http://schemas.microsoft.com/office/drawing/2014/main" id="{95C50B3D-1EF5-52EC-8035-09CF213B07D9}"/>
                  </a:ext>
                </a:extLst>
              </p:cNvPr>
              <p:cNvSpPr/>
              <p:nvPr/>
            </p:nvSpPr>
            <p:spPr>
              <a:xfrm>
                <a:off x="4389109" y="3158446"/>
                <a:ext cx="69601" cy="6960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1" name="Oval 91">
                <a:extLst>
                  <a:ext uri="{FF2B5EF4-FFF2-40B4-BE49-F238E27FC236}">
                    <a16:creationId xmlns:a16="http://schemas.microsoft.com/office/drawing/2014/main" id="{CC9682A5-C8D7-2B40-C32A-9FA914AAB73E}"/>
                  </a:ext>
                </a:extLst>
              </p:cNvPr>
              <p:cNvSpPr/>
              <p:nvPr/>
            </p:nvSpPr>
            <p:spPr>
              <a:xfrm>
                <a:off x="3939187" y="3193246"/>
                <a:ext cx="145940" cy="1459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2" name="Oval 92">
                <a:extLst>
                  <a:ext uri="{FF2B5EF4-FFF2-40B4-BE49-F238E27FC236}">
                    <a16:creationId xmlns:a16="http://schemas.microsoft.com/office/drawing/2014/main" id="{573FDFAD-922F-9FEA-5170-FBB2E93DB403}"/>
                  </a:ext>
                </a:extLst>
              </p:cNvPr>
              <p:cNvSpPr/>
              <p:nvPr/>
            </p:nvSpPr>
            <p:spPr>
              <a:xfrm>
                <a:off x="4475887" y="3228532"/>
                <a:ext cx="145940" cy="1459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3" name="Oval 93">
                <a:extLst>
                  <a:ext uri="{FF2B5EF4-FFF2-40B4-BE49-F238E27FC236}">
                    <a16:creationId xmlns:a16="http://schemas.microsoft.com/office/drawing/2014/main" id="{081AA6F5-CF09-1470-CF10-7F261A4FB85A}"/>
                  </a:ext>
                </a:extLst>
              </p:cNvPr>
              <p:cNvSpPr/>
              <p:nvPr/>
            </p:nvSpPr>
            <p:spPr>
              <a:xfrm>
                <a:off x="4265246" y="3282338"/>
                <a:ext cx="69601" cy="6960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grpSp>
        <p:nvGrpSpPr>
          <p:cNvPr id="10" name="Group 4">
            <a:extLst>
              <a:ext uri="{FF2B5EF4-FFF2-40B4-BE49-F238E27FC236}">
                <a16:creationId xmlns:a16="http://schemas.microsoft.com/office/drawing/2014/main" id="{AC1756A8-9108-97CC-3F3F-79CDFACDEA71}"/>
              </a:ext>
            </a:extLst>
          </p:cNvPr>
          <p:cNvGrpSpPr/>
          <p:nvPr/>
        </p:nvGrpSpPr>
        <p:grpSpPr>
          <a:xfrm>
            <a:off x="1464477" y="1970673"/>
            <a:ext cx="3828865" cy="629672"/>
            <a:chOff x="1098492" y="2521199"/>
            <a:chExt cx="4659803" cy="723422"/>
          </a:xfrm>
        </p:grpSpPr>
        <p:sp>
          <p:nvSpPr>
            <p:cNvPr id="21" name="TextBox 202">
              <a:extLst>
                <a:ext uri="{FF2B5EF4-FFF2-40B4-BE49-F238E27FC236}">
                  <a16:creationId xmlns:a16="http://schemas.microsoft.com/office/drawing/2014/main" id="{D7E8274F-9514-50E6-EE37-60EB2B579C13}"/>
                </a:ext>
              </a:extLst>
            </p:cNvPr>
            <p:cNvSpPr txBox="1"/>
            <p:nvPr/>
          </p:nvSpPr>
          <p:spPr>
            <a:xfrm>
              <a:off x="4741378" y="2572781"/>
              <a:ext cx="1016917" cy="67184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a:solidFill>
                    <a:schemeClr val="bg1"/>
                  </a:solidFill>
                  <a:latin typeface="Bebas Neue" panose="020B0606020202050201" pitchFamily="34" charset="0"/>
                </a:rPr>
                <a:t>58%</a:t>
              </a:r>
            </a:p>
          </p:txBody>
        </p:sp>
        <p:sp>
          <p:nvSpPr>
            <p:cNvPr id="23" name="TextBox 214">
              <a:extLst>
                <a:ext uri="{FF2B5EF4-FFF2-40B4-BE49-F238E27FC236}">
                  <a16:creationId xmlns:a16="http://schemas.microsoft.com/office/drawing/2014/main" id="{7957AE71-CB4A-9364-489D-EED55A58390A}"/>
                </a:ext>
              </a:extLst>
            </p:cNvPr>
            <p:cNvSpPr txBox="1"/>
            <p:nvPr/>
          </p:nvSpPr>
          <p:spPr>
            <a:xfrm>
              <a:off x="1098492" y="2521199"/>
              <a:ext cx="2347143" cy="67184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a:solidFill>
                    <a:schemeClr val="bg1"/>
                  </a:solidFill>
                </a:rPr>
                <a:t>Educación financiera </a:t>
              </a:r>
              <a:endParaRPr lang="id-ID" sz="1600" b="1">
                <a:solidFill>
                  <a:schemeClr val="bg1"/>
                </a:solidFill>
              </a:endParaRPr>
            </a:p>
          </p:txBody>
        </p:sp>
      </p:grpSp>
      <p:sp>
        <p:nvSpPr>
          <p:cNvPr id="118" name="TextBox 214">
            <a:extLst>
              <a:ext uri="{FF2B5EF4-FFF2-40B4-BE49-F238E27FC236}">
                <a16:creationId xmlns:a16="http://schemas.microsoft.com/office/drawing/2014/main" id="{3C0BE51F-3A46-DBA0-3149-9EBF88A45F86}"/>
              </a:ext>
            </a:extLst>
          </p:cNvPr>
          <p:cNvSpPr txBox="1"/>
          <p:nvPr/>
        </p:nvSpPr>
        <p:spPr>
          <a:xfrm>
            <a:off x="1740127" y="3975876"/>
            <a:ext cx="2140336"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a:solidFill>
                  <a:schemeClr val="bg1"/>
                </a:solidFill>
              </a:rPr>
              <a:t>Fogafín  </a:t>
            </a:r>
            <a:endParaRPr lang="id-ID" sz="1600" b="1">
              <a:solidFill>
                <a:schemeClr val="bg1"/>
              </a:solidFill>
            </a:endParaRPr>
          </a:p>
        </p:txBody>
      </p:sp>
      <p:sp>
        <p:nvSpPr>
          <p:cNvPr id="119" name="TextBox 214">
            <a:extLst>
              <a:ext uri="{FF2B5EF4-FFF2-40B4-BE49-F238E27FC236}">
                <a16:creationId xmlns:a16="http://schemas.microsoft.com/office/drawing/2014/main" id="{82040F4E-8A05-1E6D-37D1-6A5A40A02F06}"/>
              </a:ext>
            </a:extLst>
          </p:cNvPr>
          <p:cNvSpPr txBox="1"/>
          <p:nvPr/>
        </p:nvSpPr>
        <p:spPr>
          <a:xfrm>
            <a:off x="1408268" y="4918468"/>
            <a:ext cx="2375141"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a:solidFill>
                  <a:schemeClr val="bg1"/>
                </a:solidFill>
              </a:rPr>
              <a:t>No competente </a:t>
            </a:r>
            <a:endParaRPr lang="id-ID" sz="1600" b="1">
              <a:solidFill>
                <a:schemeClr val="bg1"/>
              </a:solidFill>
            </a:endParaRPr>
          </a:p>
        </p:txBody>
      </p:sp>
      <p:sp>
        <p:nvSpPr>
          <p:cNvPr id="123" name="CuadroTexto 122">
            <a:extLst>
              <a:ext uri="{FF2B5EF4-FFF2-40B4-BE49-F238E27FC236}">
                <a16:creationId xmlns:a16="http://schemas.microsoft.com/office/drawing/2014/main" id="{1566AE1C-AB15-BB1A-EF0D-8449C648D893}"/>
              </a:ext>
            </a:extLst>
          </p:cNvPr>
          <p:cNvSpPr txBox="1"/>
          <p:nvPr/>
        </p:nvSpPr>
        <p:spPr>
          <a:xfrm>
            <a:off x="2962377" y="4835005"/>
            <a:ext cx="3715329" cy="584775"/>
          </a:xfrm>
          <a:prstGeom prst="rect">
            <a:avLst/>
          </a:prstGeom>
          <a:noFill/>
        </p:spPr>
        <p:txBody>
          <a:bodyPr wrap="square">
            <a:spAutoFit/>
          </a:bodyPr>
          <a:lstStyle/>
          <a:p>
            <a:pPr algn="ctr"/>
            <a:r>
              <a:rPr lang="en-US" sz="3200">
                <a:solidFill>
                  <a:schemeClr val="bg1"/>
                </a:solidFill>
                <a:latin typeface="Bebas Neue" panose="020B0606020202050201" pitchFamily="34" charset="0"/>
              </a:rPr>
              <a:t>5%</a:t>
            </a:r>
          </a:p>
        </p:txBody>
      </p:sp>
      <p:pic>
        <p:nvPicPr>
          <p:cNvPr id="129" name="Imagen 128" descr="Entidades inscritas | Fogafin">
            <a:extLst>
              <a:ext uri="{FF2B5EF4-FFF2-40B4-BE49-F238E27FC236}">
                <a16:creationId xmlns:a16="http://schemas.microsoft.com/office/drawing/2014/main" id="{F919C560-EF3D-562C-020A-071A41043B5D}"/>
              </a:ext>
            </a:extLst>
          </p:cNvPr>
          <p:cNvPicPr>
            <a:picLocks noChangeAspect="1"/>
          </p:cNvPicPr>
          <p:nvPr/>
        </p:nvPicPr>
        <p:blipFill>
          <a:blip r:embed="rId2"/>
          <a:stretch>
            <a:fillRect/>
          </a:stretch>
        </p:blipFill>
        <p:spPr>
          <a:xfrm>
            <a:off x="474232" y="3773714"/>
            <a:ext cx="846936" cy="846936"/>
          </a:xfrm>
          <a:prstGeom prst="rect">
            <a:avLst/>
          </a:prstGeom>
        </p:spPr>
      </p:pic>
      <p:sp>
        <p:nvSpPr>
          <p:cNvPr id="133" name="Oval 18">
            <a:extLst>
              <a:ext uri="{FF2B5EF4-FFF2-40B4-BE49-F238E27FC236}">
                <a16:creationId xmlns:a16="http://schemas.microsoft.com/office/drawing/2014/main" id="{47F844C7-A7B7-F89D-44DD-2ABDCF9F42DF}"/>
              </a:ext>
            </a:extLst>
          </p:cNvPr>
          <p:cNvSpPr/>
          <p:nvPr/>
        </p:nvSpPr>
        <p:spPr>
          <a:xfrm>
            <a:off x="3475452" y="2591159"/>
            <a:ext cx="192645" cy="2040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magen 4" descr="Icono 3d dinero ilustración 3d elemento 3d renderización elementos ...">
            <a:extLst>
              <a:ext uri="{FF2B5EF4-FFF2-40B4-BE49-F238E27FC236}">
                <a16:creationId xmlns:a16="http://schemas.microsoft.com/office/drawing/2014/main" id="{F449823F-62FF-6072-B1F5-0B4D4BE03CF9}"/>
              </a:ext>
            </a:extLst>
          </p:cNvPr>
          <p:cNvPicPr>
            <a:picLocks noChangeAspect="1"/>
          </p:cNvPicPr>
          <p:nvPr/>
        </p:nvPicPr>
        <p:blipFill>
          <a:blip r:embed="rId3"/>
          <a:stretch/>
        </p:blipFill>
        <p:spPr>
          <a:xfrm>
            <a:off x="673954" y="1975337"/>
            <a:ext cx="705356" cy="705356"/>
          </a:xfrm>
          <a:prstGeom prst="rect">
            <a:avLst/>
          </a:prstGeom>
        </p:spPr>
      </p:pic>
      <p:sp>
        <p:nvSpPr>
          <p:cNvPr id="11" name="CuadroTexto 10">
            <a:extLst>
              <a:ext uri="{FF2B5EF4-FFF2-40B4-BE49-F238E27FC236}">
                <a16:creationId xmlns:a16="http://schemas.microsoft.com/office/drawing/2014/main" id="{0FFC468E-11F2-6B70-DC62-AFC04267A7CE}"/>
              </a:ext>
            </a:extLst>
          </p:cNvPr>
          <p:cNvSpPr txBox="1"/>
          <p:nvPr/>
        </p:nvSpPr>
        <p:spPr>
          <a:xfrm>
            <a:off x="4514912" y="3865541"/>
            <a:ext cx="610260" cy="584775"/>
          </a:xfrm>
          <a:prstGeom prst="rect">
            <a:avLst/>
          </a:prstGeom>
          <a:noFill/>
        </p:spPr>
        <p:txBody>
          <a:bodyPr wrap="square">
            <a:spAutoFit/>
          </a:bodyPr>
          <a:lstStyle/>
          <a:p>
            <a:pPr algn="just"/>
            <a:r>
              <a:rPr lang="en-US" sz="3200">
                <a:solidFill>
                  <a:schemeClr val="bg1"/>
                </a:solidFill>
                <a:latin typeface="Bebas Neue" panose="020B0606020202050201" pitchFamily="34" charset="0"/>
              </a:rPr>
              <a:t>7%</a:t>
            </a:r>
          </a:p>
        </p:txBody>
      </p:sp>
      <p:grpSp>
        <p:nvGrpSpPr>
          <p:cNvPr id="148" name="Group 41">
            <a:extLst>
              <a:ext uri="{FF2B5EF4-FFF2-40B4-BE49-F238E27FC236}">
                <a16:creationId xmlns:a16="http://schemas.microsoft.com/office/drawing/2014/main" id="{1E0E0884-7F75-C6DB-BAF8-0B896C46E975}"/>
              </a:ext>
            </a:extLst>
          </p:cNvPr>
          <p:cNvGrpSpPr/>
          <p:nvPr/>
        </p:nvGrpSpPr>
        <p:grpSpPr>
          <a:xfrm>
            <a:off x="1037366" y="2738429"/>
            <a:ext cx="4120653" cy="953474"/>
            <a:chOff x="611983" y="2426787"/>
            <a:chExt cx="5014912" cy="1095431"/>
          </a:xfrm>
          <a:solidFill>
            <a:schemeClr val="accent4"/>
          </a:solidFill>
        </p:grpSpPr>
        <p:sp>
          <p:nvSpPr>
            <p:cNvPr id="149" name="Rounded Rectangle 3">
              <a:extLst>
                <a:ext uri="{FF2B5EF4-FFF2-40B4-BE49-F238E27FC236}">
                  <a16:creationId xmlns:a16="http://schemas.microsoft.com/office/drawing/2014/main" id="{ADED446B-307B-1839-52E5-6D4841B87D50}"/>
                </a:ext>
              </a:extLst>
            </p:cNvPr>
            <p:cNvSpPr/>
            <p:nvPr/>
          </p:nvSpPr>
          <p:spPr>
            <a:xfrm>
              <a:off x="611983" y="2519362"/>
              <a:ext cx="5014912" cy="900112"/>
            </a:xfrm>
            <a:prstGeom prst="roundRect">
              <a:avLst>
                <a:gd name="adj" fmla="val 873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50" name="Group 24">
              <a:extLst>
                <a:ext uri="{FF2B5EF4-FFF2-40B4-BE49-F238E27FC236}">
                  <a16:creationId xmlns:a16="http://schemas.microsoft.com/office/drawing/2014/main" id="{2FD584D5-DCD6-C69B-7A34-673BCE0E16CA}"/>
                </a:ext>
              </a:extLst>
            </p:cNvPr>
            <p:cNvGrpSpPr/>
            <p:nvPr/>
          </p:nvGrpSpPr>
          <p:grpSpPr>
            <a:xfrm>
              <a:off x="3605036" y="2426787"/>
              <a:ext cx="1260676" cy="1095431"/>
              <a:chOff x="3605036" y="2426787"/>
              <a:chExt cx="1260676" cy="1095431"/>
            </a:xfrm>
            <a:grpFill/>
          </p:grpSpPr>
          <p:sp>
            <p:nvSpPr>
              <p:cNvPr id="168" name="Rectangle 10">
                <a:extLst>
                  <a:ext uri="{FF2B5EF4-FFF2-40B4-BE49-F238E27FC236}">
                    <a16:creationId xmlns:a16="http://schemas.microsoft.com/office/drawing/2014/main" id="{D6A09B94-F9E7-27C8-D609-94DD24312D26}"/>
                  </a:ext>
                </a:extLst>
              </p:cNvPr>
              <p:cNvSpPr/>
              <p:nvPr/>
            </p:nvSpPr>
            <p:spPr>
              <a:xfrm>
                <a:off x="3752850" y="2519361"/>
                <a:ext cx="927590" cy="900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9" name="Oval 13">
                <a:extLst>
                  <a:ext uri="{FF2B5EF4-FFF2-40B4-BE49-F238E27FC236}">
                    <a16:creationId xmlns:a16="http://schemas.microsoft.com/office/drawing/2014/main" id="{2F0FDB02-D4CC-CBD6-EB13-48153632B395}"/>
                  </a:ext>
                </a:extLst>
              </p:cNvPr>
              <p:cNvSpPr/>
              <p:nvPr/>
            </p:nvSpPr>
            <p:spPr>
              <a:xfrm>
                <a:off x="3672627" y="3244002"/>
                <a:ext cx="99273" cy="99273"/>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0" name="Oval 14">
                <a:extLst>
                  <a:ext uri="{FF2B5EF4-FFF2-40B4-BE49-F238E27FC236}">
                    <a16:creationId xmlns:a16="http://schemas.microsoft.com/office/drawing/2014/main" id="{F57BF551-1022-1C3E-52BE-580F0B588A7D}"/>
                  </a:ext>
                </a:extLst>
              </p:cNvPr>
              <p:cNvSpPr/>
              <p:nvPr/>
            </p:nvSpPr>
            <p:spPr>
              <a:xfrm>
                <a:off x="3605036" y="2969418"/>
                <a:ext cx="234453" cy="234453"/>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1" name="Oval 15">
                <a:extLst>
                  <a:ext uri="{FF2B5EF4-FFF2-40B4-BE49-F238E27FC236}">
                    <a16:creationId xmlns:a16="http://schemas.microsoft.com/office/drawing/2014/main" id="{8846A610-92E1-A95D-8E93-2587CF654117}"/>
                  </a:ext>
                </a:extLst>
              </p:cNvPr>
              <p:cNvSpPr/>
              <p:nvPr/>
            </p:nvSpPr>
            <p:spPr>
              <a:xfrm>
                <a:off x="3690762" y="2582114"/>
                <a:ext cx="162276" cy="162276"/>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2" name="Oval 16">
                <a:extLst>
                  <a:ext uri="{FF2B5EF4-FFF2-40B4-BE49-F238E27FC236}">
                    <a16:creationId xmlns:a16="http://schemas.microsoft.com/office/drawing/2014/main" id="{67037F7A-CB09-77B8-9DF3-484C15EAA091}"/>
                  </a:ext>
                </a:extLst>
              </p:cNvPr>
              <p:cNvSpPr/>
              <p:nvPr/>
            </p:nvSpPr>
            <p:spPr>
              <a:xfrm>
                <a:off x="3610888" y="2676352"/>
                <a:ext cx="234453" cy="234453"/>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3" name="Oval 17">
                <a:extLst>
                  <a:ext uri="{FF2B5EF4-FFF2-40B4-BE49-F238E27FC236}">
                    <a16:creationId xmlns:a16="http://schemas.microsoft.com/office/drawing/2014/main" id="{CAFDFDC5-0432-91A4-046B-CB4E4974D207}"/>
                  </a:ext>
                </a:extLst>
              </p:cNvPr>
              <p:cNvSpPr/>
              <p:nvPr/>
            </p:nvSpPr>
            <p:spPr>
              <a:xfrm>
                <a:off x="4563213" y="2426787"/>
                <a:ext cx="234453" cy="234453"/>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4" name="Oval 18">
                <a:extLst>
                  <a:ext uri="{FF2B5EF4-FFF2-40B4-BE49-F238E27FC236}">
                    <a16:creationId xmlns:a16="http://schemas.microsoft.com/office/drawing/2014/main" id="{BBFB010C-0B96-AAB7-BC5A-686054766B3C}"/>
                  </a:ext>
                </a:extLst>
              </p:cNvPr>
              <p:cNvSpPr/>
              <p:nvPr/>
            </p:nvSpPr>
            <p:spPr>
              <a:xfrm>
                <a:off x="4631259" y="3287765"/>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5" name="Oval 19">
                <a:extLst>
                  <a:ext uri="{FF2B5EF4-FFF2-40B4-BE49-F238E27FC236}">
                    <a16:creationId xmlns:a16="http://schemas.microsoft.com/office/drawing/2014/main" id="{13CFBA4C-9FA2-8518-ACE4-0448ADE19C8B}"/>
                  </a:ext>
                </a:extLst>
              </p:cNvPr>
              <p:cNvSpPr/>
              <p:nvPr/>
            </p:nvSpPr>
            <p:spPr>
              <a:xfrm>
                <a:off x="4649996" y="3159321"/>
                <a:ext cx="82053" cy="820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6" name="Oval 20">
                <a:extLst>
                  <a:ext uri="{FF2B5EF4-FFF2-40B4-BE49-F238E27FC236}">
                    <a16:creationId xmlns:a16="http://schemas.microsoft.com/office/drawing/2014/main" id="{2411158D-08BB-19B1-F344-419B19CB81DC}"/>
                  </a:ext>
                </a:extLst>
              </p:cNvPr>
              <p:cNvSpPr/>
              <p:nvPr/>
            </p:nvSpPr>
            <p:spPr>
              <a:xfrm>
                <a:off x="4631259" y="3030982"/>
                <a:ext cx="147389" cy="147389"/>
              </a:xfrm>
              <a:prstGeom prst="ellipse">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7" name="Oval 21">
                <a:extLst>
                  <a:ext uri="{FF2B5EF4-FFF2-40B4-BE49-F238E27FC236}">
                    <a16:creationId xmlns:a16="http://schemas.microsoft.com/office/drawing/2014/main" id="{D86CF6EC-86BF-36D3-2CFE-0835AA15AC4A}"/>
                  </a:ext>
                </a:extLst>
              </p:cNvPr>
              <p:cNvSpPr/>
              <p:nvPr/>
            </p:nvSpPr>
            <p:spPr>
              <a:xfrm>
                <a:off x="4532769" y="2611605"/>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8" name="Oval 22">
                <a:extLst>
                  <a:ext uri="{FF2B5EF4-FFF2-40B4-BE49-F238E27FC236}">
                    <a16:creationId xmlns:a16="http://schemas.microsoft.com/office/drawing/2014/main" id="{30693A2F-8AF7-D702-E845-214CC812C75B}"/>
                  </a:ext>
                </a:extLst>
              </p:cNvPr>
              <p:cNvSpPr/>
              <p:nvPr/>
            </p:nvSpPr>
            <p:spPr>
              <a:xfrm>
                <a:off x="4621827" y="2802683"/>
                <a:ext cx="234453" cy="2344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51" name="Group 40">
              <a:extLst>
                <a:ext uri="{FF2B5EF4-FFF2-40B4-BE49-F238E27FC236}">
                  <a16:creationId xmlns:a16="http://schemas.microsoft.com/office/drawing/2014/main" id="{12E39B64-C43C-3DA1-C438-1761B131892F}"/>
                </a:ext>
              </a:extLst>
            </p:cNvPr>
            <p:cNvGrpSpPr/>
            <p:nvPr/>
          </p:nvGrpSpPr>
          <p:grpSpPr>
            <a:xfrm>
              <a:off x="3761595" y="2513055"/>
              <a:ext cx="1011480" cy="861417"/>
              <a:chOff x="3761595" y="2513055"/>
              <a:chExt cx="1011480" cy="861417"/>
            </a:xfrm>
            <a:grpFill/>
          </p:grpSpPr>
          <p:sp>
            <p:nvSpPr>
              <p:cNvPr id="152" name="Oval 23">
                <a:extLst>
                  <a:ext uri="{FF2B5EF4-FFF2-40B4-BE49-F238E27FC236}">
                    <a16:creationId xmlns:a16="http://schemas.microsoft.com/office/drawing/2014/main" id="{371EB491-B41D-681B-F930-3DF989453A1A}"/>
                  </a:ext>
                </a:extLst>
              </p:cNvPr>
              <p:cNvSpPr/>
              <p:nvPr/>
            </p:nvSpPr>
            <p:spPr>
              <a:xfrm>
                <a:off x="3761595" y="2687006"/>
                <a:ext cx="156778" cy="156778"/>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3" name="Oval 25">
                <a:extLst>
                  <a:ext uri="{FF2B5EF4-FFF2-40B4-BE49-F238E27FC236}">
                    <a16:creationId xmlns:a16="http://schemas.microsoft.com/office/drawing/2014/main" id="{9E3DF1E5-01EB-FAF3-E694-41160B8F5A99}"/>
                  </a:ext>
                </a:extLst>
              </p:cNvPr>
              <p:cNvSpPr/>
              <p:nvPr/>
            </p:nvSpPr>
            <p:spPr>
              <a:xfrm>
                <a:off x="3824673" y="2962275"/>
                <a:ext cx="216096" cy="216096"/>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4" name="Oval 26">
                <a:extLst>
                  <a:ext uri="{FF2B5EF4-FFF2-40B4-BE49-F238E27FC236}">
                    <a16:creationId xmlns:a16="http://schemas.microsoft.com/office/drawing/2014/main" id="{5541B94F-0447-9DFC-2E15-8F06556DDBEF}"/>
                  </a:ext>
                </a:extLst>
              </p:cNvPr>
              <p:cNvSpPr/>
              <p:nvPr/>
            </p:nvSpPr>
            <p:spPr>
              <a:xfrm>
                <a:off x="3795712" y="3261170"/>
                <a:ext cx="69601" cy="69601"/>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5" name="Oval 27">
                <a:extLst>
                  <a:ext uri="{FF2B5EF4-FFF2-40B4-BE49-F238E27FC236}">
                    <a16:creationId xmlns:a16="http://schemas.microsoft.com/office/drawing/2014/main" id="{E8FE2940-0C83-2850-1FB2-F091BED814EE}"/>
                  </a:ext>
                </a:extLst>
              </p:cNvPr>
              <p:cNvSpPr/>
              <p:nvPr/>
            </p:nvSpPr>
            <p:spPr>
              <a:xfrm>
                <a:off x="4472508" y="2618156"/>
                <a:ext cx="216096" cy="216096"/>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6" name="Oval 28">
                <a:extLst>
                  <a:ext uri="{FF2B5EF4-FFF2-40B4-BE49-F238E27FC236}">
                    <a16:creationId xmlns:a16="http://schemas.microsoft.com/office/drawing/2014/main" id="{9F87D493-7F7B-EECA-A793-403D70118868}"/>
                  </a:ext>
                </a:extLst>
              </p:cNvPr>
              <p:cNvSpPr/>
              <p:nvPr/>
            </p:nvSpPr>
            <p:spPr>
              <a:xfrm>
                <a:off x="4548857" y="3030982"/>
                <a:ext cx="145940" cy="145940"/>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7" name="Oval 29">
                <a:extLst>
                  <a:ext uri="{FF2B5EF4-FFF2-40B4-BE49-F238E27FC236}">
                    <a16:creationId xmlns:a16="http://schemas.microsoft.com/office/drawing/2014/main" id="{E4E45942-E9CE-7C8C-83A7-3407756A0BE8}"/>
                  </a:ext>
                </a:extLst>
              </p:cNvPr>
              <p:cNvSpPr/>
              <p:nvPr/>
            </p:nvSpPr>
            <p:spPr>
              <a:xfrm>
                <a:off x="3938255" y="2513055"/>
                <a:ext cx="216096" cy="216096"/>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8" name="Oval 30">
                <a:extLst>
                  <a:ext uri="{FF2B5EF4-FFF2-40B4-BE49-F238E27FC236}">
                    <a16:creationId xmlns:a16="http://schemas.microsoft.com/office/drawing/2014/main" id="{E1B98104-F4E5-2ED6-DD7C-817E97392D3D}"/>
                  </a:ext>
                </a:extLst>
              </p:cNvPr>
              <p:cNvSpPr/>
              <p:nvPr/>
            </p:nvSpPr>
            <p:spPr>
              <a:xfrm>
                <a:off x="4073105" y="2798485"/>
                <a:ext cx="148913" cy="148913"/>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9" name="Oval 31">
                <a:extLst>
                  <a:ext uri="{FF2B5EF4-FFF2-40B4-BE49-F238E27FC236}">
                    <a16:creationId xmlns:a16="http://schemas.microsoft.com/office/drawing/2014/main" id="{DCAB9310-A3A2-8CBD-B52D-6FCFA97B33FF}"/>
                  </a:ext>
                </a:extLst>
              </p:cNvPr>
              <p:cNvSpPr/>
              <p:nvPr/>
            </p:nvSpPr>
            <p:spPr>
              <a:xfrm>
                <a:off x="4289540" y="2843556"/>
                <a:ext cx="216096" cy="216096"/>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a:p>
            </p:txBody>
          </p:sp>
          <p:sp>
            <p:nvSpPr>
              <p:cNvPr id="160" name="Oval 32">
                <a:extLst>
                  <a:ext uri="{FF2B5EF4-FFF2-40B4-BE49-F238E27FC236}">
                    <a16:creationId xmlns:a16="http://schemas.microsoft.com/office/drawing/2014/main" id="{E1940E5F-789B-708F-C60C-E613B169C362}"/>
                  </a:ext>
                </a:extLst>
              </p:cNvPr>
              <p:cNvSpPr/>
              <p:nvPr/>
            </p:nvSpPr>
            <p:spPr>
              <a:xfrm>
                <a:off x="3929407" y="2815606"/>
                <a:ext cx="69601" cy="69601"/>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1" name="Oval 33">
                <a:extLst>
                  <a:ext uri="{FF2B5EF4-FFF2-40B4-BE49-F238E27FC236}">
                    <a16:creationId xmlns:a16="http://schemas.microsoft.com/office/drawing/2014/main" id="{E9F6CFDB-D261-4885-E291-086FAE83606E}"/>
                  </a:ext>
                </a:extLst>
              </p:cNvPr>
              <p:cNvSpPr/>
              <p:nvPr/>
            </p:nvSpPr>
            <p:spPr>
              <a:xfrm>
                <a:off x="4703474" y="2910805"/>
                <a:ext cx="69601" cy="69601"/>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2" name="Oval 34">
                <a:extLst>
                  <a:ext uri="{FF2B5EF4-FFF2-40B4-BE49-F238E27FC236}">
                    <a16:creationId xmlns:a16="http://schemas.microsoft.com/office/drawing/2014/main" id="{F3B6C139-7583-DB29-6E95-5AC99306167D}"/>
                  </a:ext>
                </a:extLst>
              </p:cNvPr>
              <p:cNvSpPr/>
              <p:nvPr/>
            </p:nvSpPr>
            <p:spPr>
              <a:xfrm>
                <a:off x="4274527" y="2578359"/>
                <a:ext cx="145940" cy="145940"/>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3" name="Oval 35">
                <a:extLst>
                  <a:ext uri="{FF2B5EF4-FFF2-40B4-BE49-F238E27FC236}">
                    <a16:creationId xmlns:a16="http://schemas.microsoft.com/office/drawing/2014/main" id="{7EBD51C6-F548-F20E-197A-91DFED2BCFAF}"/>
                  </a:ext>
                </a:extLst>
              </p:cNvPr>
              <p:cNvSpPr/>
              <p:nvPr/>
            </p:nvSpPr>
            <p:spPr>
              <a:xfrm>
                <a:off x="4102857" y="3041925"/>
                <a:ext cx="208275" cy="208274"/>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4" name="Oval 36">
                <a:extLst>
                  <a:ext uri="{FF2B5EF4-FFF2-40B4-BE49-F238E27FC236}">
                    <a16:creationId xmlns:a16="http://schemas.microsoft.com/office/drawing/2014/main" id="{35766D0A-4C46-F122-AEFF-38B3C40A662C}"/>
                  </a:ext>
                </a:extLst>
              </p:cNvPr>
              <p:cNvSpPr/>
              <p:nvPr/>
            </p:nvSpPr>
            <p:spPr>
              <a:xfrm>
                <a:off x="4389109" y="3158446"/>
                <a:ext cx="69601" cy="69601"/>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5" name="Oval 37">
                <a:extLst>
                  <a:ext uri="{FF2B5EF4-FFF2-40B4-BE49-F238E27FC236}">
                    <a16:creationId xmlns:a16="http://schemas.microsoft.com/office/drawing/2014/main" id="{1E4B9393-F832-4975-18C3-CC0BEC273326}"/>
                  </a:ext>
                </a:extLst>
              </p:cNvPr>
              <p:cNvSpPr/>
              <p:nvPr/>
            </p:nvSpPr>
            <p:spPr>
              <a:xfrm>
                <a:off x="3939187" y="3193246"/>
                <a:ext cx="145940" cy="145940"/>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6" name="Oval 38">
                <a:extLst>
                  <a:ext uri="{FF2B5EF4-FFF2-40B4-BE49-F238E27FC236}">
                    <a16:creationId xmlns:a16="http://schemas.microsoft.com/office/drawing/2014/main" id="{DDC07446-185F-C518-8B64-CFF66CF3A205}"/>
                  </a:ext>
                </a:extLst>
              </p:cNvPr>
              <p:cNvSpPr/>
              <p:nvPr/>
            </p:nvSpPr>
            <p:spPr>
              <a:xfrm>
                <a:off x="4475887" y="3228532"/>
                <a:ext cx="145940" cy="145940"/>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7" name="Oval 39">
                <a:extLst>
                  <a:ext uri="{FF2B5EF4-FFF2-40B4-BE49-F238E27FC236}">
                    <a16:creationId xmlns:a16="http://schemas.microsoft.com/office/drawing/2014/main" id="{D0E47318-33B4-4C76-33E9-61E188286641}"/>
                  </a:ext>
                </a:extLst>
              </p:cNvPr>
              <p:cNvSpPr/>
              <p:nvPr/>
            </p:nvSpPr>
            <p:spPr>
              <a:xfrm>
                <a:off x="4265246" y="3282338"/>
                <a:ext cx="69601" cy="69601"/>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grpSp>
        <p:nvGrpSpPr>
          <p:cNvPr id="179" name="Group 4">
            <a:extLst>
              <a:ext uri="{FF2B5EF4-FFF2-40B4-BE49-F238E27FC236}">
                <a16:creationId xmlns:a16="http://schemas.microsoft.com/office/drawing/2014/main" id="{71DEE1A0-CACD-A0FE-824D-0C64D0B0DE8B}"/>
              </a:ext>
            </a:extLst>
          </p:cNvPr>
          <p:cNvGrpSpPr/>
          <p:nvPr/>
        </p:nvGrpSpPr>
        <p:grpSpPr>
          <a:xfrm>
            <a:off x="1495338" y="2911427"/>
            <a:ext cx="3799704" cy="586752"/>
            <a:chOff x="1586143" y="2537127"/>
            <a:chExt cx="4624314" cy="674111"/>
          </a:xfrm>
        </p:grpSpPr>
        <p:sp>
          <p:nvSpPr>
            <p:cNvPr id="180" name="TextBox 202">
              <a:extLst>
                <a:ext uri="{FF2B5EF4-FFF2-40B4-BE49-F238E27FC236}">
                  <a16:creationId xmlns:a16="http://schemas.microsoft.com/office/drawing/2014/main" id="{C379722C-0FD3-27B5-227C-C48CA2FFE041}"/>
                </a:ext>
              </a:extLst>
            </p:cNvPr>
            <p:cNvSpPr txBox="1"/>
            <p:nvPr/>
          </p:nvSpPr>
          <p:spPr>
            <a:xfrm>
              <a:off x="5193540" y="2537127"/>
              <a:ext cx="1016917" cy="67184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a:solidFill>
                    <a:schemeClr val="bg1"/>
                  </a:solidFill>
                  <a:latin typeface="Bebas Neue" panose="020B0606020202050201" pitchFamily="34" charset="0"/>
                </a:rPr>
                <a:t>30%</a:t>
              </a:r>
            </a:p>
          </p:txBody>
        </p:sp>
        <p:sp>
          <p:nvSpPr>
            <p:cNvPr id="181" name="TextBox 214">
              <a:extLst>
                <a:ext uri="{FF2B5EF4-FFF2-40B4-BE49-F238E27FC236}">
                  <a16:creationId xmlns:a16="http://schemas.microsoft.com/office/drawing/2014/main" id="{16D979F9-AB0B-1CF1-1766-610C2099A6E3}"/>
                </a:ext>
              </a:extLst>
            </p:cNvPr>
            <p:cNvSpPr txBox="1"/>
            <p:nvPr/>
          </p:nvSpPr>
          <p:spPr>
            <a:xfrm>
              <a:off x="1586143" y="2539398"/>
              <a:ext cx="1970511" cy="67184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1600" b="1">
                  <a:solidFill>
                    <a:schemeClr val="bg1"/>
                  </a:solidFill>
                </a:rPr>
                <a:t>No  requiere información  </a:t>
              </a:r>
              <a:endParaRPr lang="id-ID" sz="1600" b="1">
                <a:solidFill>
                  <a:schemeClr val="bg1"/>
                </a:solidFill>
              </a:endParaRPr>
            </a:p>
          </p:txBody>
        </p:sp>
      </p:grpSp>
      <p:sp>
        <p:nvSpPr>
          <p:cNvPr id="182" name="Oval 18">
            <a:extLst>
              <a:ext uri="{FF2B5EF4-FFF2-40B4-BE49-F238E27FC236}">
                <a16:creationId xmlns:a16="http://schemas.microsoft.com/office/drawing/2014/main" id="{2153B09B-57B0-8373-3D9F-C9F50B97F21A}"/>
              </a:ext>
            </a:extLst>
          </p:cNvPr>
          <p:cNvSpPr/>
          <p:nvPr/>
        </p:nvSpPr>
        <p:spPr>
          <a:xfrm>
            <a:off x="3475452" y="3545571"/>
            <a:ext cx="192645" cy="2040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85" name="Imagen 184">
            <a:extLst>
              <a:ext uri="{FF2B5EF4-FFF2-40B4-BE49-F238E27FC236}">
                <a16:creationId xmlns:a16="http://schemas.microsoft.com/office/drawing/2014/main" id="{96CB31DA-BA7C-466A-E0BB-C734F2B3C933}"/>
              </a:ext>
            </a:extLst>
          </p:cNvPr>
          <p:cNvPicPr>
            <a:picLocks noChangeAspect="1"/>
          </p:cNvPicPr>
          <p:nvPr/>
        </p:nvPicPr>
        <p:blipFill>
          <a:blip r:embed="rId4"/>
          <a:stretch/>
        </p:blipFill>
        <p:spPr>
          <a:xfrm>
            <a:off x="261852" y="4536887"/>
            <a:ext cx="1158981" cy="1085628"/>
          </a:xfrm>
          <a:prstGeom prst="rect">
            <a:avLst/>
          </a:prstGeom>
        </p:spPr>
      </p:pic>
      <p:pic>
        <p:nvPicPr>
          <p:cNvPr id="189" name="Imagen 188">
            <a:extLst>
              <a:ext uri="{FF2B5EF4-FFF2-40B4-BE49-F238E27FC236}">
                <a16:creationId xmlns:a16="http://schemas.microsoft.com/office/drawing/2014/main" id="{1BFBCF0D-C296-5BA5-2F4D-D642D9702ED7}"/>
              </a:ext>
            </a:extLst>
          </p:cNvPr>
          <p:cNvPicPr>
            <a:picLocks noChangeAspect="1"/>
          </p:cNvPicPr>
          <p:nvPr/>
        </p:nvPicPr>
        <p:blipFill>
          <a:blip r:embed="rId5"/>
          <a:stretch/>
        </p:blipFill>
        <p:spPr>
          <a:xfrm>
            <a:off x="513521" y="2719885"/>
            <a:ext cx="981710" cy="981710"/>
          </a:xfrm>
          <a:prstGeom prst="rect">
            <a:avLst/>
          </a:prstGeom>
        </p:spPr>
      </p:pic>
    </p:spTree>
    <p:extLst>
      <p:ext uri="{BB962C8B-B14F-4D97-AF65-F5344CB8AC3E}">
        <p14:creationId xmlns:p14="http://schemas.microsoft.com/office/powerpoint/2010/main" val="3851119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4">
            <a:extLst>
              <a:ext uri="{FF2B5EF4-FFF2-40B4-BE49-F238E27FC236}">
                <a16:creationId xmlns:a16="http://schemas.microsoft.com/office/drawing/2014/main" id="{0157132A-6804-D3C8-D268-77F14075C8E9}"/>
              </a:ext>
            </a:extLst>
          </p:cNvPr>
          <p:cNvSpPr/>
          <p:nvPr/>
        </p:nvSpPr>
        <p:spPr>
          <a:xfrm>
            <a:off x="424078" y="2264618"/>
            <a:ext cx="2171700" cy="3073400"/>
          </a:xfrm>
          <a:prstGeom prst="roundRect">
            <a:avLst>
              <a:gd name="adj" fmla="val 10080"/>
            </a:avLst>
          </a:prstGeom>
          <a:solidFill>
            <a:srgbClr val="0F6FC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4" name="Rounded Rectangle 5">
            <a:extLst>
              <a:ext uri="{FF2B5EF4-FFF2-40B4-BE49-F238E27FC236}">
                <a16:creationId xmlns:a16="http://schemas.microsoft.com/office/drawing/2014/main" id="{737AC513-91A3-8FF5-F8BD-FE19E3869EDA}"/>
              </a:ext>
            </a:extLst>
          </p:cNvPr>
          <p:cNvSpPr/>
          <p:nvPr/>
        </p:nvSpPr>
        <p:spPr>
          <a:xfrm>
            <a:off x="2723238" y="2264618"/>
            <a:ext cx="2171700" cy="3073400"/>
          </a:xfrm>
          <a:prstGeom prst="roundRect">
            <a:avLst>
              <a:gd name="adj" fmla="val 10080"/>
            </a:avLst>
          </a:prstGeom>
          <a:solidFill>
            <a:srgbClr val="009D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5" name="Rounded Rectangle 6">
            <a:extLst>
              <a:ext uri="{FF2B5EF4-FFF2-40B4-BE49-F238E27FC236}">
                <a16:creationId xmlns:a16="http://schemas.microsoft.com/office/drawing/2014/main" id="{F793DF63-D3A1-28BF-29BF-3F98E6514D4D}"/>
              </a:ext>
            </a:extLst>
          </p:cNvPr>
          <p:cNvSpPr/>
          <p:nvPr/>
        </p:nvSpPr>
        <p:spPr>
          <a:xfrm>
            <a:off x="5022398" y="2264618"/>
            <a:ext cx="2171700" cy="3073400"/>
          </a:xfrm>
          <a:prstGeom prst="roundRect">
            <a:avLst>
              <a:gd name="adj" fmla="val 10080"/>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6" name="Rounded Rectangle 7">
            <a:extLst>
              <a:ext uri="{FF2B5EF4-FFF2-40B4-BE49-F238E27FC236}">
                <a16:creationId xmlns:a16="http://schemas.microsoft.com/office/drawing/2014/main" id="{DAC04493-46D2-D06D-DEDA-6599EA032ACB}"/>
              </a:ext>
            </a:extLst>
          </p:cNvPr>
          <p:cNvSpPr/>
          <p:nvPr/>
        </p:nvSpPr>
        <p:spPr>
          <a:xfrm>
            <a:off x="7321558" y="2264618"/>
            <a:ext cx="2171700" cy="3073400"/>
          </a:xfrm>
          <a:prstGeom prst="roundRect">
            <a:avLst>
              <a:gd name="adj" fmla="val 10080"/>
            </a:avLst>
          </a:prstGeom>
          <a:solidFill>
            <a:srgbClr val="10CF9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7" name="Rounded Rectangle 8">
            <a:extLst>
              <a:ext uri="{FF2B5EF4-FFF2-40B4-BE49-F238E27FC236}">
                <a16:creationId xmlns:a16="http://schemas.microsoft.com/office/drawing/2014/main" id="{1C0EA14C-3F28-7F85-85A3-8AE5183469F5}"/>
              </a:ext>
            </a:extLst>
          </p:cNvPr>
          <p:cNvSpPr/>
          <p:nvPr/>
        </p:nvSpPr>
        <p:spPr>
          <a:xfrm>
            <a:off x="9620718" y="2264618"/>
            <a:ext cx="2171700" cy="3073400"/>
          </a:xfrm>
          <a:prstGeom prst="roundRect">
            <a:avLst>
              <a:gd name="adj" fmla="val 10080"/>
            </a:avLst>
          </a:prstGeom>
          <a:solidFill>
            <a:srgbClr val="7CCA6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8" name="TextBox 9">
            <a:extLst>
              <a:ext uri="{FF2B5EF4-FFF2-40B4-BE49-F238E27FC236}">
                <a16:creationId xmlns:a16="http://schemas.microsoft.com/office/drawing/2014/main" id="{91911ECB-79B8-E75F-76E2-EB99AA58A8B2}"/>
              </a:ext>
            </a:extLst>
          </p:cNvPr>
          <p:cNvSpPr txBox="1"/>
          <p:nvPr/>
        </p:nvSpPr>
        <p:spPr>
          <a:xfrm>
            <a:off x="406428" y="2352542"/>
            <a:ext cx="2194090" cy="692497"/>
          </a:xfrm>
          <a:prstGeom prst="rect">
            <a:avLst/>
          </a:prstGeom>
          <a:noFill/>
        </p:spPr>
        <p:txBody>
          <a:bodyPr wrap="square" rtlCol="0">
            <a:spAutoFit/>
          </a:bodyPr>
          <a:lstStyle/>
          <a:p>
            <a:pPr algn="ctr"/>
            <a:r>
              <a:rPr lang="es-MX" sz="1300" b="1">
                <a:solidFill>
                  <a:prstClr val="white"/>
                </a:solidFill>
                <a:latin typeface="+mj-lt"/>
                <a:ea typeface="Verdana" panose="020B0604030504040204" pitchFamily="34" charset="0"/>
              </a:rPr>
              <a:t>Fortalecimiento del conocimiento sobre el Seguro de Depósitos: </a:t>
            </a:r>
            <a:endParaRPr lang="id-ID" sz="1300" b="1">
              <a:solidFill>
                <a:prstClr val="white"/>
              </a:solidFill>
              <a:latin typeface="+mj-lt"/>
              <a:ea typeface="Verdana" panose="020B0604030504040204" pitchFamily="34" charset="0"/>
            </a:endParaRPr>
          </a:p>
        </p:txBody>
      </p:sp>
      <p:sp>
        <p:nvSpPr>
          <p:cNvPr id="32" name="Freeform 149">
            <a:extLst>
              <a:ext uri="{FF2B5EF4-FFF2-40B4-BE49-F238E27FC236}">
                <a16:creationId xmlns:a16="http://schemas.microsoft.com/office/drawing/2014/main" id="{37C78987-EC60-619B-8DE8-AF68BC74311D}"/>
              </a:ext>
            </a:extLst>
          </p:cNvPr>
          <p:cNvSpPr>
            <a:spLocks noEditPoints="1"/>
          </p:cNvSpPr>
          <p:nvPr/>
        </p:nvSpPr>
        <p:spPr bwMode="auto">
          <a:xfrm>
            <a:off x="1288877" y="4839621"/>
            <a:ext cx="421532" cy="360269"/>
          </a:xfrm>
          <a:custGeom>
            <a:avLst/>
            <a:gdLst>
              <a:gd name="T0" fmla="*/ 10983 w 14427"/>
              <a:gd name="T1" fmla="*/ 10629 h 16128"/>
              <a:gd name="T2" fmla="*/ 10684 w 14427"/>
              <a:gd name="T3" fmla="*/ 8937 h 16128"/>
              <a:gd name="T4" fmla="*/ 9896 w 14427"/>
              <a:gd name="T5" fmla="*/ 8956 h 16128"/>
              <a:gd name="T6" fmla="*/ 9269 w 14427"/>
              <a:gd name="T7" fmla="*/ 9400 h 16128"/>
              <a:gd name="T8" fmla="*/ 9211 w 14427"/>
              <a:gd name="T9" fmla="*/ 11338 h 16128"/>
              <a:gd name="T10" fmla="*/ 9455 w 14427"/>
              <a:gd name="T11" fmla="*/ 12445 h 16128"/>
              <a:gd name="T12" fmla="*/ 10308 w 14427"/>
              <a:gd name="T13" fmla="*/ 12489 h 16128"/>
              <a:gd name="T14" fmla="*/ 4406 w 14427"/>
              <a:gd name="T15" fmla="*/ 3412 h 16128"/>
              <a:gd name="T16" fmla="*/ 4565 w 14427"/>
              <a:gd name="T17" fmla="*/ 2544 h 16128"/>
              <a:gd name="T18" fmla="*/ 7140 w 14427"/>
              <a:gd name="T19" fmla="*/ 1809 h 16128"/>
              <a:gd name="T20" fmla="*/ 9759 w 14427"/>
              <a:gd name="T21" fmla="*/ 1599 h 16128"/>
              <a:gd name="T22" fmla="*/ 9881 w 14427"/>
              <a:gd name="T23" fmla="*/ 2340 h 16128"/>
              <a:gd name="T24" fmla="*/ 8053 w 14427"/>
              <a:gd name="T25" fmla="*/ 3513 h 16128"/>
              <a:gd name="T26" fmla="*/ 13885 w 14427"/>
              <a:gd name="T27" fmla="*/ 3194 h 16128"/>
              <a:gd name="T28" fmla="*/ 12375 w 14427"/>
              <a:gd name="T29" fmla="*/ 3131 h 16128"/>
              <a:gd name="T30" fmla="*/ 11171 w 14427"/>
              <a:gd name="T31" fmla="*/ 2318 h 16128"/>
              <a:gd name="T32" fmla="*/ 11349 w 14427"/>
              <a:gd name="T33" fmla="*/ 608 h 16128"/>
              <a:gd name="T34" fmla="*/ 8683 w 14427"/>
              <a:gd name="T35" fmla="*/ 72 h 16128"/>
              <a:gd name="T36" fmla="*/ 3695 w 14427"/>
              <a:gd name="T37" fmla="*/ 1163 h 16128"/>
              <a:gd name="T38" fmla="*/ 3091 w 14427"/>
              <a:gd name="T39" fmla="*/ 2348 h 16128"/>
              <a:gd name="T40" fmla="*/ 2797 w 14427"/>
              <a:gd name="T41" fmla="*/ 4339 h 16128"/>
              <a:gd name="T42" fmla="*/ 967 w 14427"/>
              <a:gd name="T43" fmla="*/ 4807 h 16128"/>
              <a:gd name="T44" fmla="*/ 259 w 14427"/>
              <a:gd name="T45" fmla="*/ 5613 h 16128"/>
              <a:gd name="T46" fmla="*/ 16 w 14427"/>
              <a:gd name="T47" fmla="*/ 9382 h 16128"/>
              <a:gd name="T48" fmla="*/ 507 w 14427"/>
              <a:gd name="T49" fmla="*/ 11089 h 16128"/>
              <a:gd name="T50" fmla="*/ 2857 w 14427"/>
              <a:gd name="T51" fmla="*/ 10610 h 16128"/>
              <a:gd name="T52" fmla="*/ 2939 w 14427"/>
              <a:gd name="T53" fmla="*/ 9364 h 16128"/>
              <a:gd name="T54" fmla="*/ 3498 w 14427"/>
              <a:gd name="T55" fmla="*/ 8725 h 16128"/>
              <a:gd name="T56" fmla="*/ 4624 w 14427"/>
              <a:gd name="T57" fmla="*/ 8488 h 16128"/>
              <a:gd name="T58" fmla="*/ 5302 w 14427"/>
              <a:gd name="T59" fmla="*/ 8981 h 16128"/>
              <a:gd name="T60" fmla="*/ 5427 w 14427"/>
              <a:gd name="T61" fmla="*/ 10539 h 16128"/>
              <a:gd name="T62" fmla="*/ 8776 w 14427"/>
              <a:gd name="T63" fmla="*/ 10065 h 16128"/>
              <a:gd name="T64" fmla="*/ 8908 w 14427"/>
              <a:gd name="T65" fmla="*/ 8804 h 16128"/>
              <a:gd name="T66" fmla="*/ 9666 w 14427"/>
              <a:gd name="T67" fmla="*/ 8234 h 16128"/>
              <a:gd name="T68" fmla="*/ 10799 w 14427"/>
              <a:gd name="T69" fmla="*/ 8135 h 16128"/>
              <a:gd name="T70" fmla="*/ 11295 w 14427"/>
              <a:gd name="T71" fmla="*/ 8984 h 16128"/>
              <a:gd name="T72" fmla="*/ 11315 w 14427"/>
              <a:gd name="T73" fmla="*/ 10830 h 16128"/>
              <a:gd name="T74" fmla="*/ 13990 w 14427"/>
              <a:gd name="T75" fmla="*/ 10738 h 16128"/>
              <a:gd name="T76" fmla="*/ 14398 w 14427"/>
              <a:gd name="T77" fmla="*/ 8311 h 16128"/>
              <a:gd name="T78" fmla="*/ 14175 w 14427"/>
              <a:gd name="T79" fmla="*/ 3596 h 16128"/>
              <a:gd name="T80" fmla="*/ 11061 w 14427"/>
              <a:gd name="T81" fmla="*/ 12692 h 16128"/>
              <a:gd name="T82" fmla="*/ 10530 w 14427"/>
              <a:gd name="T83" fmla="*/ 13076 h 16128"/>
              <a:gd name="T84" fmla="*/ 9275 w 14427"/>
              <a:gd name="T85" fmla="*/ 13081 h 16128"/>
              <a:gd name="T86" fmla="*/ 8939 w 14427"/>
              <a:gd name="T87" fmla="*/ 12386 h 16128"/>
              <a:gd name="T88" fmla="*/ 5227 w 14427"/>
              <a:gd name="T89" fmla="*/ 12697 h 16128"/>
              <a:gd name="T90" fmla="*/ 5018 w 14427"/>
              <a:gd name="T91" fmla="*/ 13315 h 16128"/>
              <a:gd name="T92" fmla="*/ 3835 w 14427"/>
              <a:gd name="T93" fmla="*/ 13534 h 16128"/>
              <a:gd name="T94" fmla="*/ 3074 w 14427"/>
              <a:gd name="T95" fmla="*/ 13230 h 16128"/>
              <a:gd name="T96" fmla="*/ 2910 w 14427"/>
              <a:gd name="T97" fmla="*/ 11610 h 16128"/>
              <a:gd name="T98" fmla="*/ 731 w 14427"/>
              <a:gd name="T99" fmla="*/ 14259 h 16128"/>
              <a:gd name="T100" fmla="*/ 1250 w 14427"/>
              <a:gd name="T101" fmla="*/ 15932 h 16128"/>
              <a:gd name="T102" fmla="*/ 8170 w 14427"/>
              <a:gd name="T103" fmla="*/ 16096 h 16128"/>
              <a:gd name="T104" fmla="*/ 13095 w 14427"/>
              <a:gd name="T105" fmla="*/ 15539 h 16128"/>
              <a:gd name="T106" fmla="*/ 13359 w 14427"/>
              <a:gd name="T107" fmla="*/ 13474 h 16128"/>
              <a:gd name="T108" fmla="*/ 4835 w 14427"/>
              <a:gd name="T109" fmla="*/ 12431 h 16128"/>
              <a:gd name="T110" fmla="*/ 5015 w 14427"/>
              <a:gd name="T111" fmla="*/ 10307 h 16128"/>
              <a:gd name="T112" fmla="*/ 4558 w 14427"/>
              <a:gd name="T113" fmla="*/ 9198 h 16128"/>
              <a:gd name="T114" fmla="*/ 3781 w 14427"/>
              <a:gd name="T115" fmla="*/ 9314 h 16128"/>
              <a:gd name="T116" fmla="*/ 3287 w 14427"/>
              <a:gd name="T117" fmla="*/ 10007 h 16128"/>
              <a:gd name="T118" fmla="*/ 3330 w 14427"/>
              <a:gd name="T119" fmla="*/ 12022 h 16128"/>
              <a:gd name="T120" fmla="*/ 3682 w 14427"/>
              <a:gd name="T121" fmla="*/ 12698 h 16128"/>
              <a:gd name="T122" fmla="*/ 4554 w 14427"/>
              <a:gd name="T123" fmla="*/ 12650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427" h="16128">
                <a:moveTo>
                  <a:pt x="10724" y="12347"/>
                </a:moveTo>
                <a:lnTo>
                  <a:pt x="10749" y="12320"/>
                </a:lnTo>
                <a:lnTo>
                  <a:pt x="10773" y="12276"/>
                </a:lnTo>
                <a:lnTo>
                  <a:pt x="10797" y="12219"/>
                </a:lnTo>
                <a:lnTo>
                  <a:pt x="10819" y="12148"/>
                </a:lnTo>
                <a:lnTo>
                  <a:pt x="10840" y="12065"/>
                </a:lnTo>
                <a:lnTo>
                  <a:pt x="10860" y="11971"/>
                </a:lnTo>
                <a:lnTo>
                  <a:pt x="10879" y="11865"/>
                </a:lnTo>
                <a:lnTo>
                  <a:pt x="10896" y="11751"/>
                </a:lnTo>
                <a:lnTo>
                  <a:pt x="10914" y="11629"/>
                </a:lnTo>
                <a:lnTo>
                  <a:pt x="10929" y="11499"/>
                </a:lnTo>
                <a:lnTo>
                  <a:pt x="10942" y="11363"/>
                </a:lnTo>
                <a:lnTo>
                  <a:pt x="10954" y="11223"/>
                </a:lnTo>
                <a:lnTo>
                  <a:pt x="10964" y="11078"/>
                </a:lnTo>
                <a:lnTo>
                  <a:pt x="10972" y="10930"/>
                </a:lnTo>
                <a:lnTo>
                  <a:pt x="10979" y="10781"/>
                </a:lnTo>
                <a:lnTo>
                  <a:pt x="10983" y="10629"/>
                </a:lnTo>
                <a:lnTo>
                  <a:pt x="10986" y="10479"/>
                </a:lnTo>
                <a:lnTo>
                  <a:pt x="10986" y="10330"/>
                </a:lnTo>
                <a:lnTo>
                  <a:pt x="10985" y="10183"/>
                </a:lnTo>
                <a:lnTo>
                  <a:pt x="10981" y="10039"/>
                </a:lnTo>
                <a:lnTo>
                  <a:pt x="10974" y="9900"/>
                </a:lnTo>
                <a:lnTo>
                  <a:pt x="10965" y="9766"/>
                </a:lnTo>
                <a:lnTo>
                  <a:pt x="10954" y="9637"/>
                </a:lnTo>
                <a:lnTo>
                  <a:pt x="10940" y="9518"/>
                </a:lnTo>
                <a:lnTo>
                  <a:pt x="10924" y="9406"/>
                </a:lnTo>
                <a:lnTo>
                  <a:pt x="10905" y="9304"/>
                </a:lnTo>
                <a:lnTo>
                  <a:pt x="10881" y="9212"/>
                </a:lnTo>
                <a:lnTo>
                  <a:pt x="10856" y="9132"/>
                </a:lnTo>
                <a:lnTo>
                  <a:pt x="10828" y="9066"/>
                </a:lnTo>
                <a:lnTo>
                  <a:pt x="10797" y="9013"/>
                </a:lnTo>
                <a:lnTo>
                  <a:pt x="10763" y="8973"/>
                </a:lnTo>
                <a:lnTo>
                  <a:pt x="10724" y="8951"/>
                </a:lnTo>
                <a:lnTo>
                  <a:pt x="10684" y="8937"/>
                </a:lnTo>
                <a:lnTo>
                  <a:pt x="10643" y="8926"/>
                </a:lnTo>
                <a:lnTo>
                  <a:pt x="10600" y="8916"/>
                </a:lnTo>
                <a:lnTo>
                  <a:pt x="10556" y="8908"/>
                </a:lnTo>
                <a:lnTo>
                  <a:pt x="10512" y="8901"/>
                </a:lnTo>
                <a:lnTo>
                  <a:pt x="10466" y="8896"/>
                </a:lnTo>
                <a:lnTo>
                  <a:pt x="10421" y="8893"/>
                </a:lnTo>
                <a:lnTo>
                  <a:pt x="10373" y="8891"/>
                </a:lnTo>
                <a:lnTo>
                  <a:pt x="10326" y="8891"/>
                </a:lnTo>
                <a:lnTo>
                  <a:pt x="10279" y="8893"/>
                </a:lnTo>
                <a:lnTo>
                  <a:pt x="10230" y="8895"/>
                </a:lnTo>
                <a:lnTo>
                  <a:pt x="10182" y="8900"/>
                </a:lnTo>
                <a:lnTo>
                  <a:pt x="10135" y="8906"/>
                </a:lnTo>
                <a:lnTo>
                  <a:pt x="10087" y="8913"/>
                </a:lnTo>
                <a:lnTo>
                  <a:pt x="10038" y="8922"/>
                </a:lnTo>
                <a:lnTo>
                  <a:pt x="9990" y="8932"/>
                </a:lnTo>
                <a:lnTo>
                  <a:pt x="9943" y="8943"/>
                </a:lnTo>
                <a:lnTo>
                  <a:pt x="9896" y="8956"/>
                </a:lnTo>
                <a:lnTo>
                  <a:pt x="9849" y="8970"/>
                </a:lnTo>
                <a:lnTo>
                  <a:pt x="9804" y="8985"/>
                </a:lnTo>
                <a:lnTo>
                  <a:pt x="9759" y="9002"/>
                </a:lnTo>
                <a:lnTo>
                  <a:pt x="9714" y="9020"/>
                </a:lnTo>
                <a:lnTo>
                  <a:pt x="9671" y="9039"/>
                </a:lnTo>
                <a:lnTo>
                  <a:pt x="9629" y="9059"/>
                </a:lnTo>
                <a:lnTo>
                  <a:pt x="9587" y="9080"/>
                </a:lnTo>
                <a:lnTo>
                  <a:pt x="9548" y="9103"/>
                </a:lnTo>
                <a:lnTo>
                  <a:pt x="9510" y="9126"/>
                </a:lnTo>
                <a:lnTo>
                  <a:pt x="9473" y="9151"/>
                </a:lnTo>
                <a:lnTo>
                  <a:pt x="9438" y="9176"/>
                </a:lnTo>
                <a:lnTo>
                  <a:pt x="9404" y="9203"/>
                </a:lnTo>
                <a:lnTo>
                  <a:pt x="9372" y="9230"/>
                </a:lnTo>
                <a:lnTo>
                  <a:pt x="9342" y="9258"/>
                </a:lnTo>
                <a:lnTo>
                  <a:pt x="9315" y="9294"/>
                </a:lnTo>
                <a:lnTo>
                  <a:pt x="9291" y="9341"/>
                </a:lnTo>
                <a:lnTo>
                  <a:pt x="9269" y="9400"/>
                </a:lnTo>
                <a:lnTo>
                  <a:pt x="9249" y="9469"/>
                </a:lnTo>
                <a:lnTo>
                  <a:pt x="9233" y="9548"/>
                </a:lnTo>
                <a:lnTo>
                  <a:pt x="9219" y="9636"/>
                </a:lnTo>
                <a:lnTo>
                  <a:pt x="9207" y="9732"/>
                </a:lnTo>
                <a:lnTo>
                  <a:pt x="9197" y="9835"/>
                </a:lnTo>
                <a:lnTo>
                  <a:pt x="9189" y="9945"/>
                </a:lnTo>
                <a:lnTo>
                  <a:pt x="9183" y="10060"/>
                </a:lnTo>
                <a:lnTo>
                  <a:pt x="9180" y="10180"/>
                </a:lnTo>
                <a:lnTo>
                  <a:pt x="9178" y="10304"/>
                </a:lnTo>
                <a:lnTo>
                  <a:pt x="9177" y="10431"/>
                </a:lnTo>
                <a:lnTo>
                  <a:pt x="9178" y="10560"/>
                </a:lnTo>
                <a:lnTo>
                  <a:pt x="9181" y="10691"/>
                </a:lnTo>
                <a:lnTo>
                  <a:pt x="9184" y="10822"/>
                </a:lnTo>
                <a:lnTo>
                  <a:pt x="9190" y="10953"/>
                </a:lnTo>
                <a:lnTo>
                  <a:pt x="9196" y="11084"/>
                </a:lnTo>
                <a:lnTo>
                  <a:pt x="9203" y="11212"/>
                </a:lnTo>
                <a:lnTo>
                  <a:pt x="9211" y="11338"/>
                </a:lnTo>
                <a:lnTo>
                  <a:pt x="9220" y="11461"/>
                </a:lnTo>
                <a:lnTo>
                  <a:pt x="9230" y="11579"/>
                </a:lnTo>
                <a:lnTo>
                  <a:pt x="9240" y="11692"/>
                </a:lnTo>
                <a:lnTo>
                  <a:pt x="9250" y="11800"/>
                </a:lnTo>
                <a:lnTo>
                  <a:pt x="9262" y="11900"/>
                </a:lnTo>
                <a:lnTo>
                  <a:pt x="9274" y="11993"/>
                </a:lnTo>
                <a:lnTo>
                  <a:pt x="9286" y="12078"/>
                </a:lnTo>
                <a:lnTo>
                  <a:pt x="9297" y="12153"/>
                </a:lnTo>
                <a:lnTo>
                  <a:pt x="9309" y="12219"/>
                </a:lnTo>
                <a:lnTo>
                  <a:pt x="9320" y="12273"/>
                </a:lnTo>
                <a:lnTo>
                  <a:pt x="9331" y="12317"/>
                </a:lnTo>
                <a:lnTo>
                  <a:pt x="9342" y="12347"/>
                </a:lnTo>
                <a:lnTo>
                  <a:pt x="9356" y="12370"/>
                </a:lnTo>
                <a:lnTo>
                  <a:pt x="9374" y="12391"/>
                </a:lnTo>
                <a:lnTo>
                  <a:pt x="9397" y="12412"/>
                </a:lnTo>
                <a:lnTo>
                  <a:pt x="9423" y="12429"/>
                </a:lnTo>
                <a:lnTo>
                  <a:pt x="9455" y="12445"/>
                </a:lnTo>
                <a:lnTo>
                  <a:pt x="9490" y="12460"/>
                </a:lnTo>
                <a:lnTo>
                  <a:pt x="9528" y="12473"/>
                </a:lnTo>
                <a:lnTo>
                  <a:pt x="9569" y="12484"/>
                </a:lnTo>
                <a:lnTo>
                  <a:pt x="9614" y="12494"/>
                </a:lnTo>
                <a:lnTo>
                  <a:pt x="9660" y="12502"/>
                </a:lnTo>
                <a:lnTo>
                  <a:pt x="9709" y="12508"/>
                </a:lnTo>
                <a:lnTo>
                  <a:pt x="9760" y="12513"/>
                </a:lnTo>
                <a:lnTo>
                  <a:pt x="9812" y="12517"/>
                </a:lnTo>
                <a:lnTo>
                  <a:pt x="9866" y="12519"/>
                </a:lnTo>
                <a:lnTo>
                  <a:pt x="9921" y="12520"/>
                </a:lnTo>
                <a:lnTo>
                  <a:pt x="9976" y="12520"/>
                </a:lnTo>
                <a:lnTo>
                  <a:pt x="10032" y="12518"/>
                </a:lnTo>
                <a:lnTo>
                  <a:pt x="10089" y="12515"/>
                </a:lnTo>
                <a:lnTo>
                  <a:pt x="10144" y="12510"/>
                </a:lnTo>
                <a:lnTo>
                  <a:pt x="10199" y="12504"/>
                </a:lnTo>
                <a:lnTo>
                  <a:pt x="10255" y="12497"/>
                </a:lnTo>
                <a:lnTo>
                  <a:pt x="10308" y="12489"/>
                </a:lnTo>
                <a:lnTo>
                  <a:pt x="10360" y="12480"/>
                </a:lnTo>
                <a:lnTo>
                  <a:pt x="10412" y="12469"/>
                </a:lnTo>
                <a:lnTo>
                  <a:pt x="10461" y="12458"/>
                </a:lnTo>
                <a:lnTo>
                  <a:pt x="10507" y="12445"/>
                </a:lnTo>
                <a:lnTo>
                  <a:pt x="10551" y="12431"/>
                </a:lnTo>
                <a:lnTo>
                  <a:pt x="10593" y="12417"/>
                </a:lnTo>
                <a:lnTo>
                  <a:pt x="10631" y="12400"/>
                </a:lnTo>
                <a:lnTo>
                  <a:pt x="10666" y="12383"/>
                </a:lnTo>
                <a:lnTo>
                  <a:pt x="10697" y="12366"/>
                </a:lnTo>
                <a:lnTo>
                  <a:pt x="10724" y="12347"/>
                </a:lnTo>
                <a:close/>
                <a:moveTo>
                  <a:pt x="4389" y="4043"/>
                </a:moveTo>
                <a:lnTo>
                  <a:pt x="4390" y="3948"/>
                </a:lnTo>
                <a:lnTo>
                  <a:pt x="4391" y="3848"/>
                </a:lnTo>
                <a:lnTo>
                  <a:pt x="4392" y="3743"/>
                </a:lnTo>
                <a:lnTo>
                  <a:pt x="4396" y="3634"/>
                </a:lnTo>
                <a:lnTo>
                  <a:pt x="4400" y="3523"/>
                </a:lnTo>
                <a:lnTo>
                  <a:pt x="4406" y="3412"/>
                </a:lnTo>
                <a:lnTo>
                  <a:pt x="4413" y="3301"/>
                </a:lnTo>
                <a:lnTo>
                  <a:pt x="4422" y="3191"/>
                </a:lnTo>
                <a:lnTo>
                  <a:pt x="4427" y="3138"/>
                </a:lnTo>
                <a:lnTo>
                  <a:pt x="4433" y="3084"/>
                </a:lnTo>
                <a:lnTo>
                  <a:pt x="4439" y="3033"/>
                </a:lnTo>
                <a:lnTo>
                  <a:pt x="4446" y="2982"/>
                </a:lnTo>
                <a:lnTo>
                  <a:pt x="4454" y="2932"/>
                </a:lnTo>
                <a:lnTo>
                  <a:pt x="4462" y="2885"/>
                </a:lnTo>
                <a:lnTo>
                  <a:pt x="4470" y="2839"/>
                </a:lnTo>
                <a:lnTo>
                  <a:pt x="4480" y="2794"/>
                </a:lnTo>
                <a:lnTo>
                  <a:pt x="4489" y="2751"/>
                </a:lnTo>
                <a:lnTo>
                  <a:pt x="4500" y="2711"/>
                </a:lnTo>
                <a:lnTo>
                  <a:pt x="4512" y="2672"/>
                </a:lnTo>
                <a:lnTo>
                  <a:pt x="4524" y="2636"/>
                </a:lnTo>
                <a:lnTo>
                  <a:pt x="4537" y="2603"/>
                </a:lnTo>
                <a:lnTo>
                  <a:pt x="4550" y="2572"/>
                </a:lnTo>
                <a:lnTo>
                  <a:pt x="4565" y="2544"/>
                </a:lnTo>
                <a:lnTo>
                  <a:pt x="4580" y="2519"/>
                </a:lnTo>
                <a:lnTo>
                  <a:pt x="4615" y="2484"/>
                </a:lnTo>
                <a:lnTo>
                  <a:pt x="4675" y="2445"/>
                </a:lnTo>
                <a:lnTo>
                  <a:pt x="4757" y="2404"/>
                </a:lnTo>
                <a:lnTo>
                  <a:pt x="4860" y="2362"/>
                </a:lnTo>
                <a:lnTo>
                  <a:pt x="4981" y="2317"/>
                </a:lnTo>
                <a:lnTo>
                  <a:pt x="5121" y="2272"/>
                </a:lnTo>
                <a:lnTo>
                  <a:pt x="5277" y="2226"/>
                </a:lnTo>
                <a:lnTo>
                  <a:pt x="5447" y="2179"/>
                </a:lnTo>
                <a:lnTo>
                  <a:pt x="5630" y="2131"/>
                </a:lnTo>
                <a:lnTo>
                  <a:pt x="5825" y="2084"/>
                </a:lnTo>
                <a:lnTo>
                  <a:pt x="6029" y="2036"/>
                </a:lnTo>
                <a:lnTo>
                  <a:pt x="6241" y="1989"/>
                </a:lnTo>
                <a:lnTo>
                  <a:pt x="6460" y="1942"/>
                </a:lnTo>
                <a:lnTo>
                  <a:pt x="6684" y="1896"/>
                </a:lnTo>
                <a:lnTo>
                  <a:pt x="6910" y="1852"/>
                </a:lnTo>
                <a:lnTo>
                  <a:pt x="7140" y="1809"/>
                </a:lnTo>
                <a:lnTo>
                  <a:pt x="7368" y="1769"/>
                </a:lnTo>
                <a:lnTo>
                  <a:pt x="7595" y="1730"/>
                </a:lnTo>
                <a:lnTo>
                  <a:pt x="7820" y="1693"/>
                </a:lnTo>
                <a:lnTo>
                  <a:pt x="8039" y="1660"/>
                </a:lnTo>
                <a:lnTo>
                  <a:pt x="8253" y="1630"/>
                </a:lnTo>
                <a:lnTo>
                  <a:pt x="8459" y="1603"/>
                </a:lnTo>
                <a:lnTo>
                  <a:pt x="8655" y="1580"/>
                </a:lnTo>
                <a:lnTo>
                  <a:pt x="8840" y="1559"/>
                </a:lnTo>
                <a:lnTo>
                  <a:pt x="9013" y="1544"/>
                </a:lnTo>
                <a:lnTo>
                  <a:pt x="9172" y="1533"/>
                </a:lnTo>
                <a:lnTo>
                  <a:pt x="9315" y="1526"/>
                </a:lnTo>
                <a:lnTo>
                  <a:pt x="9440" y="1525"/>
                </a:lnTo>
                <a:lnTo>
                  <a:pt x="9546" y="1529"/>
                </a:lnTo>
                <a:lnTo>
                  <a:pt x="9633" y="1539"/>
                </a:lnTo>
                <a:lnTo>
                  <a:pt x="9696" y="1554"/>
                </a:lnTo>
                <a:lnTo>
                  <a:pt x="9736" y="1577"/>
                </a:lnTo>
                <a:lnTo>
                  <a:pt x="9759" y="1599"/>
                </a:lnTo>
                <a:lnTo>
                  <a:pt x="9780" y="1624"/>
                </a:lnTo>
                <a:lnTo>
                  <a:pt x="9799" y="1652"/>
                </a:lnTo>
                <a:lnTo>
                  <a:pt x="9816" y="1682"/>
                </a:lnTo>
                <a:lnTo>
                  <a:pt x="9831" y="1716"/>
                </a:lnTo>
                <a:lnTo>
                  <a:pt x="9844" y="1750"/>
                </a:lnTo>
                <a:lnTo>
                  <a:pt x="9856" y="1788"/>
                </a:lnTo>
                <a:lnTo>
                  <a:pt x="9866" y="1828"/>
                </a:lnTo>
                <a:lnTo>
                  <a:pt x="9874" y="1870"/>
                </a:lnTo>
                <a:lnTo>
                  <a:pt x="9881" y="1914"/>
                </a:lnTo>
                <a:lnTo>
                  <a:pt x="9886" y="1961"/>
                </a:lnTo>
                <a:lnTo>
                  <a:pt x="9889" y="2009"/>
                </a:lnTo>
                <a:lnTo>
                  <a:pt x="9891" y="2059"/>
                </a:lnTo>
                <a:lnTo>
                  <a:pt x="9892" y="2112"/>
                </a:lnTo>
                <a:lnTo>
                  <a:pt x="9891" y="2165"/>
                </a:lnTo>
                <a:lnTo>
                  <a:pt x="9889" y="2222"/>
                </a:lnTo>
                <a:lnTo>
                  <a:pt x="9886" y="2280"/>
                </a:lnTo>
                <a:lnTo>
                  <a:pt x="9881" y="2340"/>
                </a:lnTo>
                <a:lnTo>
                  <a:pt x="9875" y="2401"/>
                </a:lnTo>
                <a:lnTo>
                  <a:pt x="9868" y="2464"/>
                </a:lnTo>
                <a:lnTo>
                  <a:pt x="9860" y="2528"/>
                </a:lnTo>
                <a:lnTo>
                  <a:pt x="9851" y="2595"/>
                </a:lnTo>
                <a:lnTo>
                  <a:pt x="9840" y="2662"/>
                </a:lnTo>
                <a:lnTo>
                  <a:pt x="9829" y="2731"/>
                </a:lnTo>
                <a:lnTo>
                  <a:pt x="9816" y="2801"/>
                </a:lnTo>
                <a:lnTo>
                  <a:pt x="9803" y="2873"/>
                </a:lnTo>
                <a:lnTo>
                  <a:pt x="9789" y="2946"/>
                </a:lnTo>
                <a:lnTo>
                  <a:pt x="9774" y="3020"/>
                </a:lnTo>
                <a:lnTo>
                  <a:pt x="9740" y="3172"/>
                </a:lnTo>
                <a:lnTo>
                  <a:pt x="9704" y="3328"/>
                </a:lnTo>
                <a:lnTo>
                  <a:pt x="9382" y="3361"/>
                </a:lnTo>
                <a:lnTo>
                  <a:pt x="9055" y="3396"/>
                </a:lnTo>
                <a:lnTo>
                  <a:pt x="8724" y="3433"/>
                </a:lnTo>
                <a:lnTo>
                  <a:pt x="8390" y="3472"/>
                </a:lnTo>
                <a:lnTo>
                  <a:pt x="8053" y="3513"/>
                </a:lnTo>
                <a:lnTo>
                  <a:pt x="7714" y="3554"/>
                </a:lnTo>
                <a:lnTo>
                  <a:pt x="7374" y="3599"/>
                </a:lnTo>
                <a:lnTo>
                  <a:pt x="7034" y="3643"/>
                </a:lnTo>
                <a:lnTo>
                  <a:pt x="6694" y="3689"/>
                </a:lnTo>
                <a:lnTo>
                  <a:pt x="6355" y="3738"/>
                </a:lnTo>
                <a:lnTo>
                  <a:pt x="6019" y="3786"/>
                </a:lnTo>
                <a:lnTo>
                  <a:pt x="5685" y="3835"/>
                </a:lnTo>
                <a:lnTo>
                  <a:pt x="5354" y="3887"/>
                </a:lnTo>
                <a:lnTo>
                  <a:pt x="5027" y="3938"/>
                </a:lnTo>
                <a:lnTo>
                  <a:pt x="4705" y="3991"/>
                </a:lnTo>
                <a:lnTo>
                  <a:pt x="4389" y="4043"/>
                </a:lnTo>
                <a:close/>
                <a:moveTo>
                  <a:pt x="14038" y="3272"/>
                </a:moveTo>
                <a:lnTo>
                  <a:pt x="14020" y="3254"/>
                </a:lnTo>
                <a:lnTo>
                  <a:pt x="13994" y="3238"/>
                </a:lnTo>
                <a:lnTo>
                  <a:pt x="13964" y="3222"/>
                </a:lnTo>
                <a:lnTo>
                  <a:pt x="13927" y="3207"/>
                </a:lnTo>
                <a:lnTo>
                  <a:pt x="13885" y="3194"/>
                </a:lnTo>
                <a:lnTo>
                  <a:pt x="13836" y="3182"/>
                </a:lnTo>
                <a:lnTo>
                  <a:pt x="13782" y="3171"/>
                </a:lnTo>
                <a:lnTo>
                  <a:pt x="13723" y="3162"/>
                </a:lnTo>
                <a:lnTo>
                  <a:pt x="13657" y="3153"/>
                </a:lnTo>
                <a:lnTo>
                  <a:pt x="13588" y="3145"/>
                </a:lnTo>
                <a:lnTo>
                  <a:pt x="13512" y="3139"/>
                </a:lnTo>
                <a:lnTo>
                  <a:pt x="13431" y="3133"/>
                </a:lnTo>
                <a:lnTo>
                  <a:pt x="13346" y="3129"/>
                </a:lnTo>
                <a:lnTo>
                  <a:pt x="13256" y="3125"/>
                </a:lnTo>
                <a:lnTo>
                  <a:pt x="13161" y="3123"/>
                </a:lnTo>
                <a:lnTo>
                  <a:pt x="13062" y="3121"/>
                </a:lnTo>
                <a:lnTo>
                  <a:pt x="12958" y="3121"/>
                </a:lnTo>
                <a:lnTo>
                  <a:pt x="12849" y="3121"/>
                </a:lnTo>
                <a:lnTo>
                  <a:pt x="12737" y="3122"/>
                </a:lnTo>
                <a:lnTo>
                  <a:pt x="12621" y="3124"/>
                </a:lnTo>
                <a:lnTo>
                  <a:pt x="12500" y="3127"/>
                </a:lnTo>
                <a:lnTo>
                  <a:pt x="12375" y="3131"/>
                </a:lnTo>
                <a:lnTo>
                  <a:pt x="12248" y="3136"/>
                </a:lnTo>
                <a:lnTo>
                  <a:pt x="12116" y="3142"/>
                </a:lnTo>
                <a:lnTo>
                  <a:pt x="11981" y="3148"/>
                </a:lnTo>
                <a:lnTo>
                  <a:pt x="11842" y="3156"/>
                </a:lnTo>
                <a:lnTo>
                  <a:pt x="11700" y="3164"/>
                </a:lnTo>
                <a:lnTo>
                  <a:pt x="11555" y="3173"/>
                </a:lnTo>
                <a:lnTo>
                  <a:pt x="11408" y="3182"/>
                </a:lnTo>
                <a:lnTo>
                  <a:pt x="11258" y="3193"/>
                </a:lnTo>
                <a:lnTo>
                  <a:pt x="11104" y="3204"/>
                </a:lnTo>
                <a:lnTo>
                  <a:pt x="10948" y="3217"/>
                </a:lnTo>
                <a:lnTo>
                  <a:pt x="10996" y="3039"/>
                </a:lnTo>
                <a:lnTo>
                  <a:pt x="11046" y="2846"/>
                </a:lnTo>
                <a:lnTo>
                  <a:pt x="11072" y="2745"/>
                </a:lnTo>
                <a:lnTo>
                  <a:pt x="11097" y="2641"/>
                </a:lnTo>
                <a:lnTo>
                  <a:pt x="11122" y="2535"/>
                </a:lnTo>
                <a:lnTo>
                  <a:pt x="11147" y="2427"/>
                </a:lnTo>
                <a:lnTo>
                  <a:pt x="11171" y="2318"/>
                </a:lnTo>
                <a:lnTo>
                  <a:pt x="11195" y="2208"/>
                </a:lnTo>
                <a:lnTo>
                  <a:pt x="11218" y="2097"/>
                </a:lnTo>
                <a:lnTo>
                  <a:pt x="11241" y="1986"/>
                </a:lnTo>
                <a:lnTo>
                  <a:pt x="11262" y="1874"/>
                </a:lnTo>
                <a:lnTo>
                  <a:pt x="11281" y="1763"/>
                </a:lnTo>
                <a:lnTo>
                  <a:pt x="11299" y="1653"/>
                </a:lnTo>
                <a:lnTo>
                  <a:pt x="11315" y="1544"/>
                </a:lnTo>
                <a:lnTo>
                  <a:pt x="11329" y="1437"/>
                </a:lnTo>
                <a:lnTo>
                  <a:pt x="11342" y="1332"/>
                </a:lnTo>
                <a:lnTo>
                  <a:pt x="11352" y="1229"/>
                </a:lnTo>
                <a:lnTo>
                  <a:pt x="11360" y="1129"/>
                </a:lnTo>
                <a:lnTo>
                  <a:pt x="11365" y="1032"/>
                </a:lnTo>
                <a:lnTo>
                  <a:pt x="11368" y="938"/>
                </a:lnTo>
                <a:lnTo>
                  <a:pt x="11368" y="850"/>
                </a:lnTo>
                <a:lnTo>
                  <a:pt x="11365" y="764"/>
                </a:lnTo>
                <a:lnTo>
                  <a:pt x="11358" y="683"/>
                </a:lnTo>
                <a:lnTo>
                  <a:pt x="11349" y="608"/>
                </a:lnTo>
                <a:lnTo>
                  <a:pt x="11335" y="538"/>
                </a:lnTo>
                <a:lnTo>
                  <a:pt x="11319" y="475"/>
                </a:lnTo>
                <a:lnTo>
                  <a:pt x="11298" y="416"/>
                </a:lnTo>
                <a:lnTo>
                  <a:pt x="11273" y="366"/>
                </a:lnTo>
                <a:lnTo>
                  <a:pt x="11244" y="322"/>
                </a:lnTo>
                <a:lnTo>
                  <a:pt x="11210" y="284"/>
                </a:lnTo>
                <a:lnTo>
                  <a:pt x="11101" y="206"/>
                </a:lnTo>
                <a:lnTo>
                  <a:pt x="10960" y="140"/>
                </a:lnTo>
                <a:lnTo>
                  <a:pt x="10791" y="88"/>
                </a:lnTo>
                <a:lnTo>
                  <a:pt x="10597" y="48"/>
                </a:lnTo>
                <a:lnTo>
                  <a:pt x="10377" y="21"/>
                </a:lnTo>
                <a:lnTo>
                  <a:pt x="10137" y="5"/>
                </a:lnTo>
                <a:lnTo>
                  <a:pt x="9877" y="0"/>
                </a:lnTo>
                <a:lnTo>
                  <a:pt x="9600" y="5"/>
                </a:lnTo>
                <a:lnTo>
                  <a:pt x="9307" y="19"/>
                </a:lnTo>
                <a:lnTo>
                  <a:pt x="9000" y="41"/>
                </a:lnTo>
                <a:lnTo>
                  <a:pt x="8683" y="72"/>
                </a:lnTo>
                <a:lnTo>
                  <a:pt x="8357" y="110"/>
                </a:lnTo>
                <a:lnTo>
                  <a:pt x="8024" y="154"/>
                </a:lnTo>
                <a:lnTo>
                  <a:pt x="7687" y="205"/>
                </a:lnTo>
                <a:lnTo>
                  <a:pt x="7347" y="260"/>
                </a:lnTo>
                <a:lnTo>
                  <a:pt x="7007" y="321"/>
                </a:lnTo>
                <a:lnTo>
                  <a:pt x="6670" y="385"/>
                </a:lnTo>
                <a:lnTo>
                  <a:pt x="6336" y="453"/>
                </a:lnTo>
                <a:lnTo>
                  <a:pt x="6008" y="523"/>
                </a:lnTo>
                <a:lnTo>
                  <a:pt x="5689" y="595"/>
                </a:lnTo>
                <a:lnTo>
                  <a:pt x="5380" y="668"/>
                </a:lnTo>
                <a:lnTo>
                  <a:pt x="5083" y="743"/>
                </a:lnTo>
                <a:lnTo>
                  <a:pt x="4802" y="816"/>
                </a:lnTo>
                <a:lnTo>
                  <a:pt x="4538" y="890"/>
                </a:lnTo>
                <a:lnTo>
                  <a:pt x="4293" y="962"/>
                </a:lnTo>
                <a:lnTo>
                  <a:pt x="4070" y="1032"/>
                </a:lnTo>
                <a:lnTo>
                  <a:pt x="3870" y="1100"/>
                </a:lnTo>
                <a:lnTo>
                  <a:pt x="3695" y="1163"/>
                </a:lnTo>
                <a:lnTo>
                  <a:pt x="3548" y="1223"/>
                </a:lnTo>
                <a:lnTo>
                  <a:pt x="3431" y="1278"/>
                </a:lnTo>
                <a:lnTo>
                  <a:pt x="3346" y="1328"/>
                </a:lnTo>
                <a:lnTo>
                  <a:pt x="3296" y="1371"/>
                </a:lnTo>
                <a:lnTo>
                  <a:pt x="3271" y="1407"/>
                </a:lnTo>
                <a:lnTo>
                  <a:pt x="3248" y="1452"/>
                </a:lnTo>
                <a:lnTo>
                  <a:pt x="3227" y="1504"/>
                </a:lnTo>
                <a:lnTo>
                  <a:pt x="3207" y="1563"/>
                </a:lnTo>
                <a:lnTo>
                  <a:pt x="3188" y="1629"/>
                </a:lnTo>
                <a:lnTo>
                  <a:pt x="3171" y="1702"/>
                </a:lnTo>
                <a:lnTo>
                  <a:pt x="3156" y="1780"/>
                </a:lnTo>
                <a:lnTo>
                  <a:pt x="3142" y="1864"/>
                </a:lnTo>
                <a:lnTo>
                  <a:pt x="3129" y="1952"/>
                </a:lnTo>
                <a:lnTo>
                  <a:pt x="3118" y="2046"/>
                </a:lnTo>
                <a:lnTo>
                  <a:pt x="3108" y="2143"/>
                </a:lnTo>
                <a:lnTo>
                  <a:pt x="3099" y="2244"/>
                </a:lnTo>
                <a:lnTo>
                  <a:pt x="3091" y="2348"/>
                </a:lnTo>
                <a:lnTo>
                  <a:pt x="3084" y="2453"/>
                </a:lnTo>
                <a:lnTo>
                  <a:pt x="3078" y="2562"/>
                </a:lnTo>
                <a:lnTo>
                  <a:pt x="3073" y="2673"/>
                </a:lnTo>
                <a:lnTo>
                  <a:pt x="3069" y="2784"/>
                </a:lnTo>
                <a:lnTo>
                  <a:pt x="3066" y="2897"/>
                </a:lnTo>
                <a:lnTo>
                  <a:pt x="3063" y="3009"/>
                </a:lnTo>
                <a:lnTo>
                  <a:pt x="3061" y="3122"/>
                </a:lnTo>
                <a:lnTo>
                  <a:pt x="3060" y="3233"/>
                </a:lnTo>
                <a:lnTo>
                  <a:pt x="3059" y="3344"/>
                </a:lnTo>
                <a:lnTo>
                  <a:pt x="3059" y="3452"/>
                </a:lnTo>
                <a:lnTo>
                  <a:pt x="3060" y="3559"/>
                </a:lnTo>
                <a:lnTo>
                  <a:pt x="3062" y="3765"/>
                </a:lnTo>
                <a:lnTo>
                  <a:pt x="3065" y="3956"/>
                </a:lnTo>
                <a:lnTo>
                  <a:pt x="3069" y="4131"/>
                </a:lnTo>
                <a:lnTo>
                  <a:pt x="3074" y="4284"/>
                </a:lnTo>
                <a:lnTo>
                  <a:pt x="2934" y="4311"/>
                </a:lnTo>
                <a:lnTo>
                  <a:pt x="2797" y="4339"/>
                </a:lnTo>
                <a:lnTo>
                  <a:pt x="2663" y="4368"/>
                </a:lnTo>
                <a:lnTo>
                  <a:pt x="2532" y="4396"/>
                </a:lnTo>
                <a:lnTo>
                  <a:pt x="2404" y="4423"/>
                </a:lnTo>
                <a:lnTo>
                  <a:pt x="2279" y="4451"/>
                </a:lnTo>
                <a:lnTo>
                  <a:pt x="2156" y="4480"/>
                </a:lnTo>
                <a:lnTo>
                  <a:pt x="2037" y="4507"/>
                </a:lnTo>
                <a:lnTo>
                  <a:pt x="1922" y="4535"/>
                </a:lnTo>
                <a:lnTo>
                  <a:pt x="1809" y="4563"/>
                </a:lnTo>
                <a:lnTo>
                  <a:pt x="1700" y="4590"/>
                </a:lnTo>
                <a:lnTo>
                  <a:pt x="1596" y="4618"/>
                </a:lnTo>
                <a:lnTo>
                  <a:pt x="1494" y="4645"/>
                </a:lnTo>
                <a:lnTo>
                  <a:pt x="1396" y="4673"/>
                </a:lnTo>
                <a:lnTo>
                  <a:pt x="1302" y="4699"/>
                </a:lnTo>
                <a:lnTo>
                  <a:pt x="1212" y="4727"/>
                </a:lnTo>
                <a:lnTo>
                  <a:pt x="1126" y="4754"/>
                </a:lnTo>
                <a:lnTo>
                  <a:pt x="1044" y="4781"/>
                </a:lnTo>
                <a:lnTo>
                  <a:pt x="967" y="4807"/>
                </a:lnTo>
                <a:lnTo>
                  <a:pt x="894" y="4833"/>
                </a:lnTo>
                <a:lnTo>
                  <a:pt x="826" y="4860"/>
                </a:lnTo>
                <a:lnTo>
                  <a:pt x="762" y="4886"/>
                </a:lnTo>
                <a:lnTo>
                  <a:pt x="702" y="4911"/>
                </a:lnTo>
                <a:lnTo>
                  <a:pt x="648" y="4936"/>
                </a:lnTo>
                <a:lnTo>
                  <a:pt x="599" y="4961"/>
                </a:lnTo>
                <a:lnTo>
                  <a:pt x="553" y="4987"/>
                </a:lnTo>
                <a:lnTo>
                  <a:pt x="514" y="5012"/>
                </a:lnTo>
                <a:lnTo>
                  <a:pt x="480" y="5036"/>
                </a:lnTo>
                <a:lnTo>
                  <a:pt x="451" y="5060"/>
                </a:lnTo>
                <a:lnTo>
                  <a:pt x="427" y="5083"/>
                </a:lnTo>
                <a:lnTo>
                  <a:pt x="408" y="5107"/>
                </a:lnTo>
                <a:lnTo>
                  <a:pt x="395" y="5130"/>
                </a:lnTo>
                <a:lnTo>
                  <a:pt x="360" y="5222"/>
                </a:lnTo>
                <a:lnTo>
                  <a:pt x="325" y="5334"/>
                </a:lnTo>
                <a:lnTo>
                  <a:pt x="292" y="5465"/>
                </a:lnTo>
                <a:lnTo>
                  <a:pt x="259" y="5613"/>
                </a:lnTo>
                <a:lnTo>
                  <a:pt x="227" y="5776"/>
                </a:lnTo>
                <a:lnTo>
                  <a:pt x="197" y="5953"/>
                </a:lnTo>
                <a:lnTo>
                  <a:pt x="169" y="6144"/>
                </a:lnTo>
                <a:lnTo>
                  <a:pt x="142" y="6345"/>
                </a:lnTo>
                <a:lnTo>
                  <a:pt x="117" y="6557"/>
                </a:lnTo>
                <a:lnTo>
                  <a:pt x="95" y="6777"/>
                </a:lnTo>
                <a:lnTo>
                  <a:pt x="73" y="7005"/>
                </a:lnTo>
                <a:lnTo>
                  <a:pt x="54" y="7238"/>
                </a:lnTo>
                <a:lnTo>
                  <a:pt x="38" y="7477"/>
                </a:lnTo>
                <a:lnTo>
                  <a:pt x="25" y="7718"/>
                </a:lnTo>
                <a:lnTo>
                  <a:pt x="14" y="7962"/>
                </a:lnTo>
                <a:lnTo>
                  <a:pt x="7" y="8205"/>
                </a:lnTo>
                <a:lnTo>
                  <a:pt x="2" y="8448"/>
                </a:lnTo>
                <a:lnTo>
                  <a:pt x="0" y="8689"/>
                </a:lnTo>
                <a:lnTo>
                  <a:pt x="2" y="8925"/>
                </a:lnTo>
                <a:lnTo>
                  <a:pt x="7" y="9157"/>
                </a:lnTo>
                <a:lnTo>
                  <a:pt x="16" y="9382"/>
                </a:lnTo>
                <a:lnTo>
                  <a:pt x="28" y="9599"/>
                </a:lnTo>
                <a:lnTo>
                  <a:pt x="45" y="9807"/>
                </a:lnTo>
                <a:lnTo>
                  <a:pt x="65" y="10004"/>
                </a:lnTo>
                <a:lnTo>
                  <a:pt x="91" y="10190"/>
                </a:lnTo>
                <a:lnTo>
                  <a:pt x="120" y="10362"/>
                </a:lnTo>
                <a:lnTo>
                  <a:pt x="153" y="10518"/>
                </a:lnTo>
                <a:lnTo>
                  <a:pt x="191" y="10660"/>
                </a:lnTo>
                <a:lnTo>
                  <a:pt x="235" y="10784"/>
                </a:lnTo>
                <a:lnTo>
                  <a:pt x="283" y="10887"/>
                </a:lnTo>
                <a:lnTo>
                  <a:pt x="337" y="10972"/>
                </a:lnTo>
                <a:lnTo>
                  <a:pt x="395" y="11035"/>
                </a:lnTo>
                <a:lnTo>
                  <a:pt x="407" y="11045"/>
                </a:lnTo>
                <a:lnTo>
                  <a:pt x="423" y="11054"/>
                </a:lnTo>
                <a:lnTo>
                  <a:pt x="441" y="11063"/>
                </a:lnTo>
                <a:lnTo>
                  <a:pt x="461" y="11072"/>
                </a:lnTo>
                <a:lnTo>
                  <a:pt x="483" y="11080"/>
                </a:lnTo>
                <a:lnTo>
                  <a:pt x="507" y="11089"/>
                </a:lnTo>
                <a:lnTo>
                  <a:pt x="533" y="11097"/>
                </a:lnTo>
                <a:lnTo>
                  <a:pt x="562" y="11105"/>
                </a:lnTo>
                <a:lnTo>
                  <a:pt x="594" y="11113"/>
                </a:lnTo>
                <a:lnTo>
                  <a:pt x="627" y="11121"/>
                </a:lnTo>
                <a:lnTo>
                  <a:pt x="662" y="11129"/>
                </a:lnTo>
                <a:lnTo>
                  <a:pt x="699" y="11136"/>
                </a:lnTo>
                <a:lnTo>
                  <a:pt x="740" y="11143"/>
                </a:lnTo>
                <a:lnTo>
                  <a:pt x="781" y="11150"/>
                </a:lnTo>
                <a:lnTo>
                  <a:pt x="824" y="11158"/>
                </a:lnTo>
                <a:lnTo>
                  <a:pt x="870" y="11165"/>
                </a:lnTo>
                <a:lnTo>
                  <a:pt x="2876" y="11121"/>
                </a:lnTo>
                <a:lnTo>
                  <a:pt x="2871" y="11036"/>
                </a:lnTo>
                <a:lnTo>
                  <a:pt x="2867" y="10951"/>
                </a:lnTo>
                <a:lnTo>
                  <a:pt x="2863" y="10865"/>
                </a:lnTo>
                <a:lnTo>
                  <a:pt x="2861" y="10780"/>
                </a:lnTo>
                <a:lnTo>
                  <a:pt x="2858" y="10695"/>
                </a:lnTo>
                <a:lnTo>
                  <a:pt x="2857" y="10610"/>
                </a:lnTo>
                <a:lnTo>
                  <a:pt x="2856" y="10526"/>
                </a:lnTo>
                <a:lnTo>
                  <a:pt x="2855" y="10442"/>
                </a:lnTo>
                <a:lnTo>
                  <a:pt x="2855" y="10359"/>
                </a:lnTo>
                <a:lnTo>
                  <a:pt x="2856" y="10277"/>
                </a:lnTo>
                <a:lnTo>
                  <a:pt x="2858" y="10196"/>
                </a:lnTo>
                <a:lnTo>
                  <a:pt x="2860" y="10116"/>
                </a:lnTo>
                <a:lnTo>
                  <a:pt x="2863" y="10039"/>
                </a:lnTo>
                <a:lnTo>
                  <a:pt x="2867" y="9962"/>
                </a:lnTo>
                <a:lnTo>
                  <a:pt x="2872" y="9886"/>
                </a:lnTo>
                <a:lnTo>
                  <a:pt x="2878" y="9814"/>
                </a:lnTo>
                <a:lnTo>
                  <a:pt x="2884" y="9742"/>
                </a:lnTo>
                <a:lnTo>
                  <a:pt x="2891" y="9673"/>
                </a:lnTo>
                <a:lnTo>
                  <a:pt x="2899" y="9606"/>
                </a:lnTo>
                <a:lnTo>
                  <a:pt x="2907" y="9542"/>
                </a:lnTo>
                <a:lnTo>
                  <a:pt x="2917" y="9480"/>
                </a:lnTo>
                <a:lnTo>
                  <a:pt x="2928" y="9421"/>
                </a:lnTo>
                <a:lnTo>
                  <a:pt x="2939" y="9364"/>
                </a:lnTo>
                <a:lnTo>
                  <a:pt x="2952" y="9311"/>
                </a:lnTo>
                <a:lnTo>
                  <a:pt x="2965" y="9260"/>
                </a:lnTo>
                <a:lnTo>
                  <a:pt x="2980" y="9214"/>
                </a:lnTo>
                <a:lnTo>
                  <a:pt x="2995" y="9170"/>
                </a:lnTo>
                <a:lnTo>
                  <a:pt x="3012" y="9130"/>
                </a:lnTo>
                <a:lnTo>
                  <a:pt x="3030" y="9094"/>
                </a:lnTo>
                <a:lnTo>
                  <a:pt x="3050" y="9062"/>
                </a:lnTo>
                <a:lnTo>
                  <a:pt x="3070" y="9034"/>
                </a:lnTo>
                <a:lnTo>
                  <a:pt x="3091" y="9010"/>
                </a:lnTo>
                <a:lnTo>
                  <a:pt x="3133" y="8969"/>
                </a:lnTo>
                <a:lnTo>
                  <a:pt x="3178" y="8930"/>
                </a:lnTo>
                <a:lnTo>
                  <a:pt x="3227" y="8893"/>
                </a:lnTo>
                <a:lnTo>
                  <a:pt x="3277" y="8856"/>
                </a:lnTo>
                <a:lnTo>
                  <a:pt x="3329" y="8821"/>
                </a:lnTo>
                <a:lnTo>
                  <a:pt x="3384" y="8788"/>
                </a:lnTo>
                <a:lnTo>
                  <a:pt x="3440" y="8755"/>
                </a:lnTo>
                <a:lnTo>
                  <a:pt x="3498" y="8725"/>
                </a:lnTo>
                <a:lnTo>
                  <a:pt x="3559" y="8697"/>
                </a:lnTo>
                <a:lnTo>
                  <a:pt x="3620" y="8670"/>
                </a:lnTo>
                <a:lnTo>
                  <a:pt x="3682" y="8645"/>
                </a:lnTo>
                <a:lnTo>
                  <a:pt x="3747" y="8620"/>
                </a:lnTo>
                <a:lnTo>
                  <a:pt x="3812" y="8599"/>
                </a:lnTo>
                <a:lnTo>
                  <a:pt x="3879" y="8579"/>
                </a:lnTo>
                <a:lnTo>
                  <a:pt x="3945" y="8561"/>
                </a:lnTo>
                <a:lnTo>
                  <a:pt x="4012" y="8544"/>
                </a:lnTo>
                <a:lnTo>
                  <a:pt x="4081" y="8530"/>
                </a:lnTo>
                <a:lnTo>
                  <a:pt x="4149" y="8518"/>
                </a:lnTo>
                <a:lnTo>
                  <a:pt x="4218" y="8507"/>
                </a:lnTo>
                <a:lnTo>
                  <a:pt x="4286" y="8498"/>
                </a:lnTo>
                <a:lnTo>
                  <a:pt x="4355" y="8492"/>
                </a:lnTo>
                <a:lnTo>
                  <a:pt x="4422" y="8488"/>
                </a:lnTo>
                <a:lnTo>
                  <a:pt x="4490" y="8486"/>
                </a:lnTo>
                <a:lnTo>
                  <a:pt x="4558" y="8486"/>
                </a:lnTo>
                <a:lnTo>
                  <a:pt x="4624" y="8488"/>
                </a:lnTo>
                <a:lnTo>
                  <a:pt x="4690" y="8493"/>
                </a:lnTo>
                <a:lnTo>
                  <a:pt x="4754" y="8500"/>
                </a:lnTo>
                <a:lnTo>
                  <a:pt x="4817" y="8510"/>
                </a:lnTo>
                <a:lnTo>
                  <a:pt x="4880" y="8522"/>
                </a:lnTo>
                <a:lnTo>
                  <a:pt x="4940" y="8536"/>
                </a:lnTo>
                <a:lnTo>
                  <a:pt x="4998" y="8553"/>
                </a:lnTo>
                <a:lnTo>
                  <a:pt x="5056" y="8572"/>
                </a:lnTo>
                <a:lnTo>
                  <a:pt x="5087" y="8587"/>
                </a:lnTo>
                <a:lnTo>
                  <a:pt x="5117" y="8608"/>
                </a:lnTo>
                <a:lnTo>
                  <a:pt x="5145" y="8636"/>
                </a:lnTo>
                <a:lnTo>
                  <a:pt x="5172" y="8669"/>
                </a:lnTo>
                <a:lnTo>
                  <a:pt x="5197" y="8708"/>
                </a:lnTo>
                <a:lnTo>
                  <a:pt x="5221" y="8752"/>
                </a:lnTo>
                <a:lnTo>
                  <a:pt x="5243" y="8803"/>
                </a:lnTo>
                <a:lnTo>
                  <a:pt x="5264" y="8857"/>
                </a:lnTo>
                <a:lnTo>
                  <a:pt x="5284" y="8917"/>
                </a:lnTo>
                <a:lnTo>
                  <a:pt x="5302" y="8981"/>
                </a:lnTo>
                <a:lnTo>
                  <a:pt x="5319" y="9050"/>
                </a:lnTo>
                <a:lnTo>
                  <a:pt x="5335" y="9122"/>
                </a:lnTo>
                <a:lnTo>
                  <a:pt x="5349" y="9198"/>
                </a:lnTo>
                <a:lnTo>
                  <a:pt x="5362" y="9279"/>
                </a:lnTo>
                <a:lnTo>
                  <a:pt x="5374" y="9361"/>
                </a:lnTo>
                <a:lnTo>
                  <a:pt x="5385" y="9448"/>
                </a:lnTo>
                <a:lnTo>
                  <a:pt x="5394" y="9538"/>
                </a:lnTo>
                <a:lnTo>
                  <a:pt x="5402" y="9629"/>
                </a:lnTo>
                <a:lnTo>
                  <a:pt x="5409" y="9724"/>
                </a:lnTo>
                <a:lnTo>
                  <a:pt x="5415" y="9821"/>
                </a:lnTo>
                <a:lnTo>
                  <a:pt x="5420" y="9919"/>
                </a:lnTo>
                <a:lnTo>
                  <a:pt x="5424" y="10020"/>
                </a:lnTo>
                <a:lnTo>
                  <a:pt x="5426" y="10121"/>
                </a:lnTo>
                <a:lnTo>
                  <a:pt x="5428" y="10224"/>
                </a:lnTo>
                <a:lnTo>
                  <a:pt x="5428" y="10329"/>
                </a:lnTo>
                <a:lnTo>
                  <a:pt x="5428" y="10434"/>
                </a:lnTo>
                <a:lnTo>
                  <a:pt x="5427" y="10539"/>
                </a:lnTo>
                <a:lnTo>
                  <a:pt x="5424" y="10644"/>
                </a:lnTo>
                <a:lnTo>
                  <a:pt x="5421" y="10751"/>
                </a:lnTo>
                <a:lnTo>
                  <a:pt x="5417" y="10856"/>
                </a:lnTo>
                <a:lnTo>
                  <a:pt x="5412" y="10962"/>
                </a:lnTo>
                <a:lnTo>
                  <a:pt x="5406" y="11067"/>
                </a:lnTo>
                <a:lnTo>
                  <a:pt x="7092" y="11030"/>
                </a:lnTo>
                <a:lnTo>
                  <a:pt x="8811" y="10993"/>
                </a:lnTo>
                <a:lnTo>
                  <a:pt x="8805" y="10902"/>
                </a:lnTo>
                <a:lnTo>
                  <a:pt x="8799" y="10810"/>
                </a:lnTo>
                <a:lnTo>
                  <a:pt x="8794" y="10716"/>
                </a:lnTo>
                <a:lnTo>
                  <a:pt x="8790" y="10623"/>
                </a:lnTo>
                <a:lnTo>
                  <a:pt x="8786" y="10530"/>
                </a:lnTo>
                <a:lnTo>
                  <a:pt x="8783" y="10436"/>
                </a:lnTo>
                <a:lnTo>
                  <a:pt x="8780" y="10343"/>
                </a:lnTo>
                <a:lnTo>
                  <a:pt x="8778" y="10249"/>
                </a:lnTo>
                <a:lnTo>
                  <a:pt x="8777" y="10157"/>
                </a:lnTo>
                <a:lnTo>
                  <a:pt x="8776" y="10065"/>
                </a:lnTo>
                <a:lnTo>
                  <a:pt x="8776" y="9974"/>
                </a:lnTo>
                <a:lnTo>
                  <a:pt x="8777" y="9884"/>
                </a:lnTo>
                <a:lnTo>
                  <a:pt x="8779" y="9796"/>
                </a:lnTo>
                <a:lnTo>
                  <a:pt x="8782" y="9709"/>
                </a:lnTo>
                <a:lnTo>
                  <a:pt x="8785" y="9623"/>
                </a:lnTo>
                <a:lnTo>
                  <a:pt x="8789" y="9541"/>
                </a:lnTo>
                <a:lnTo>
                  <a:pt x="8795" y="9459"/>
                </a:lnTo>
                <a:lnTo>
                  <a:pt x="8801" y="9380"/>
                </a:lnTo>
                <a:lnTo>
                  <a:pt x="8809" y="9304"/>
                </a:lnTo>
                <a:lnTo>
                  <a:pt x="8817" y="9230"/>
                </a:lnTo>
                <a:lnTo>
                  <a:pt x="8827" y="9159"/>
                </a:lnTo>
                <a:lnTo>
                  <a:pt x="8837" y="9091"/>
                </a:lnTo>
                <a:lnTo>
                  <a:pt x="8849" y="9027"/>
                </a:lnTo>
                <a:lnTo>
                  <a:pt x="8862" y="8965"/>
                </a:lnTo>
                <a:lnTo>
                  <a:pt x="8876" y="8908"/>
                </a:lnTo>
                <a:lnTo>
                  <a:pt x="8891" y="8854"/>
                </a:lnTo>
                <a:lnTo>
                  <a:pt x="8908" y="8804"/>
                </a:lnTo>
                <a:lnTo>
                  <a:pt x="8926" y="8759"/>
                </a:lnTo>
                <a:lnTo>
                  <a:pt x="8946" y="8717"/>
                </a:lnTo>
                <a:lnTo>
                  <a:pt x="8966" y="8681"/>
                </a:lnTo>
                <a:lnTo>
                  <a:pt x="8988" y="8650"/>
                </a:lnTo>
                <a:lnTo>
                  <a:pt x="9011" y="8622"/>
                </a:lnTo>
                <a:lnTo>
                  <a:pt x="9054" y="8582"/>
                </a:lnTo>
                <a:lnTo>
                  <a:pt x="9098" y="8543"/>
                </a:lnTo>
                <a:lnTo>
                  <a:pt x="9147" y="8506"/>
                </a:lnTo>
                <a:lnTo>
                  <a:pt x="9196" y="8469"/>
                </a:lnTo>
                <a:lnTo>
                  <a:pt x="9248" y="8434"/>
                </a:lnTo>
                <a:lnTo>
                  <a:pt x="9303" y="8401"/>
                </a:lnTo>
                <a:lnTo>
                  <a:pt x="9360" y="8369"/>
                </a:lnTo>
                <a:lnTo>
                  <a:pt x="9417" y="8338"/>
                </a:lnTo>
                <a:lnTo>
                  <a:pt x="9478" y="8310"/>
                </a:lnTo>
                <a:lnTo>
                  <a:pt x="9539" y="8283"/>
                </a:lnTo>
                <a:lnTo>
                  <a:pt x="9603" y="8258"/>
                </a:lnTo>
                <a:lnTo>
                  <a:pt x="9666" y="8234"/>
                </a:lnTo>
                <a:lnTo>
                  <a:pt x="9731" y="8212"/>
                </a:lnTo>
                <a:lnTo>
                  <a:pt x="9798" y="8192"/>
                </a:lnTo>
                <a:lnTo>
                  <a:pt x="9864" y="8174"/>
                </a:lnTo>
                <a:lnTo>
                  <a:pt x="9932" y="8158"/>
                </a:lnTo>
                <a:lnTo>
                  <a:pt x="10000" y="8143"/>
                </a:lnTo>
                <a:lnTo>
                  <a:pt x="10068" y="8131"/>
                </a:lnTo>
                <a:lnTo>
                  <a:pt x="10137" y="8120"/>
                </a:lnTo>
                <a:lnTo>
                  <a:pt x="10205" y="8111"/>
                </a:lnTo>
                <a:lnTo>
                  <a:pt x="10274" y="8105"/>
                </a:lnTo>
                <a:lnTo>
                  <a:pt x="10342" y="8101"/>
                </a:lnTo>
                <a:lnTo>
                  <a:pt x="10409" y="8099"/>
                </a:lnTo>
                <a:lnTo>
                  <a:pt x="10477" y="8099"/>
                </a:lnTo>
                <a:lnTo>
                  <a:pt x="10543" y="8102"/>
                </a:lnTo>
                <a:lnTo>
                  <a:pt x="10609" y="8106"/>
                </a:lnTo>
                <a:lnTo>
                  <a:pt x="10673" y="8113"/>
                </a:lnTo>
                <a:lnTo>
                  <a:pt x="10736" y="8123"/>
                </a:lnTo>
                <a:lnTo>
                  <a:pt x="10799" y="8135"/>
                </a:lnTo>
                <a:lnTo>
                  <a:pt x="10859" y="8150"/>
                </a:lnTo>
                <a:lnTo>
                  <a:pt x="10919" y="8166"/>
                </a:lnTo>
                <a:lnTo>
                  <a:pt x="10976" y="8185"/>
                </a:lnTo>
                <a:lnTo>
                  <a:pt x="11009" y="8202"/>
                </a:lnTo>
                <a:lnTo>
                  <a:pt x="11041" y="8225"/>
                </a:lnTo>
                <a:lnTo>
                  <a:pt x="11072" y="8257"/>
                </a:lnTo>
                <a:lnTo>
                  <a:pt x="11100" y="8294"/>
                </a:lnTo>
                <a:lnTo>
                  <a:pt x="11126" y="8338"/>
                </a:lnTo>
                <a:lnTo>
                  <a:pt x="11151" y="8390"/>
                </a:lnTo>
                <a:lnTo>
                  <a:pt x="11175" y="8446"/>
                </a:lnTo>
                <a:lnTo>
                  <a:pt x="11196" y="8508"/>
                </a:lnTo>
                <a:lnTo>
                  <a:pt x="11216" y="8575"/>
                </a:lnTo>
                <a:lnTo>
                  <a:pt x="11236" y="8649"/>
                </a:lnTo>
                <a:lnTo>
                  <a:pt x="11252" y="8725"/>
                </a:lnTo>
                <a:lnTo>
                  <a:pt x="11268" y="8808"/>
                </a:lnTo>
                <a:lnTo>
                  <a:pt x="11282" y="8894"/>
                </a:lnTo>
                <a:lnTo>
                  <a:pt x="11295" y="8984"/>
                </a:lnTo>
                <a:lnTo>
                  <a:pt x="11306" y="9078"/>
                </a:lnTo>
                <a:lnTo>
                  <a:pt x="11315" y="9175"/>
                </a:lnTo>
                <a:lnTo>
                  <a:pt x="11324" y="9275"/>
                </a:lnTo>
                <a:lnTo>
                  <a:pt x="11331" y="9377"/>
                </a:lnTo>
                <a:lnTo>
                  <a:pt x="11337" y="9482"/>
                </a:lnTo>
                <a:lnTo>
                  <a:pt x="11341" y="9590"/>
                </a:lnTo>
                <a:lnTo>
                  <a:pt x="11344" y="9699"/>
                </a:lnTo>
                <a:lnTo>
                  <a:pt x="11346" y="9810"/>
                </a:lnTo>
                <a:lnTo>
                  <a:pt x="11347" y="9922"/>
                </a:lnTo>
                <a:lnTo>
                  <a:pt x="11347" y="10036"/>
                </a:lnTo>
                <a:lnTo>
                  <a:pt x="11346" y="10149"/>
                </a:lnTo>
                <a:lnTo>
                  <a:pt x="11343" y="10263"/>
                </a:lnTo>
                <a:lnTo>
                  <a:pt x="11340" y="10377"/>
                </a:lnTo>
                <a:lnTo>
                  <a:pt x="11335" y="10491"/>
                </a:lnTo>
                <a:lnTo>
                  <a:pt x="11329" y="10605"/>
                </a:lnTo>
                <a:lnTo>
                  <a:pt x="11323" y="10718"/>
                </a:lnTo>
                <a:lnTo>
                  <a:pt x="11315" y="10830"/>
                </a:lnTo>
                <a:lnTo>
                  <a:pt x="11306" y="10940"/>
                </a:lnTo>
                <a:lnTo>
                  <a:pt x="13239" y="10897"/>
                </a:lnTo>
                <a:lnTo>
                  <a:pt x="13320" y="10886"/>
                </a:lnTo>
                <a:lnTo>
                  <a:pt x="13398" y="10875"/>
                </a:lnTo>
                <a:lnTo>
                  <a:pt x="13472" y="10864"/>
                </a:lnTo>
                <a:lnTo>
                  <a:pt x="13543" y="10852"/>
                </a:lnTo>
                <a:lnTo>
                  <a:pt x="13608" y="10841"/>
                </a:lnTo>
                <a:lnTo>
                  <a:pt x="13670" y="10829"/>
                </a:lnTo>
                <a:lnTo>
                  <a:pt x="13728" y="10817"/>
                </a:lnTo>
                <a:lnTo>
                  <a:pt x="13780" y="10805"/>
                </a:lnTo>
                <a:lnTo>
                  <a:pt x="13829" y="10793"/>
                </a:lnTo>
                <a:lnTo>
                  <a:pt x="13874" y="10781"/>
                </a:lnTo>
                <a:lnTo>
                  <a:pt x="13913" y="10768"/>
                </a:lnTo>
                <a:lnTo>
                  <a:pt x="13948" y="10756"/>
                </a:lnTo>
                <a:lnTo>
                  <a:pt x="13963" y="10750"/>
                </a:lnTo>
                <a:lnTo>
                  <a:pt x="13977" y="10744"/>
                </a:lnTo>
                <a:lnTo>
                  <a:pt x="13990" y="10738"/>
                </a:lnTo>
                <a:lnTo>
                  <a:pt x="14002" y="10731"/>
                </a:lnTo>
                <a:lnTo>
                  <a:pt x="14013" y="10725"/>
                </a:lnTo>
                <a:lnTo>
                  <a:pt x="14023" y="10719"/>
                </a:lnTo>
                <a:lnTo>
                  <a:pt x="14031" y="10713"/>
                </a:lnTo>
                <a:lnTo>
                  <a:pt x="14038" y="10707"/>
                </a:lnTo>
                <a:lnTo>
                  <a:pt x="14083" y="10643"/>
                </a:lnTo>
                <a:lnTo>
                  <a:pt x="14125" y="10549"/>
                </a:lnTo>
                <a:lnTo>
                  <a:pt x="14164" y="10425"/>
                </a:lnTo>
                <a:lnTo>
                  <a:pt x="14202" y="10273"/>
                </a:lnTo>
                <a:lnTo>
                  <a:pt x="14236" y="10095"/>
                </a:lnTo>
                <a:lnTo>
                  <a:pt x="14267" y="9894"/>
                </a:lnTo>
                <a:lnTo>
                  <a:pt x="14296" y="9671"/>
                </a:lnTo>
                <a:lnTo>
                  <a:pt x="14322" y="9429"/>
                </a:lnTo>
                <a:lnTo>
                  <a:pt x="14346" y="9170"/>
                </a:lnTo>
                <a:lnTo>
                  <a:pt x="14366" y="8897"/>
                </a:lnTo>
                <a:lnTo>
                  <a:pt x="14383" y="8608"/>
                </a:lnTo>
                <a:lnTo>
                  <a:pt x="14398" y="8311"/>
                </a:lnTo>
                <a:lnTo>
                  <a:pt x="14409" y="8004"/>
                </a:lnTo>
                <a:lnTo>
                  <a:pt x="14418" y="7690"/>
                </a:lnTo>
                <a:lnTo>
                  <a:pt x="14424" y="7372"/>
                </a:lnTo>
                <a:lnTo>
                  <a:pt x="14427" y="7050"/>
                </a:lnTo>
                <a:lnTo>
                  <a:pt x="14426" y="6729"/>
                </a:lnTo>
                <a:lnTo>
                  <a:pt x="14423" y="6409"/>
                </a:lnTo>
                <a:lnTo>
                  <a:pt x="14417" y="6093"/>
                </a:lnTo>
                <a:lnTo>
                  <a:pt x="14407" y="5783"/>
                </a:lnTo>
                <a:lnTo>
                  <a:pt x="14395" y="5480"/>
                </a:lnTo>
                <a:lnTo>
                  <a:pt x="14379" y="5187"/>
                </a:lnTo>
                <a:lnTo>
                  <a:pt x="14360" y="4907"/>
                </a:lnTo>
                <a:lnTo>
                  <a:pt x="14337" y="4641"/>
                </a:lnTo>
                <a:lnTo>
                  <a:pt x="14311" y="4391"/>
                </a:lnTo>
                <a:lnTo>
                  <a:pt x="14282" y="4159"/>
                </a:lnTo>
                <a:lnTo>
                  <a:pt x="14250" y="3948"/>
                </a:lnTo>
                <a:lnTo>
                  <a:pt x="14215" y="3760"/>
                </a:lnTo>
                <a:lnTo>
                  <a:pt x="14175" y="3596"/>
                </a:lnTo>
                <a:lnTo>
                  <a:pt x="14133" y="3458"/>
                </a:lnTo>
                <a:lnTo>
                  <a:pt x="14087" y="3350"/>
                </a:lnTo>
                <a:lnTo>
                  <a:pt x="14038" y="3272"/>
                </a:lnTo>
                <a:close/>
                <a:moveTo>
                  <a:pt x="11235" y="11573"/>
                </a:moveTo>
                <a:lnTo>
                  <a:pt x="11221" y="11667"/>
                </a:lnTo>
                <a:lnTo>
                  <a:pt x="11208" y="11765"/>
                </a:lnTo>
                <a:lnTo>
                  <a:pt x="11195" y="11867"/>
                </a:lnTo>
                <a:lnTo>
                  <a:pt x="11181" y="11973"/>
                </a:lnTo>
                <a:lnTo>
                  <a:pt x="11166" y="12078"/>
                </a:lnTo>
                <a:lnTo>
                  <a:pt x="11152" y="12184"/>
                </a:lnTo>
                <a:lnTo>
                  <a:pt x="11137" y="12288"/>
                </a:lnTo>
                <a:lnTo>
                  <a:pt x="11121" y="12387"/>
                </a:lnTo>
                <a:lnTo>
                  <a:pt x="11105" y="12483"/>
                </a:lnTo>
                <a:lnTo>
                  <a:pt x="11088" y="12572"/>
                </a:lnTo>
                <a:lnTo>
                  <a:pt x="11080" y="12614"/>
                </a:lnTo>
                <a:lnTo>
                  <a:pt x="11071" y="12654"/>
                </a:lnTo>
                <a:lnTo>
                  <a:pt x="11061" y="12692"/>
                </a:lnTo>
                <a:lnTo>
                  <a:pt x="11052" y="12727"/>
                </a:lnTo>
                <a:lnTo>
                  <a:pt x="11043" y="12759"/>
                </a:lnTo>
                <a:lnTo>
                  <a:pt x="11034" y="12790"/>
                </a:lnTo>
                <a:lnTo>
                  <a:pt x="11025" y="12817"/>
                </a:lnTo>
                <a:lnTo>
                  <a:pt x="11015" y="12841"/>
                </a:lnTo>
                <a:lnTo>
                  <a:pt x="11006" y="12861"/>
                </a:lnTo>
                <a:lnTo>
                  <a:pt x="10996" y="12878"/>
                </a:lnTo>
                <a:lnTo>
                  <a:pt x="10986" y="12892"/>
                </a:lnTo>
                <a:lnTo>
                  <a:pt x="10976" y="12902"/>
                </a:lnTo>
                <a:lnTo>
                  <a:pt x="10937" y="12929"/>
                </a:lnTo>
                <a:lnTo>
                  <a:pt x="10892" y="12954"/>
                </a:lnTo>
                <a:lnTo>
                  <a:pt x="10843" y="12978"/>
                </a:lnTo>
                <a:lnTo>
                  <a:pt x="10788" y="13000"/>
                </a:lnTo>
                <a:lnTo>
                  <a:pt x="10729" y="13021"/>
                </a:lnTo>
                <a:lnTo>
                  <a:pt x="10666" y="13042"/>
                </a:lnTo>
                <a:lnTo>
                  <a:pt x="10601" y="13060"/>
                </a:lnTo>
                <a:lnTo>
                  <a:pt x="10530" y="13076"/>
                </a:lnTo>
                <a:lnTo>
                  <a:pt x="10459" y="13091"/>
                </a:lnTo>
                <a:lnTo>
                  <a:pt x="10383" y="13104"/>
                </a:lnTo>
                <a:lnTo>
                  <a:pt x="10307" y="13116"/>
                </a:lnTo>
                <a:lnTo>
                  <a:pt x="10229" y="13126"/>
                </a:lnTo>
                <a:lnTo>
                  <a:pt x="10150" y="13134"/>
                </a:lnTo>
                <a:lnTo>
                  <a:pt x="10070" y="13140"/>
                </a:lnTo>
                <a:lnTo>
                  <a:pt x="9991" y="13145"/>
                </a:lnTo>
                <a:lnTo>
                  <a:pt x="9911" y="13148"/>
                </a:lnTo>
                <a:lnTo>
                  <a:pt x="9832" y="13148"/>
                </a:lnTo>
                <a:lnTo>
                  <a:pt x="9754" y="13147"/>
                </a:lnTo>
                <a:lnTo>
                  <a:pt x="9678" y="13144"/>
                </a:lnTo>
                <a:lnTo>
                  <a:pt x="9604" y="13139"/>
                </a:lnTo>
                <a:lnTo>
                  <a:pt x="9532" y="13132"/>
                </a:lnTo>
                <a:lnTo>
                  <a:pt x="9463" y="13122"/>
                </a:lnTo>
                <a:lnTo>
                  <a:pt x="9396" y="13111"/>
                </a:lnTo>
                <a:lnTo>
                  <a:pt x="9333" y="13097"/>
                </a:lnTo>
                <a:lnTo>
                  <a:pt x="9275" y="13081"/>
                </a:lnTo>
                <a:lnTo>
                  <a:pt x="9220" y="13063"/>
                </a:lnTo>
                <a:lnTo>
                  <a:pt x="9171" y="13042"/>
                </a:lnTo>
                <a:lnTo>
                  <a:pt x="9127" y="13018"/>
                </a:lnTo>
                <a:lnTo>
                  <a:pt x="9088" y="12993"/>
                </a:lnTo>
                <a:lnTo>
                  <a:pt x="9056" y="12965"/>
                </a:lnTo>
                <a:lnTo>
                  <a:pt x="9030" y="12935"/>
                </a:lnTo>
                <a:lnTo>
                  <a:pt x="9011" y="12902"/>
                </a:lnTo>
                <a:lnTo>
                  <a:pt x="9007" y="12890"/>
                </a:lnTo>
                <a:lnTo>
                  <a:pt x="9002" y="12874"/>
                </a:lnTo>
                <a:lnTo>
                  <a:pt x="8998" y="12856"/>
                </a:lnTo>
                <a:lnTo>
                  <a:pt x="8993" y="12834"/>
                </a:lnTo>
                <a:lnTo>
                  <a:pt x="8984" y="12781"/>
                </a:lnTo>
                <a:lnTo>
                  <a:pt x="8975" y="12718"/>
                </a:lnTo>
                <a:lnTo>
                  <a:pt x="8966" y="12645"/>
                </a:lnTo>
                <a:lnTo>
                  <a:pt x="8957" y="12565"/>
                </a:lnTo>
                <a:lnTo>
                  <a:pt x="8948" y="12478"/>
                </a:lnTo>
                <a:lnTo>
                  <a:pt x="8939" y="12386"/>
                </a:lnTo>
                <a:lnTo>
                  <a:pt x="8930" y="12291"/>
                </a:lnTo>
                <a:lnTo>
                  <a:pt x="8921" y="12192"/>
                </a:lnTo>
                <a:lnTo>
                  <a:pt x="8912" y="12092"/>
                </a:lnTo>
                <a:lnTo>
                  <a:pt x="8903" y="11992"/>
                </a:lnTo>
                <a:lnTo>
                  <a:pt x="8895" y="11894"/>
                </a:lnTo>
                <a:lnTo>
                  <a:pt x="8886" y="11799"/>
                </a:lnTo>
                <a:lnTo>
                  <a:pt x="8877" y="11707"/>
                </a:lnTo>
                <a:lnTo>
                  <a:pt x="8868" y="11621"/>
                </a:lnTo>
                <a:lnTo>
                  <a:pt x="5350" y="11710"/>
                </a:lnTo>
                <a:lnTo>
                  <a:pt x="5337" y="11830"/>
                </a:lnTo>
                <a:lnTo>
                  <a:pt x="5323" y="11954"/>
                </a:lnTo>
                <a:lnTo>
                  <a:pt x="5309" y="12080"/>
                </a:lnTo>
                <a:lnTo>
                  <a:pt x="5294" y="12207"/>
                </a:lnTo>
                <a:lnTo>
                  <a:pt x="5278" y="12334"/>
                </a:lnTo>
                <a:lnTo>
                  <a:pt x="5262" y="12459"/>
                </a:lnTo>
                <a:lnTo>
                  <a:pt x="5245" y="12580"/>
                </a:lnTo>
                <a:lnTo>
                  <a:pt x="5227" y="12697"/>
                </a:lnTo>
                <a:lnTo>
                  <a:pt x="5218" y="12753"/>
                </a:lnTo>
                <a:lnTo>
                  <a:pt x="5208" y="12808"/>
                </a:lnTo>
                <a:lnTo>
                  <a:pt x="5199" y="12860"/>
                </a:lnTo>
                <a:lnTo>
                  <a:pt x="5189" y="12910"/>
                </a:lnTo>
                <a:lnTo>
                  <a:pt x="5179" y="12959"/>
                </a:lnTo>
                <a:lnTo>
                  <a:pt x="5169" y="13004"/>
                </a:lnTo>
                <a:lnTo>
                  <a:pt x="5158" y="13048"/>
                </a:lnTo>
                <a:lnTo>
                  <a:pt x="5147" y="13088"/>
                </a:lnTo>
                <a:lnTo>
                  <a:pt x="5136" y="13125"/>
                </a:lnTo>
                <a:lnTo>
                  <a:pt x="5126" y="13159"/>
                </a:lnTo>
                <a:lnTo>
                  <a:pt x="5115" y="13191"/>
                </a:lnTo>
                <a:lnTo>
                  <a:pt x="5103" y="13218"/>
                </a:lnTo>
                <a:lnTo>
                  <a:pt x="5092" y="13241"/>
                </a:lnTo>
                <a:lnTo>
                  <a:pt x="5080" y="13261"/>
                </a:lnTo>
                <a:lnTo>
                  <a:pt x="5068" y="13277"/>
                </a:lnTo>
                <a:lnTo>
                  <a:pt x="5056" y="13288"/>
                </a:lnTo>
                <a:lnTo>
                  <a:pt x="5018" y="13315"/>
                </a:lnTo>
                <a:lnTo>
                  <a:pt x="4973" y="13341"/>
                </a:lnTo>
                <a:lnTo>
                  <a:pt x="4923" y="13365"/>
                </a:lnTo>
                <a:lnTo>
                  <a:pt x="4869" y="13387"/>
                </a:lnTo>
                <a:lnTo>
                  <a:pt x="4810" y="13408"/>
                </a:lnTo>
                <a:lnTo>
                  <a:pt x="4747" y="13428"/>
                </a:lnTo>
                <a:lnTo>
                  <a:pt x="4681" y="13446"/>
                </a:lnTo>
                <a:lnTo>
                  <a:pt x="4611" y="13463"/>
                </a:lnTo>
                <a:lnTo>
                  <a:pt x="4539" y="13478"/>
                </a:lnTo>
                <a:lnTo>
                  <a:pt x="4464" y="13491"/>
                </a:lnTo>
                <a:lnTo>
                  <a:pt x="4388" y="13503"/>
                </a:lnTo>
                <a:lnTo>
                  <a:pt x="4310" y="13512"/>
                </a:lnTo>
                <a:lnTo>
                  <a:pt x="4231" y="13521"/>
                </a:lnTo>
                <a:lnTo>
                  <a:pt x="4151" y="13527"/>
                </a:lnTo>
                <a:lnTo>
                  <a:pt x="4072" y="13531"/>
                </a:lnTo>
                <a:lnTo>
                  <a:pt x="3992" y="13534"/>
                </a:lnTo>
                <a:lnTo>
                  <a:pt x="3913" y="13535"/>
                </a:lnTo>
                <a:lnTo>
                  <a:pt x="3835" y="13534"/>
                </a:lnTo>
                <a:lnTo>
                  <a:pt x="3759" y="13530"/>
                </a:lnTo>
                <a:lnTo>
                  <a:pt x="3684" y="13525"/>
                </a:lnTo>
                <a:lnTo>
                  <a:pt x="3612" y="13518"/>
                </a:lnTo>
                <a:lnTo>
                  <a:pt x="3543" y="13509"/>
                </a:lnTo>
                <a:lnTo>
                  <a:pt x="3476" y="13497"/>
                </a:lnTo>
                <a:lnTo>
                  <a:pt x="3414" y="13483"/>
                </a:lnTo>
                <a:lnTo>
                  <a:pt x="3355" y="13467"/>
                </a:lnTo>
                <a:lnTo>
                  <a:pt x="3301" y="13449"/>
                </a:lnTo>
                <a:lnTo>
                  <a:pt x="3251" y="13429"/>
                </a:lnTo>
                <a:lnTo>
                  <a:pt x="3208" y="13405"/>
                </a:lnTo>
                <a:lnTo>
                  <a:pt x="3168" y="13380"/>
                </a:lnTo>
                <a:lnTo>
                  <a:pt x="3136" y="13352"/>
                </a:lnTo>
                <a:lnTo>
                  <a:pt x="3110" y="13322"/>
                </a:lnTo>
                <a:lnTo>
                  <a:pt x="3091" y="13288"/>
                </a:lnTo>
                <a:lnTo>
                  <a:pt x="3086" y="13273"/>
                </a:lnTo>
                <a:lnTo>
                  <a:pt x="3080" y="13254"/>
                </a:lnTo>
                <a:lnTo>
                  <a:pt x="3074" y="13230"/>
                </a:lnTo>
                <a:lnTo>
                  <a:pt x="3068" y="13202"/>
                </a:lnTo>
                <a:lnTo>
                  <a:pt x="3063" y="13170"/>
                </a:lnTo>
                <a:lnTo>
                  <a:pt x="3057" y="13133"/>
                </a:lnTo>
                <a:lnTo>
                  <a:pt x="3051" y="13094"/>
                </a:lnTo>
                <a:lnTo>
                  <a:pt x="3045" y="13052"/>
                </a:lnTo>
                <a:lnTo>
                  <a:pt x="3032" y="12957"/>
                </a:lnTo>
                <a:lnTo>
                  <a:pt x="3020" y="12851"/>
                </a:lnTo>
                <a:lnTo>
                  <a:pt x="3008" y="12737"/>
                </a:lnTo>
                <a:lnTo>
                  <a:pt x="2996" y="12616"/>
                </a:lnTo>
                <a:lnTo>
                  <a:pt x="2984" y="12489"/>
                </a:lnTo>
                <a:lnTo>
                  <a:pt x="2973" y="12359"/>
                </a:lnTo>
                <a:lnTo>
                  <a:pt x="2961" y="12228"/>
                </a:lnTo>
                <a:lnTo>
                  <a:pt x="2950" y="12097"/>
                </a:lnTo>
                <a:lnTo>
                  <a:pt x="2939" y="11968"/>
                </a:lnTo>
                <a:lnTo>
                  <a:pt x="2929" y="11842"/>
                </a:lnTo>
                <a:lnTo>
                  <a:pt x="2919" y="11723"/>
                </a:lnTo>
                <a:lnTo>
                  <a:pt x="2910" y="11610"/>
                </a:lnTo>
                <a:lnTo>
                  <a:pt x="779" y="11775"/>
                </a:lnTo>
                <a:lnTo>
                  <a:pt x="764" y="11910"/>
                </a:lnTo>
                <a:lnTo>
                  <a:pt x="750" y="12049"/>
                </a:lnTo>
                <a:lnTo>
                  <a:pt x="736" y="12193"/>
                </a:lnTo>
                <a:lnTo>
                  <a:pt x="726" y="12342"/>
                </a:lnTo>
                <a:lnTo>
                  <a:pt x="717" y="12495"/>
                </a:lnTo>
                <a:lnTo>
                  <a:pt x="709" y="12650"/>
                </a:lnTo>
                <a:lnTo>
                  <a:pt x="704" y="12810"/>
                </a:lnTo>
                <a:lnTo>
                  <a:pt x="700" y="12970"/>
                </a:lnTo>
                <a:lnTo>
                  <a:pt x="697" y="13132"/>
                </a:lnTo>
                <a:lnTo>
                  <a:pt x="697" y="13296"/>
                </a:lnTo>
                <a:lnTo>
                  <a:pt x="698" y="13459"/>
                </a:lnTo>
                <a:lnTo>
                  <a:pt x="701" y="13622"/>
                </a:lnTo>
                <a:lnTo>
                  <a:pt x="706" y="13784"/>
                </a:lnTo>
                <a:lnTo>
                  <a:pt x="713" y="13945"/>
                </a:lnTo>
                <a:lnTo>
                  <a:pt x="721" y="14104"/>
                </a:lnTo>
                <a:lnTo>
                  <a:pt x="731" y="14259"/>
                </a:lnTo>
                <a:lnTo>
                  <a:pt x="745" y="14412"/>
                </a:lnTo>
                <a:lnTo>
                  <a:pt x="759" y="14561"/>
                </a:lnTo>
                <a:lnTo>
                  <a:pt x="774" y="14705"/>
                </a:lnTo>
                <a:lnTo>
                  <a:pt x="792" y="14844"/>
                </a:lnTo>
                <a:lnTo>
                  <a:pt x="812" y="14977"/>
                </a:lnTo>
                <a:lnTo>
                  <a:pt x="833" y="15104"/>
                </a:lnTo>
                <a:lnTo>
                  <a:pt x="857" y="15225"/>
                </a:lnTo>
                <a:lnTo>
                  <a:pt x="882" y="15337"/>
                </a:lnTo>
                <a:lnTo>
                  <a:pt x="910" y="15442"/>
                </a:lnTo>
                <a:lnTo>
                  <a:pt x="940" y="15537"/>
                </a:lnTo>
                <a:lnTo>
                  <a:pt x="971" y="15624"/>
                </a:lnTo>
                <a:lnTo>
                  <a:pt x="1005" y="15702"/>
                </a:lnTo>
                <a:lnTo>
                  <a:pt x="1040" y="15767"/>
                </a:lnTo>
                <a:lnTo>
                  <a:pt x="1078" y="15823"/>
                </a:lnTo>
                <a:lnTo>
                  <a:pt x="1118" y="15866"/>
                </a:lnTo>
                <a:lnTo>
                  <a:pt x="1159" y="15898"/>
                </a:lnTo>
                <a:lnTo>
                  <a:pt x="1250" y="15932"/>
                </a:lnTo>
                <a:lnTo>
                  <a:pt x="1395" y="15964"/>
                </a:lnTo>
                <a:lnTo>
                  <a:pt x="1591" y="15993"/>
                </a:lnTo>
                <a:lnTo>
                  <a:pt x="1834" y="16018"/>
                </a:lnTo>
                <a:lnTo>
                  <a:pt x="2121" y="16041"/>
                </a:lnTo>
                <a:lnTo>
                  <a:pt x="2449" y="16061"/>
                </a:lnTo>
                <a:lnTo>
                  <a:pt x="2812" y="16080"/>
                </a:lnTo>
                <a:lnTo>
                  <a:pt x="3210" y="16094"/>
                </a:lnTo>
                <a:lnTo>
                  <a:pt x="3635" y="16106"/>
                </a:lnTo>
                <a:lnTo>
                  <a:pt x="4086" y="16116"/>
                </a:lnTo>
                <a:lnTo>
                  <a:pt x="4559" y="16122"/>
                </a:lnTo>
                <a:lnTo>
                  <a:pt x="5050" y="16126"/>
                </a:lnTo>
                <a:lnTo>
                  <a:pt x="5556" y="16128"/>
                </a:lnTo>
                <a:lnTo>
                  <a:pt x="6071" y="16127"/>
                </a:lnTo>
                <a:lnTo>
                  <a:pt x="6594" y="16123"/>
                </a:lnTo>
                <a:lnTo>
                  <a:pt x="7121" y="16117"/>
                </a:lnTo>
                <a:lnTo>
                  <a:pt x="7648" y="16108"/>
                </a:lnTo>
                <a:lnTo>
                  <a:pt x="8170" y="16096"/>
                </a:lnTo>
                <a:lnTo>
                  <a:pt x="8684" y="16082"/>
                </a:lnTo>
                <a:lnTo>
                  <a:pt x="9187" y="16066"/>
                </a:lnTo>
                <a:lnTo>
                  <a:pt x="9675" y="16046"/>
                </a:lnTo>
                <a:lnTo>
                  <a:pt x="10145" y="16025"/>
                </a:lnTo>
                <a:lnTo>
                  <a:pt x="10592" y="16001"/>
                </a:lnTo>
                <a:lnTo>
                  <a:pt x="11013" y="15975"/>
                </a:lnTo>
                <a:lnTo>
                  <a:pt x="11404" y="15946"/>
                </a:lnTo>
                <a:lnTo>
                  <a:pt x="11762" y="15915"/>
                </a:lnTo>
                <a:lnTo>
                  <a:pt x="12083" y="15881"/>
                </a:lnTo>
                <a:lnTo>
                  <a:pt x="12362" y="15846"/>
                </a:lnTo>
                <a:lnTo>
                  <a:pt x="12598" y="15807"/>
                </a:lnTo>
                <a:lnTo>
                  <a:pt x="12786" y="15767"/>
                </a:lnTo>
                <a:lnTo>
                  <a:pt x="12922" y="15724"/>
                </a:lnTo>
                <a:lnTo>
                  <a:pt x="13001" y="15679"/>
                </a:lnTo>
                <a:lnTo>
                  <a:pt x="13035" y="15643"/>
                </a:lnTo>
                <a:lnTo>
                  <a:pt x="13066" y="15596"/>
                </a:lnTo>
                <a:lnTo>
                  <a:pt x="13095" y="15539"/>
                </a:lnTo>
                <a:lnTo>
                  <a:pt x="13123" y="15472"/>
                </a:lnTo>
                <a:lnTo>
                  <a:pt x="13149" y="15395"/>
                </a:lnTo>
                <a:lnTo>
                  <a:pt x="13174" y="15311"/>
                </a:lnTo>
                <a:lnTo>
                  <a:pt x="13196" y="15217"/>
                </a:lnTo>
                <a:lnTo>
                  <a:pt x="13219" y="15115"/>
                </a:lnTo>
                <a:lnTo>
                  <a:pt x="13239" y="15007"/>
                </a:lnTo>
                <a:lnTo>
                  <a:pt x="13257" y="14891"/>
                </a:lnTo>
                <a:lnTo>
                  <a:pt x="13273" y="14769"/>
                </a:lnTo>
                <a:lnTo>
                  <a:pt x="13289" y="14642"/>
                </a:lnTo>
                <a:lnTo>
                  <a:pt x="13302" y="14509"/>
                </a:lnTo>
                <a:lnTo>
                  <a:pt x="13315" y="14372"/>
                </a:lnTo>
                <a:lnTo>
                  <a:pt x="13325" y="14230"/>
                </a:lnTo>
                <a:lnTo>
                  <a:pt x="13335" y="14085"/>
                </a:lnTo>
                <a:lnTo>
                  <a:pt x="13343" y="13936"/>
                </a:lnTo>
                <a:lnTo>
                  <a:pt x="13349" y="13784"/>
                </a:lnTo>
                <a:lnTo>
                  <a:pt x="13355" y="13630"/>
                </a:lnTo>
                <a:lnTo>
                  <a:pt x="13359" y="13474"/>
                </a:lnTo>
                <a:lnTo>
                  <a:pt x="13362" y="13318"/>
                </a:lnTo>
                <a:lnTo>
                  <a:pt x="13364" y="13159"/>
                </a:lnTo>
                <a:lnTo>
                  <a:pt x="13364" y="13002"/>
                </a:lnTo>
                <a:lnTo>
                  <a:pt x="13363" y="12844"/>
                </a:lnTo>
                <a:lnTo>
                  <a:pt x="13359" y="12687"/>
                </a:lnTo>
                <a:lnTo>
                  <a:pt x="13356" y="12531"/>
                </a:lnTo>
                <a:lnTo>
                  <a:pt x="13351" y="12377"/>
                </a:lnTo>
                <a:lnTo>
                  <a:pt x="13345" y="12226"/>
                </a:lnTo>
                <a:lnTo>
                  <a:pt x="13338" y="12077"/>
                </a:lnTo>
                <a:lnTo>
                  <a:pt x="13330" y="11932"/>
                </a:lnTo>
                <a:lnTo>
                  <a:pt x="13320" y="11790"/>
                </a:lnTo>
                <a:lnTo>
                  <a:pt x="13310" y="11652"/>
                </a:lnTo>
                <a:lnTo>
                  <a:pt x="11235" y="11573"/>
                </a:lnTo>
                <a:close/>
                <a:moveTo>
                  <a:pt x="4765" y="12555"/>
                </a:moveTo>
                <a:lnTo>
                  <a:pt x="4789" y="12528"/>
                </a:lnTo>
                <a:lnTo>
                  <a:pt x="4812" y="12486"/>
                </a:lnTo>
                <a:lnTo>
                  <a:pt x="4835" y="12431"/>
                </a:lnTo>
                <a:lnTo>
                  <a:pt x="4858" y="12361"/>
                </a:lnTo>
                <a:lnTo>
                  <a:pt x="4878" y="12280"/>
                </a:lnTo>
                <a:lnTo>
                  <a:pt x="4898" y="12188"/>
                </a:lnTo>
                <a:lnTo>
                  <a:pt x="4916" y="12086"/>
                </a:lnTo>
                <a:lnTo>
                  <a:pt x="4933" y="11974"/>
                </a:lnTo>
                <a:lnTo>
                  <a:pt x="4949" y="11855"/>
                </a:lnTo>
                <a:lnTo>
                  <a:pt x="4963" y="11729"/>
                </a:lnTo>
                <a:lnTo>
                  <a:pt x="4976" y="11597"/>
                </a:lnTo>
                <a:lnTo>
                  <a:pt x="4988" y="11460"/>
                </a:lnTo>
                <a:lnTo>
                  <a:pt x="4998" y="11319"/>
                </a:lnTo>
                <a:lnTo>
                  <a:pt x="5007" y="11175"/>
                </a:lnTo>
                <a:lnTo>
                  <a:pt x="5013" y="11029"/>
                </a:lnTo>
                <a:lnTo>
                  <a:pt x="5018" y="10882"/>
                </a:lnTo>
                <a:lnTo>
                  <a:pt x="5020" y="10735"/>
                </a:lnTo>
                <a:lnTo>
                  <a:pt x="5021" y="10590"/>
                </a:lnTo>
                <a:lnTo>
                  <a:pt x="5019" y="10447"/>
                </a:lnTo>
                <a:lnTo>
                  <a:pt x="5015" y="10307"/>
                </a:lnTo>
                <a:lnTo>
                  <a:pt x="5009" y="10171"/>
                </a:lnTo>
                <a:lnTo>
                  <a:pt x="4999" y="10041"/>
                </a:lnTo>
                <a:lnTo>
                  <a:pt x="4989" y="9916"/>
                </a:lnTo>
                <a:lnTo>
                  <a:pt x="4975" y="9799"/>
                </a:lnTo>
                <a:lnTo>
                  <a:pt x="4959" y="9690"/>
                </a:lnTo>
                <a:lnTo>
                  <a:pt x="4940" y="9591"/>
                </a:lnTo>
                <a:lnTo>
                  <a:pt x="4919" y="9502"/>
                </a:lnTo>
                <a:lnTo>
                  <a:pt x="4894" y="9424"/>
                </a:lnTo>
                <a:lnTo>
                  <a:pt x="4867" y="9359"/>
                </a:lnTo>
                <a:lnTo>
                  <a:pt x="4835" y="9307"/>
                </a:lnTo>
                <a:lnTo>
                  <a:pt x="4802" y="9270"/>
                </a:lnTo>
                <a:lnTo>
                  <a:pt x="4765" y="9247"/>
                </a:lnTo>
                <a:lnTo>
                  <a:pt x="4726" y="9234"/>
                </a:lnTo>
                <a:lnTo>
                  <a:pt x="4686" y="9222"/>
                </a:lnTo>
                <a:lnTo>
                  <a:pt x="4644" y="9213"/>
                </a:lnTo>
                <a:lnTo>
                  <a:pt x="4601" y="9205"/>
                </a:lnTo>
                <a:lnTo>
                  <a:pt x="4558" y="9198"/>
                </a:lnTo>
                <a:lnTo>
                  <a:pt x="4514" y="9193"/>
                </a:lnTo>
                <a:lnTo>
                  <a:pt x="4469" y="9190"/>
                </a:lnTo>
                <a:lnTo>
                  <a:pt x="4423" y="9188"/>
                </a:lnTo>
                <a:lnTo>
                  <a:pt x="4378" y="9188"/>
                </a:lnTo>
                <a:lnTo>
                  <a:pt x="4330" y="9190"/>
                </a:lnTo>
                <a:lnTo>
                  <a:pt x="4284" y="9193"/>
                </a:lnTo>
                <a:lnTo>
                  <a:pt x="4237" y="9197"/>
                </a:lnTo>
                <a:lnTo>
                  <a:pt x="4191" y="9203"/>
                </a:lnTo>
                <a:lnTo>
                  <a:pt x="4143" y="9210"/>
                </a:lnTo>
                <a:lnTo>
                  <a:pt x="4097" y="9218"/>
                </a:lnTo>
                <a:lnTo>
                  <a:pt x="4050" y="9228"/>
                </a:lnTo>
                <a:lnTo>
                  <a:pt x="4003" y="9239"/>
                </a:lnTo>
                <a:lnTo>
                  <a:pt x="3958" y="9251"/>
                </a:lnTo>
                <a:lnTo>
                  <a:pt x="3913" y="9266"/>
                </a:lnTo>
                <a:lnTo>
                  <a:pt x="3868" y="9281"/>
                </a:lnTo>
                <a:lnTo>
                  <a:pt x="3824" y="9297"/>
                </a:lnTo>
                <a:lnTo>
                  <a:pt x="3781" y="9314"/>
                </a:lnTo>
                <a:lnTo>
                  <a:pt x="3739" y="9333"/>
                </a:lnTo>
                <a:lnTo>
                  <a:pt x="3698" y="9352"/>
                </a:lnTo>
                <a:lnTo>
                  <a:pt x="3658" y="9373"/>
                </a:lnTo>
                <a:lnTo>
                  <a:pt x="3619" y="9395"/>
                </a:lnTo>
                <a:lnTo>
                  <a:pt x="3582" y="9418"/>
                </a:lnTo>
                <a:lnTo>
                  <a:pt x="3547" y="9442"/>
                </a:lnTo>
                <a:lnTo>
                  <a:pt x="3512" y="9467"/>
                </a:lnTo>
                <a:lnTo>
                  <a:pt x="3479" y="9492"/>
                </a:lnTo>
                <a:lnTo>
                  <a:pt x="3448" y="9520"/>
                </a:lnTo>
                <a:lnTo>
                  <a:pt x="3420" y="9547"/>
                </a:lnTo>
                <a:lnTo>
                  <a:pt x="3393" y="9581"/>
                </a:lnTo>
                <a:lnTo>
                  <a:pt x="3369" y="9627"/>
                </a:lnTo>
                <a:lnTo>
                  <a:pt x="3347" y="9685"/>
                </a:lnTo>
                <a:lnTo>
                  <a:pt x="3329" y="9752"/>
                </a:lnTo>
                <a:lnTo>
                  <a:pt x="3313" y="9829"/>
                </a:lnTo>
                <a:lnTo>
                  <a:pt x="3299" y="9915"/>
                </a:lnTo>
                <a:lnTo>
                  <a:pt x="3287" y="10007"/>
                </a:lnTo>
                <a:lnTo>
                  <a:pt x="3278" y="10108"/>
                </a:lnTo>
                <a:lnTo>
                  <a:pt x="3270" y="10215"/>
                </a:lnTo>
                <a:lnTo>
                  <a:pt x="3264" y="10327"/>
                </a:lnTo>
                <a:lnTo>
                  <a:pt x="3261" y="10444"/>
                </a:lnTo>
                <a:lnTo>
                  <a:pt x="3259" y="10565"/>
                </a:lnTo>
                <a:lnTo>
                  <a:pt x="3258" y="10689"/>
                </a:lnTo>
                <a:lnTo>
                  <a:pt x="3259" y="10815"/>
                </a:lnTo>
                <a:lnTo>
                  <a:pt x="3262" y="10942"/>
                </a:lnTo>
                <a:lnTo>
                  <a:pt x="3265" y="11070"/>
                </a:lnTo>
                <a:lnTo>
                  <a:pt x="3270" y="11198"/>
                </a:lnTo>
                <a:lnTo>
                  <a:pt x="3276" y="11325"/>
                </a:lnTo>
                <a:lnTo>
                  <a:pt x="3283" y="11450"/>
                </a:lnTo>
                <a:lnTo>
                  <a:pt x="3291" y="11573"/>
                </a:lnTo>
                <a:lnTo>
                  <a:pt x="3300" y="11692"/>
                </a:lnTo>
                <a:lnTo>
                  <a:pt x="3309" y="11808"/>
                </a:lnTo>
                <a:lnTo>
                  <a:pt x="3319" y="11918"/>
                </a:lnTo>
                <a:lnTo>
                  <a:pt x="3330" y="12022"/>
                </a:lnTo>
                <a:lnTo>
                  <a:pt x="3341" y="12120"/>
                </a:lnTo>
                <a:lnTo>
                  <a:pt x="3352" y="12211"/>
                </a:lnTo>
                <a:lnTo>
                  <a:pt x="3364" y="12293"/>
                </a:lnTo>
                <a:lnTo>
                  <a:pt x="3375" y="12366"/>
                </a:lnTo>
                <a:lnTo>
                  <a:pt x="3387" y="12431"/>
                </a:lnTo>
                <a:lnTo>
                  <a:pt x="3398" y="12483"/>
                </a:lnTo>
                <a:lnTo>
                  <a:pt x="3409" y="12525"/>
                </a:lnTo>
                <a:lnTo>
                  <a:pt x="3420" y="12556"/>
                </a:lnTo>
                <a:lnTo>
                  <a:pt x="3433" y="12578"/>
                </a:lnTo>
                <a:lnTo>
                  <a:pt x="3450" y="12599"/>
                </a:lnTo>
                <a:lnTo>
                  <a:pt x="3472" y="12617"/>
                </a:lnTo>
                <a:lnTo>
                  <a:pt x="3498" y="12635"/>
                </a:lnTo>
                <a:lnTo>
                  <a:pt x="3529" y="12650"/>
                </a:lnTo>
                <a:lnTo>
                  <a:pt x="3563" y="12665"/>
                </a:lnTo>
                <a:lnTo>
                  <a:pt x="3600" y="12678"/>
                </a:lnTo>
                <a:lnTo>
                  <a:pt x="3640" y="12689"/>
                </a:lnTo>
                <a:lnTo>
                  <a:pt x="3682" y="12698"/>
                </a:lnTo>
                <a:lnTo>
                  <a:pt x="3729" y="12706"/>
                </a:lnTo>
                <a:lnTo>
                  <a:pt x="3776" y="12712"/>
                </a:lnTo>
                <a:lnTo>
                  <a:pt x="3825" y="12717"/>
                </a:lnTo>
                <a:lnTo>
                  <a:pt x="3877" y="12721"/>
                </a:lnTo>
                <a:lnTo>
                  <a:pt x="3929" y="12723"/>
                </a:lnTo>
                <a:lnTo>
                  <a:pt x="3982" y="12724"/>
                </a:lnTo>
                <a:lnTo>
                  <a:pt x="4036" y="12723"/>
                </a:lnTo>
                <a:lnTo>
                  <a:pt x="4090" y="12722"/>
                </a:lnTo>
                <a:lnTo>
                  <a:pt x="4145" y="12718"/>
                </a:lnTo>
                <a:lnTo>
                  <a:pt x="4200" y="12714"/>
                </a:lnTo>
                <a:lnTo>
                  <a:pt x="4254" y="12709"/>
                </a:lnTo>
                <a:lnTo>
                  <a:pt x="4307" y="12702"/>
                </a:lnTo>
                <a:lnTo>
                  <a:pt x="4360" y="12694"/>
                </a:lnTo>
                <a:lnTo>
                  <a:pt x="4411" y="12685"/>
                </a:lnTo>
                <a:lnTo>
                  <a:pt x="4460" y="12675"/>
                </a:lnTo>
                <a:lnTo>
                  <a:pt x="4507" y="12662"/>
                </a:lnTo>
                <a:lnTo>
                  <a:pt x="4554" y="12650"/>
                </a:lnTo>
                <a:lnTo>
                  <a:pt x="4596" y="12637"/>
                </a:lnTo>
                <a:lnTo>
                  <a:pt x="4636" y="12622"/>
                </a:lnTo>
                <a:lnTo>
                  <a:pt x="4675" y="12607"/>
                </a:lnTo>
                <a:lnTo>
                  <a:pt x="4709" y="12591"/>
                </a:lnTo>
                <a:lnTo>
                  <a:pt x="4739" y="12573"/>
                </a:lnTo>
                <a:lnTo>
                  <a:pt x="4765" y="12555"/>
                </a:lnTo>
                <a:close/>
              </a:path>
            </a:pathLst>
          </a:custGeom>
          <a:noFill/>
          <a:ln w="19050">
            <a:solidFill>
              <a:sysClr val="window" lastClr="FFFFFF"/>
            </a:solidFill>
            <a:round/>
            <a:headEnd/>
            <a:tailEnd/>
          </a:ln>
        </p:spPr>
        <p:txBody>
          <a:bodyPr vert="horz" wrap="square" lIns="91440" tIns="45720" rIns="91440" bIns="45720" numCol="1" anchor="t" anchorCtr="0" compatLnSpc="1">
            <a:prstTxWarp prst="textNoShape">
              <a:avLst/>
            </a:prstTxWarp>
          </a:bodyPr>
          <a:lstStyle/>
          <a:p>
            <a:endParaRPr lang="id-ID" kern="0">
              <a:solidFill>
                <a:prstClr val="black"/>
              </a:solidFill>
              <a:latin typeface="Calibri"/>
            </a:endParaRPr>
          </a:p>
        </p:txBody>
      </p:sp>
      <p:sp>
        <p:nvSpPr>
          <p:cNvPr id="33" name="TextBox 15">
            <a:extLst>
              <a:ext uri="{FF2B5EF4-FFF2-40B4-BE49-F238E27FC236}">
                <a16:creationId xmlns:a16="http://schemas.microsoft.com/office/drawing/2014/main" id="{6A859A31-A603-CB1B-A3C8-0866F033C66A}"/>
              </a:ext>
            </a:extLst>
          </p:cNvPr>
          <p:cNvSpPr txBox="1"/>
          <p:nvPr/>
        </p:nvSpPr>
        <p:spPr>
          <a:xfrm>
            <a:off x="503736" y="3054297"/>
            <a:ext cx="1991814" cy="1546577"/>
          </a:xfrm>
          <a:prstGeom prst="rect">
            <a:avLst/>
          </a:prstGeom>
          <a:noFill/>
        </p:spPr>
        <p:txBody>
          <a:bodyPr wrap="square" rtlCol="0">
            <a:spAutoFit/>
          </a:bodyPr>
          <a:lstStyle/>
          <a:p>
            <a:r>
              <a:rPr lang="es-MX" sz="1050">
                <a:solidFill>
                  <a:prstClr val="white"/>
                </a:solidFill>
                <a:latin typeface="Verdana" panose="020B0604030504040204" pitchFamily="34" charset="0"/>
                <a:ea typeface="Verdana" panose="020B0604030504040204" pitchFamily="34" charset="0"/>
              </a:rPr>
              <a:t>Se evidenció un interés significativo por parte de los ciudadanos en conocer la función de Fogafín. Las jornadas permitieron aclarar percepciones erróneas y explicar el papel de la entidad en la protección de los ahorros.</a:t>
            </a:r>
          </a:p>
        </p:txBody>
      </p:sp>
      <p:sp>
        <p:nvSpPr>
          <p:cNvPr id="34" name="Freeform 405">
            <a:extLst>
              <a:ext uri="{FF2B5EF4-FFF2-40B4-BE49-F238E27FC236}">
                <a16:creationId xmlns:a16="http://schemas.microsoft.com/office/drawing/2014/main" id="{FB8FE1EA-3327-A93D-6143-CAB7B76AB84F}"/>
              </a:ext>
            </a:extLst>
          </p:cNvPr>
          <p:cNvSpPr>
            <a:spLocks noEditPoints="1"/>
          </p:cNvSpPr>
          <p:nvPr/>
        </p:nvSpPr>
        <p:spPr bwMode="auto">
          <a:xfrm>
            <a:off x="5718567" y="4714168"/>
            <a:ext cx="754866" cy="438935"/>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noFill/>
          <a:ln w="28575">
            <a:solidFill>
              <a:schemeClr val="bg1"/>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43" name="TextBox 9">
            <a:extLst>
              <a:ext uri="{FF2B5EF4-FFF2-40B4-BE49-F238E27FC236}">
                <a16:creationId xmlns:a16="http://schemas.microsoft.com/office/drawing/2014/main" id="{201A80E3-7E75-5BA0-0948-76CA1575F901}"/>
              </a:ext>
            </a:extLst>
          </p:cNvPr>
          <p:cNvSpPr txBox="1"/>
          <p:nvPr/>
        </p:nvSpPr>
        <p:spPr>
          <a:xfrm>
            <a:off x="2727978" y="2331596"/>
            <a:ext cx="2194090" cy="692497"/>
          </a:xfrm>
          <a:prstGeom prst="rect">
            <a:avLst/>
          </a:prstGeom>
          <a:noFill/>
        </p:spPr>
        <p:txBody>
          <a:bodyPr wrap="square" rtlCol="0">
            <a:spAutoFit/>
          </a:bodyPr>
          <a:lstStyle/>
          <a:p>
            <a:pPr algn="ctr"/>
            <a:r>
              <a:rPr lang="es-MX" sz="1300" b="1">
                <a:solidFill>
                  <a:prstClr val="white"/>
                </a:solidFill>
                <a:latin typeface="+mj-lt"/>
                <a:ea typeface="Verdana" panose="020B0604030504040204" pitchFamily="34" charset="0"/>
              </a:rPr>
              <a:t>Alto poder de atracción del público infantil:  </a:t>
            </a:r>
            <a:endParaRPr lang="id-ID" sz="1300" b="1">
              <a:solidFill>
                <a:prstClr val="white"/>
              </a:solidFill>
              <a:latin typeface="+mj-lt"/>
              <a:ea typeface="Verdana" panose="020B0604030504040204" pitchFamily="34" charset="0"/>
            </a:endParaRPr>
          </a:p>
        </p:txBody>
      </p:sp>
      <p:sp>
        <p:nvSpPr>
          <p:cNvPr id="44" name="TextBox 15">
            <a:extLst>
              <a:ext uri="{FF2B5EF4-FFF2-40B4-BE49-F238E27FC236}">
                <a16:creationId xmlns:a16="http://schemas.microsoft.com/office/drawing/2014/main" id="{B7EBBCEC-B4DE-F244-1119-87535B26CB72}"/>
              </a:ext>
            </a:extLst>
          </p:cNvPr>
          <p:cNvSpPr txBox="1"/>
          <p:nvPr/>
        </p:nvSpPr>
        <p:spPr>
          <a:xfrm>
            <a:off x="2819399" y="3033351"/>
            <a:ext cx="1905001" cy="1223412"/>
          </a:xfrm>
          <a:prstGeom prst="rect">
            <a:avLst/>
          </a:prstGeom>
          <a:noFill/>
        </p:spPr>
        <p:txBody>
          <a:bodyPr wrap="square" rtlCol="0">
            <a:spAutoFit/>
          </a:bodyPr>
          <a:lstStyle/>
          <a:p>
            <a:r>
              <a:rPr lang="es-MX" sz="1050">
                <a:solidFill>
                  <a:prstClr val="white"/>
                </a:solidFill>
                <a:latin typeface="Verdana" panose="020B0604030504040204" pitchFamily="34" charset="0"/>
                <a:ea typeface="Verdana" panose="020B0604030504040204" pitchFamily="34" charset="0"/>
              </a:rPr>
              <a:t>La dinámica de futbolito incentivó la participación, especialmente de niños, quienes motivaron la interacción familiar y ampliaron el alcance de la actividad.</a:t>
            </a:r>
          </a:p>
        </p:txBody>
      </p:sp>
      <p:sp>
        <p:nvSpPr>
          <p:cNvPr id="45" name="TextBox 9">
            <a:extLst>
              <a:ext uri="{FF2B5EF4-FFF2-40B4-BE49-F238E27FC236}">
                <a16:creationId xmlns:a16="http://schemas.microsoft.com/office/drawing/2014/main" id="{4C16A3D0-C1D2-781C-7C1D-1AA0EAB3410B}"/>
              </a:ext>
            </a:extLst>
          </p:cNvPr>
          <p:cNvSpPr txBox="1"/>
          <p:nvPr/>
        </p:nvSpPr>
        <p:spPr>
          <a:xfrm>
            <a:off x="5017868" y="2322338"/>
            <a:ext cx="2194090" cy="492443"/>
          </a:xfrm>
          <a:prstGeom prst="rect">
            <a:avLst/>
          </a:prstGeom>
          <a:noFill/>
        </p:spPr>
        <p:txBody>
          <a:bodyPr wrap="square" rtlCol="0">
            <a:spAutoFit/>
          </a:bodyPr>
          <a:lstStyle/>
          <a:p>
            <a:pPr algn="ctr"/>
            <a:r>
              <a:rPr lang="es-MX" sz="1300" b="1">
                <a:solidFill>
                  <a:prstClr val="white"/>
                </a:solidFill>
                <a:latin typeface="+mj-lt"/>
                <a:ea typeface="Verdana" panose="020B0604030504040204" pitchFamily="34" charset="0"/>
              </a:rPr>
              <a:t>Recepción positiva del material informativo:  </a:t>
            </a:r>
            <a:endParaRPr lang="id-ID" sz="1300" b="1">
              <a:solidFill>
                <a:prstClr val="white"/>
              </a:solidFill>
              <a:latin typeface="+mj-lt"/>
              <a:ea typeface="Verdana" panose="020B0604030504040204" pitchFamily="34" charset="0"/>
            </a:endParaRPr>
          </a:p>
        </p:txBody>
      </p:sp>
      <p:sp>
        <p:nvSpPr>
          <p:cNvPr id="46" name="TextBox 15">
            <a:extLst>
              <a:ext uri="{FF2B5EF4-FFF2-40B4-BE49-F238E27FC236}">
                <a16:creationId xmlns:a16="http://schemas.microsoft.com/office/drawing/2014/main" id="{7B9AA877-BB02-D94A-C49B-8E0A4F2869F1}"/>
              </a:ext>
            </a:extLst>
          </p:cNvPr>
          <p:cNvSpPr txBox="1"/>
          <p:nvPr/>
        </p:nvSpPr>
        <p:spPr>
          <a:xfrm>
            <a:off x="4998955" y="3024093"/>
            <a:ext cx="2194090" cy="1223412"/>
          </a:xfrm>
          <a:prstGeom prst="rect">
            <a:avLst/>
          </a:prstGeom>
          <a:noFill/>
        </p:spPr>
        <p:txBody>
          <a:bodyPr wrap="square" rtlCol="0">
            <a:spAutoFit/>
          </a:bodyPr>
          <a:lstStyle/>
          <a:p>
            <a:r>
              <a:rPr lang="es-MX" sz="1050">
                <a:solidFill>
                  <a:prstClr val="white"/>
                </a:solidFill>
                <a:latin typeface="Verdana" panose="020B0604030504040204" pitchFamily="34" charset="0"/>
                <a:ea typeface="Verdana" panose="020B0604030504040204" pitchFamily="34" charset="0"/>
              </a:rPr>
              <a:t>La entrega de materiales fortaleció el conocimiento sobre el ahorro y los mecanismos de protección financiera, promoviendo espacios de conversación con los asistentes.</a:t>
            </a:r>
          </a:p>
        </p:txBody>
      </p:sp>
      <p:sp>
        <p:nvSpPr>
          <p:cNvPr id="47" name="TextBox 9">
            <a:extLst>
              <a:ext uri="{FF2B5EF4-FFF2-40B4-BE49-F238E27FC236}">
                <a16:creationId xmlns:a16="http://schemas.microsoft.com/office/drawing/2014/main" id="{6ED42B98-CE27-4121-0221-78A2117FC7CD}"/>
              </a:ext>
            </a:extLst>
          </p:cNvPr>
          <p:cNvSpPr txBox="1"/>
          <p:nvPr/>
        </p:nvSpPr>
        <p:spPr>
          <a:xfrm>
            <a:off x="7310207" y="2352542"/>
            <a:ext cx="2194090" cy="492443"/>
          </a:xfrm>
          <a:prstGeom prst="rect">
            <a:avLst/>
          </a:prstGeom>
          <a:noFill/>
        </p:spPr>
        <p:txBody>
          <a:bodyPr wrap="square" rtlCol="0">
            <a:spAutoFit/>
          </a:bodyPr>
          <a:lstStyle/>
          <a:p>
            <a:pPr algn="ctr"/>
            <a:r>
              <a:rPr lang="es-MX" sz="1300" b="1">
                <a:solidFill>
                  <a:prstClr val="white"/>
                </a:solidFill>
                <a:latin typeface="+mj-lt"/>
                <a:ea typeface="Verdana" panose="020B0604030504040204" pitchFamily="34" charset="0"/>
              </a:rPr>
              <a:t>Visibilidad y alcance de la estrategia:  </a:t>
            </a:r>
            <a:endParaRPr lang="id-ID" sz="1300" b="1">
              <a:solidFill>
                <a:prstClr val="white"/>
              </a:solidFill>
              <a:latin typeface="+mj-lt"/>
              <a:ea typeface="Verdana" panose="020B0604030504040204" pitchFamily="34" charset="0"/>
            </a:endParaRPr>
          </a:p>
        </p:txBody>
      </p:sp>
      <p:sp>
        <p:nvSpPr>
          <p:cNvPr id="48" name="TextBox 15">
            <a:extLst>
              <a:ext uri="{FF2B5EF4-FFF2-40B4-BE49-F238E27FC236}">
                <a16:creationId xmlns:a16="http://schemas.microsoft.com/office/drawing/2014/main" id="{BD1993BF-6A1E-0DEB-EB0D-B2377FD55933}"/>
              </a:ext>
            </a:extLst>
          </p:cNvPr>
          <p:cNvSpPr txBox="1"/>
          <p:nvPr/>
        </p:nvSpPr>
        <p:spPr>
          <a:xfrm>
            <a:off x="7291294" y="3054297"/>
            <a:ext cx="2194090" cy="1223412"/>
          </a:xfrm>
          <a:prstGeom prst="rect">
            <a:avLst/>
          </a:prstGeom>
          <a:noFill/>
        </p:spPr>
        <p:txBody>
          <a:bodyPr wrap="square" rtlCol="0">
            <a:spAutoFit/>
          </a:bodyPr>
          <a:lstStyle/>
          <a:p>
            <a:r>
              <a:rPr lang="es-MX" sz="1050">
                <a:solidFill>
                  <a:prstClr val="white"/>
                </a:solidFill>
                <a:latin typeface="Verdana" panose="020B0604030504040204" pitchFamily="34" charset="0"/>
                <a:ea typeface="Verdana" panose="020B0604030504040204" pitchFamily="34" charset="0"/>
              </a:rPr>
              <a:t>Las ubicaciones estratégicas en centros comerciales facilitaron una alta afluencia de público, mayor exposición de Fogafín y un amplio alcance en la divulgación del mensaje.</a:t>
            </a:r>
          </a:p>
        </p:txBody>
      </p:sp>
      <p:sp>
        <p:nvSpPr>
          <p:cNvPr id="49" name="TextBox 9">
            <a:extLst>
              <a:ext uri="{FF2B5EF4-FFF2-40B4-BE49-F238E27FC236}">
                <a16:creationId xmlns:a16="http://schemas.microsoft.com/office/drawing/2014/main" id="{D7F65F31-44E1-AA05-6AC3-BEA474CA5885}"/>
              </a:ext>
            </a:extLst>
          </p:cNvPr>
          <p:cNvSpPr txBox="1"/>
          <p:nvPr/>
        </p:nvSpPr>
        <p:spPr>
          <a:xfrm>
            <a:off x="9620406" y="2352542"/>
            <a:ext cx="2194090" cy="523220"/>
          </a:xfrm>
          <a:prstGeom prst="rect">
            <a:avLst/>
          </a:prstGeom>
          <a:noFill/>
        </p:spPr>
        <p:txBody>
          <a:bodyPr wrap="square" rtlCol="0">
            <a:spAutoFit/>
          </a:bodyPr>
          <a:lstStyle/>
          <a:p>
            <a:pPr algn="ctr"/>
            <a:r>
              <a:rPr lang="es-CO" sz="1400" b="1">
                <a:solidFill>
                  <a:schemeClr val="bg1"/>
                </a:solidFill>
              </a:rPr>
              <a:t>Experiencia positiva para los asistentes:</a:t>
            </a:r>
            <a:endParaRPr lang="id-ID" sz="1300" b="1">
              <a:solidFill>
                <a:schemeClr val="bg1"/>
              </a:solidFill>
              <a:latin typeface="+mj-lt"/>
              <a:ea typeface="Verdana" panose="020B0604030504040204" pitchFamily="34" charset="0"/>
            </a:endParaRPr>
          </a:p>
        </p:txBody>
      </p:sp>
      <p:sp>
        <p:nvSpPr>
          <p:cNvPr id="50" name="TextBox 15">
            <a:extLst>
              <a:ext uri="{FF2B5EF4-FFF2-40B4-BE49-F238E27FC236}">
                <a16:creationId xmlns:a16="http://schemas.microsoft.com/office/drawing/2014/main" id="{F8F9606F-BF38-E8A5-69D3-CD17D95D79BB}"/>
              </a:ext>
            </a:extLst>
          </p:cNvPr>
          <p:cNvSpPr txBox="1"/>
          <p:nvPr/>
        </p:nvSpPr>
        <p:spPr>
          <a:xfrm>
            <a:off x="9601493" y="3054297"/>
            <a:ext cx="2194090" cy="1061829"/>
          </a:xfrm>
          <a:prstGeom prst="rect">
            <a:avLst/>
          </a:prstGeom>
          <a:noFill/>
        </p:spPr>
        <p:txBody>
          <a:bodyPr wrap="square" rtlCol="0">
            <a:spAutoFit/>
          </a:bodyPr>
          <a:lstStyle/>
          <a:p>
            <a:r>
              <a:rPr lang="es-MX" sz="1050">
                <a:solidFill>
                  <a:prstClr val="white"/>
                </a:solidFill>
                <a:latin typeface="Verdana" panose="020B0604030504040204" pitchFamily="34" charset="0"/>
                <a:ea typeface="Verdana" panose="020B0604030504040204" pitchFamily="34" charset="0"/>
              </a:rPr>
              <a:t>La combinación de información y obsequios institucionales incentivó la participación y favoreció la recordación de los mensajes clave.</a:t>
            </a:r>
          </a:p>
        </p:txBody>
      </p:sp>
      <p:sp>
        <p:nvSpPr>
          <p:cNvPr id="51" name="Título 1">
            <a:extLst>
              <a:ext uri="{FF2B5EF4-FFF2-40B4-BE49-F238E27FC236}">
                <a16:creationId xmlns:a16="http://schemas.microsoft.com/office/drawing/2014/main" id="{8DF1844B-B3B5-F6C6-972D-45A969ECD182}"/>
              </a:ext>
            </a:extLst>
          </p:cNvPr>
          <p:cNvSpPr>
            <a:spLocks noGrp="1"/>
          </p:cNvSpPr>
          <p:nvPr>
            <p:ph type="title"/>
          </p:nvPr>
        </p:nvSpPr>
        <p:spPr>
          <a:xfrm>
            <a:off x="494211" y="147765"/>
            <a:ext cx="8221164" cy="672170"/>
          </a:xfrm>
        </p:spPr>
        <p:txBody>
          <a:bodyPr>
            <a:normAutofit fontScale="90000"/>
          </a:bodyPr>
          <a:lstStyle/>
          <a:p>
            <a:pPr fontAlgn="t"/>
            <a:r>
              <a:rPr lang="es-CO"/>
              <a:t>Principales hallazgos de las jornadas</a:t>
            </a:r>
          </a:p>
        </p:txBody>
      </p:sp>
      <p:sp>
        <p:nvSpPr>
          <p:cNvPr id="52" name="CuadroTexto 51">
            <a:extLst>
              <a:ext uri="{FF2B5EF4-FFF2-40B4-BE49-F238E27FC236}">
                <a16:creationId xmlns:a16="http://schemas.microsoft.com/office/drawing/2014/main" id="{E37AC190-0435-D0A2-CA8B-86B82879285A}"/>
              </a:ext>
            </a:extLst>
          </p:cNvPr>
          <p:cNvSpPr txBox="1"/>
          <p:nvPr/>
        </p:nvSpPr>
        <p:spPr>
          <a:xfrm>
            <a:off x="494211" y="1180466"/>
            <a:ext cx="10745289" cy="679032"/>
          </a:xfrm>
          <a:prstGeom prst="rect">
            <a:avLst/>
          </a:prstGeom>
          <a:noFill/>
        </p:spPr>
        <p:txBody>
          <a:bodyPr wrap="square">
            <a:spAutoFit/>
          </a:bodyPr>
          <a:lstStyle/>
          <a:p>
            <a:pPr algn="just" fontAlgn="t">
              <a:lnSpc>
                <a:spcPts val="1500"/>
              </a:lnSpc>
              <a:buNone/>
            </a:pPr>
            <a:r>
              <a:rPr lang="es-CO" sz="1500">
                <a:solidFill>
                  <a:schemeClr val="tx1">
                    <a:lumMod val="50000"/>
                    <a:lumOff val="50000"/>
                  </a:schemeClr>
                </a:solidFill>
              </a:rPr>
              <a:t>Teniendo en cuenta la observación directa y el comportamiento de los participantes durante el desarrollo de ambas jornadas, así como el acompañamiento del equipo logístico en campo, se identificaron los siguientes aspectos relevantes:</a:t>
            </a:r>
          </a:p>
        </p:txBody>
      </p:sp>
      <p:sp>
        <p:nvSpPr>
          <p:cNvPr id="53" name="Freeform 61">
            <a:extLst>
              <a:ext uri="{FF2B5EF4-FFF2-40B4-BE49-F238E27FC236}">
                <a16:creationId xmlns:a16="http://schemas.microsoft.com/office/drawing/2014/main" id="{DA59A67E-AC24-52AD-A58A-DE12C2C6BF82}"/>
              </a:ext>
            </a:extLst>
          </p:cNvPr>
          <p:cNvSpPr>
            <a:spLocks noEditPoints="1"/>
          </p:cNvSpPr>
          <p:nvPr/>
        </p:nvSpPr>
        <p:spPr bwMode="auto">
          <a:xfrm rot="1771258">
            <a:off x="3461996" y="4637639"/>
            <a:ext cx="400894" cy="495658"/>
          </a:xfrm>
          <a:custGeom>
            <a:avLst/>
            <a:gdLst>
              <a:gd name="T0" fmla="*/ 7458 w 13481"/>
              <a:gd name="T1" fmla="*/ 5717 h 16128"/>
              <a:gd name="T2" fmla="*/ 6677 w 13481"/>
              <a:gd name="T3" fmla="*/ 6089 h 16128"/>
              <a:gd name="T4" fmla="*/ 5884 w 13481"/>
              <a:gd name="T5" fmla="*/ 5855 h 16128"/>
              <a:gd name="T6" fmla="*/ 5440 w 13481"/>
              <a:gd name="T7" fmla="*/ 5123 h 16128"/>
              <a:gd name="T8" fmla="*/ 5489 w 13481"/>
              <a:gd name="T9" fmla="*/ 4152 h 16128"/>
              <a:gd name="T10" fmla="*/ 6025 w 13481"/>
              <a:gd name="T11" fmla="*/ 3337 h 16128"/>
              <a:gd name="T12" fmla="*/ 6818 w 13481"/>
              <a:gd name="T13" fmla="*/ 3007 h 16128"/>
              <a:gd name="T14" fmla="*/ 7596 w 13481"/>
              <a:gd name="T15" fmla="*/ 3287 h 16128"/>
              <a:gd name="T16" fmla="*/ 8005 w 13481"/>
              <a:gd name="T17" fmla="*/ 4049 h 16128"/>
              <a:gd name="T18" fmla="*/ 7814 w 13481"/>
              <a:gd name="T19" fmla="*/ 9534 h 16128"/>
              <a:gd name="T20" fmla="*/ 7184 w 13481"/>
              <a:gd name="T21" fmla="*/ 10502 h 16128"/>
              <a:gd name="T22" fmla="*/ 6263 w 13481"/>
              <a:gd name="T23" fmla="*/ 10903 h 16128"/>
              <a:gd name="T24" fmla="*/ 5365 w 13481"/>
              <a:gd name="T25" fmla="*/ 10579 h 16128"/>
              <a:gd name="T26" fmla="*/ 4900 w 13481"/>
              <a:gd name="T27" fmla="*/ 9682 h 16128"/>
              <a:gd name="T28" fmla="*/ 5016 w 13481"/>
              <a:gd name="T29" fmla="*/ 8521 h 16128"/>
              <a:gd name="T30" fmla="*/ 5678 w 13481"/>
              <a:gd name="T31" fmla="*/ 7586 h 16128"/>
              <a:gd name="T32" fmla="*/ 6611 w 13481"/>
              <a:gd name="T33" fmla="*/ 7236 h 16128"/>
              <a:gd name="T34" fmla="*/ 7487 w 13481"/>
              <a:gd name="T35" fmla="*/ 7614 h 16128"/>
              <a:gd name="T36" fmla="*/ 7912 w 13481"/>
              <a:gd name="T37" fmla="*/ 8545 h 16128"/>
              <a:gd name="T38" fmla="*/ 7133 w 13481"/>
              <a:gd name="T39" fmla="*/ 13577 h 16128"/>
              <a:gd name="T40" fmla="*/ 6660 w 13481"/>
              <a:gd name="T41" fmla="*/ 14210 h 16128"/>
              <a:gd name="T42" fmla="*/ 5977 w 13481"/>
              <a:gd name="T43" fmla="*/ 14435 h 16128"/>
              <a:gd name="T44" fmla="*/ 5319 w 13481"/>
              <a:gd name="T45" fmla="*/ 14156 h 16128"/>
              <a:gd name="T46" fmla="*/ 4987 w 13481"/>
              <a:gd name="T47" fmla="*/ 13508 h 16128"/>
              <a:gd name="T48" fmla="*/ 5087 w 13481"/>
              <a:gd name="T49" fmla="*/ 12707 h 16128"/>
              <a:gd name="T50" fmla="*/ 5583 w 13481"/>
              <a:gd name="T51" fmla="*/ 12101 h 16128"/>
              <a:gd name="T52" fmla="*/ 6275 w 13481"/>
              <a:gd name="T53" fmla="*/ 11913 h 16128"/>
              <a:gd name="T54" fmla="*/ 6915 w 13481"/>
              <a:gd name="T55" fmla="*/ 12227 h 16128"/>
              <a:gd name="T56" fmla="*/ 7217 w 13481"/>
              <a:gd name="T57" fmla="*/ 12895 h 16128"/>
              <a:gd name="T58" fmla="*/ 10677 w 13481"/>
              <a:gd name="T59" fmla="*/ 8424 h 16128"/>
              <a:gd name="T60" fmla="*/ 10759 w 13481"/>
              <a:gd name="T61" fmla="*/ 7474 h 16128"/>
              <a:gd name="T62" fmla="*/ 10075 w 13481"/>
              <a:gd name="T63" fmla="*/ 3513 h 16128"/>
              <a:gd name="T64" fmla="*/ 8247 w 13481"/>
              <a:gd name="T65" fmla="*/ 513 h 16128"/>
              <a:gd name="T66" fmla="*/ 5844 w 13481"/>
              <a:gd name="T67" fmla="*/ 408 h 16128"/>
              <a:gd name="T68" fmla="*/ 3622 w 13481"/>
              <a:gd name="T69" fmla="*/ 3372 h 16128"/>
              <a:gd name="T70" fmla="*/ 2677 w 13481"/>
              <a:gd name="T71" fmla="*/ 7524 h 16128"/>
              <a:gd name="T72" fmla="*/ 2724 w 13481"/>
              <a:gd name="T73" fmla="*/ 8852 h 16128"/>
              <a:gd name="T74" fmla="*/ 253 w 13481"/>
              <a:gd name="T75" fmla="*/ 11570 h 16128"/>
              <a:gd name="T76" fmla="*/ 312 w 13481"/>
              <a:gd name="T77" fmla="*/ 14903 h 16128"/>
              <a:gd name="T78" fmla="*/ 931 w 13481"/>
              <a:gd name="T79" fmla="*/ 15942 h 16128"/>
              <a:gd name="T80" fmla="*/ 1802 w 13481"/>
              <a:gd name="T81" fmla="*/ 15953 h 16128"/>
              <a:gd name="T82" fmla="*/ 2524 w 13481"/>
              <a:gd name="T83" fmla="*/ 15825 h 16128"/>
              <a:gd name="T84" fmla="*/ 2313 w 13481"/>
              <a:gd name="T85" fmla="*/ 14796 h 16128"/>
              <a:gd name="T86" fmla="*/ 2531 w 13481"/>
              <a:gd name="T87" fmla="*/ 12936 h 16128"/>
              <a:gd name="T88" fmla="*/ 3679 w 13481"/>
              <a:gd name="T89" fmla="*/ 13497 h 16128"/>
              <a:gd name="T90" fmla="*/ 4480 w 13481"/>
              <a:gd name="T91" fmla="*/ 15281 h 16128"/>
              <a:gd name="T92" fmla="*/ 4986 w 13481"/>
              <a:gd name="T93" fmla="*/ 15958 h 16128"/>
              <a:gd name="T94" fmla="*/ 5816 w 13481"/>
              <a:gd name="T95" fmla="*/ 16088 h 16128"/>
              <a:gd name="T96" fmla="*/ 6801 w 13481"/>
              <a:gd name="T97" fmla="*/ 15971 h 16128"/>
              <a:gd name="T98" fmla="*/ 7380 w 13481"/>
              <a:gd name="T99" fmla="*/ 15472 h 16128"/>
              <a:gd name="T100" fmla="*/ 8410 w 13481"/>
              <a:gd name="T101" fmla="*/ 13964 h 16128"/>
              <a:gd name="T102" fmla="*/ 9604 w 13481"/>
              <a:gd name="T103" fmla="*/ 12337 h 16128"/>
              <a:gd name="T104" fmla="*/ 9805 w 13481"/>
              <a:gd name="T105" fmla="*/ 14217 h 16128"/>
              <a:gd name="T106" fmla="*/ 9488 w 13481"/>
              <a:gd name="T107" fmla="*/ 15736 h 16128"/>
              <a:gd name="T108" fmla="*/ 10026 w 13481"/>
              <a:gd name="T109" fmla="*/ 16013 h 16128"/>
              <a:gd name="T110" fmla="*/ 10968 w 13481"/>
              <a:gd name="T111" fmla="*/ 16128 h 16128"/>
              <a:gd name="T112" fmla="*/ 11800 w 13481"/>
              <a:gd name="T113" fmla="*/ 15643 h 16128"/>
              <a:gd name="T114" fmla="*/ 13428 w 13481"/>
              <a:gd name="T115" fmla="*/ 12169 h 16128"/>
              <a:gd name="T116" fmla="*/ 11159 w 13481"/>
              <a:gd name="T117" fmla="*/ 8714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481" h="16128">
                <a:moveTo>
                  <a:pt x="7941" y="4953"/>
                </a:moveTo>
                <a:lnTo>
                  <a:pt x="7914" y="5030"/>
                </a:lnTo>
                <a:lnTo>
                  <a:pt x="7885" y="5104"/>
                </a:lnTo>
                <a:lnTo>
                  <a:pt x="7852" y="5175"/>
                </a:lnTo>
                <a:lnTo>
                  <a:pt x="7818" y="5246"/>
                </a:lnTo>
                <a:lnTo>
                  <a:pt x="7780" y="5313"/>
                </a:lnTo>
                <a:lnTo>
                  <a:pt x="7740" y="5378"/>
                </a:lnTo>
                <a:lnTo>
                  <a:pt x="7699" y="5441"/>
                </a:lnTo>
                <a:lnTo>
                  <a:pt x="7654" y="5502"/>
                </a:lnTo>
                <a:lnTo>
                  <a:pt x="7608" y="5559"/>
                </a:lnTo>
                <a:lnTo>
                  <a:pt x="7560" y="5615"/>
                </a:lnTo>
                <a:lnTo>
                  <a:pt x="7509" y="5667"/>
                </a:lnTo>
                <a:lnTo>
                  <a:pt x="7458" y="5717"/>
                </a:lnTo>
                <a:lnTo>
                  <a:pt x="7404" y="5765"/>
                </a:lnTo>
                <a:lnTo>
                  <a:pt x="7350" y="5809"/>
                </a:lnTo>
                <a:lnTo>
                  <a:pt x="7293" y="5850"/>
                </a:lnTo>
                <a:lnTo>
                  <a:pt x="7235" y="5889"/>
                </a:lnTo>
                <a:lnTo>
                  <a:pt x="7177" y="5924"/>
                </a:lnTo>
                <a:lnTo>
                  <a:pt x="7117" y="5956"/>
                </a:lnTo>
                <a:lnTo>
                  <a:pt x="7056" y="5986"/>
                </a:lnTo>
                <a:lnTo>
                  <a:pt x="6995" y="6012"/>
                </a:lnTo>
                <a:lnTo>
                  <a:pt x="6932" y="6034"/>
                </a:lnTo>
                <a:lnTo>
                  <a:pt x="6869" y="6053"/>
                </a:lnTo>
                <a:lnTo>
                  <a:pt x="6806" y="6069"/>
                </a:lnTo>
                <a:lnTo>
                  <a:pt x="6741" y="6081"/>
                </a:lnTo>
                <a:lnTo>
                  <a:pt x="6677" y="6089"/>
                </a:lnTo>
                <a:lnTo>
                  <a:pt x="6613" y="6094"/>
                </a:lnTo>
                <a:lnTo>
                  <a:pt x="6548" y="6095"/>
                </a:lnTo>
                <a:lnTo>
                  <a:pt x="6482" y="6092"/>
                </a:lnTo>
                <a:lnTo>
                  <a:pt x="6418" y="6086"/>
                </a:lnTo>
                <a:lnTo>
                  <a:pt x="6354" y="6075"/>
                </a:lnTo>
                <a:lnTo>
                  <a:pt x="6289" y="6061"/>
                </a:lnTo>
                <a:lnTo>
                  <a:pt x="6225" y="6042"/>
                </a:lnTo>
                <a:lnTo>
                  <a:pt x="6164" y="6020"/>
                </a:lnTo>
                <a:lnTo>
                  <a:pt x="6103" y="5994"/>
                </a:lnTo>
                <a:lnTo>
                  <a:pt x="6044" y="5963"/>
                </a:lnTo>
                <a:lnTo>
                  <a:pt x="5989" y="5931"/>
                </a:lnTo>
                <a:lnTo>
                  <a:pt x="5935" y="5895"/>
                </a:lnTo>
                <a:lnTo>
                  <a:pt x="5884" y="5855"/>
                </a:lnTo>
                <a:lnTo>
                  <a:pt x="5834" y="5814"/>
                </a:lnTo>
                <a:lnTo>
                  <a:pt x="5787" y="5769"/>
                </a:lnTo>
                <a:lnTo>
                  <a:pt x="5742" y="5721"/>
                </a:lnTo>
                <a:lnTo>
                  <a:pt x="5701" y="5671"/>
                </a:lnTo>
                <a:lnTo>
                  <a:pt x="5661" y="5619"/>
                </a:lnTo>
                <a:lnTo>
                  <a:pt x="5624" y="5563"/>
                </a:lnTo>
                <a:lnTo>
                  <a:pt x="5589" y="5506"/>
                </a:lnTo>
                <a:lnTo>
                  <a:pt x="5557" y="5447"/>
                </a:lnTo>
                <a:lnTo>
                  <a:pt x="5529" y="5386"/>
                </a:lnTo>
                <a:lnTo>
                  <a:pt x="5502" y="5322"/>
                </a:lnTo>
                <a:lnTo>
                  <a:pt x="5478" y="5257"/>
                </a:lnTo>
                <a:lnTo>
                  <a:pt x="5458" y="5190"/>
                </a:lnTo>
                <a:lnTo>
                  <a:pt x="5440" y="5123"/>
                </a:lnTo>
                <a:lnTo>
                  <a:pt x="5425" y="5053"/>
                </a:lnTo>
                <a:lnTo>
                  <a:pt x="5412" y="4982"/>
                </a:lnTo>
                <a:lnTo>
                  <a:pt x="5403" y="4910"/>
                </a:lnTo>
                <a:lnTo>
                  <a:pt x="5397" y="4837"/>
                </a:lnTo>
                <a:lnTo>
                  <a:pt x="5394" y="4763"/>
                </a:lnTo>
                <a:lnTo>
                  <a:pt x="5395" y="4688"/>
                </a:lnTo>
                <a:lnTo>
                  <a:pt x="5398" y="4613"/>
                </a:lnTo>
                <a:lnTo>
                  <a:pt x="5405" y="4537"/>
                </a:lnTo>
                <a:lnTo>
                  <a:pt x="5415" y="4460"/>
                </a:lnTo>
                <a:lnTo>
                  <a:pt x="5429" y="4384"/>
                </a:lnTo>
                <a:lnTo>
                  <a:pt x="5445" y="4306"/>
                </a:lnTo>
                <a:lnTo>
                  <a:pt x="5465" y="4230"/>
                </a:lnTo>
                <a:lnTo>
                  <a:pt x="5489" y="4152"/>
                </a:lnTo>
                <a:lnTo>
                  <a:pt x="5516" y="4075"/>
                </a:lnTo>
                <a:lnTo>
                  <a:pt x="5545" y="4002"/>
                </a:lnTo>
                <a:lnTo>
                  <a:pt x="5577" y="3929"/>
                </a:lnTo>
                <a:lnTo>
                  <a:pt x="5613" y="3859"/>
                </a:lnTo>
                <a:lnTo>
                  <a:pt x="5650" y="3791"/>
                </a:lnTo>
                <a:lnTo>
                  <a:pt x="5689" y="3726"/>
                </a:lnTo>
                <a:lnTo>
                  <a:pt x="5732" y="3662"/>
                </a:lnTo>
                <a:lnTo>
                  <a:pt x="5775" y="3602"/>
                </a:lnTo>
                <a:lnTo>
                  <a:pt x="5822" y="3543"/>
                </a:lnTo>
                <a:lnTo>
                  <a:pt x="5870" y="3488"/>
                </a:lnTo>
                <a:lnTo>
                  <a:pt x="5920" y="3435"/>
                </a:lnTo>
                <a:lnTo>
                  <a:pt x="5972" y="3385"/>
                </a:lnTo>
                <a:lnTo>
                  <a:pt x="6025" y="3337"/>
                </a:lnTo>
                <a:lnTo>
                  <a:pt x="6081" y="3293"/>
                </a:lnTo>
                <a:lnTo>
                  <a:pt x="6136" y="3251"/>
                </a:lnTo>
                <a:lnTo>
                  <a:pt x="6194" y="3212"/>
                </a:lnTo>
                <a:lnTo>
                  <a:pt x="6253" y="3177"/>
                </a:lnTo>
                <a:lnTo>
                  <a:pt x="6312" y="3145"/>
                </a:lnTo>
                <a:lnTo>
                  <a:pt x="6374" y="3116"/>
                </a:lnTo>
                <a:lnTo>
                  <a:pt x="6436" y="3090"/>
                </a:lnTo>
                <a:lnTo>
                  <a:pt x="6497" y="3067"/>
                </a:lnTo>
                <a:lnTo>
                  <a:pt x="6561" y="3048"/>
                </a:lnTo>
                <a:lnTo>
                  <a:pt x="6625" y="3032"/>
                </a:lnTo>
                <a:lnTo>
                  <a:pt x="6688" y="3020"/>
                </a:lnTo>
                <a:lnTo>
                  <a:pt x="6753" y="3012"/>
                </a:lnTo>
                <a:lnTo>
                  <a:pt x="6818" y="3007"/>
                </a:lnTo>
                <a:lnTo>
                  <a:pt x="6883" y="3006"/>
                </a:lnTo>
                <a:lnTo>
                  <a:pt x="6947" y="3008"/>
                </a:lnTo>
                <a:lnTo>
                  <a:pt x="7012" y="3015"/>
                </a:lnTo>
                <a:lnTo>
                  <a:pt x="7077" y="3026"/>
                </a:lnTo>
                <a:lnTo>
                  <a:pt x="7140" y="3040"/>
                </a:lnTo>
                <a:lnTo>
                  <a:pt x="7204" y="3059"/>
                </a:lnTo>
                <a:lnTo>
                  <a:pt x="7267" y="3081"/>
                </a:lnTo>
                <a:lnTo>
                  <a:pt x="7327" y="3108"/>
                </a:lnTo>
                <a:lnTo>
                  <a:pt x="7385" y="3137"/>
                </a:lnTo>
                <a:lnTo>
                  <a:pt x="7442" y="3170"/>
                </a:lnTo>
                <a:lnTo>
                  <a:pt x="7495" y="3206"/>
                </a:lnTo>
                <a:lnTo>
                  <a:pt x="7547" y="3245"/>
                </a:lnTo>
                <a:lnTo>
                  <a:pt x="7596" y="3287"/>
                </a:lnTo>
                <a:lnTo>
                  <a:pt x="7643" y="3332"/>
                </a:lnTo>
                <a:lnTo>
                  <a:pt x="7687" y="3380"/>
                </a:lnTo>
                <a:lnTo>
                  <a:pt x="7730" y="3430"/>
                </a:lnTo>
                <a:lnTo>
                  <a:pt x="7769" y="3483"/>
                </a:lnTo>
                <a:lnTo>
                  <a:pt x="7807" y="3538"/>
                </a:lnTo>
                <a:lnTo>
                  <a:pt x="7841" y="3596"/>
                </a:lnTo>
                <a:lnTo>
                  <a:pt x="7872" y="3655"/>
                </a:lnTo>
                <a:lnTo>
                  <a:pt x="7902" y="3716"/>
                </a:lnTo>
                <a:lnTo>
                  <a:pt x="7928" y="3779"/>
                </a:lnTo>
                <a:lnTo>
                  <a:pt x="7951" y="3845"/>
                </a:lnTo>
                <a:lnTo>
                  <a:pt x="7973" y="3911"/>
                </a:lnTo>
                <a:lnTo>
                  <a:pt x="7991" y="3980"/>
                </a:lnTo>
                <a:lnTo>
                  <a:pt x="8005" y="4049"/>
                </a:lnTo>
                <a:lnTo>
                  <a:pt x="8017" y="4121"/>
                </a:lnTo>
                <a:lnTo>
                  <a:pt x="8026" y="4192"/>
                </a:lnTo>
                <a:lnTo>
                  <a:pt x="8032" y="4266"/>
                </a:lnTo>
                <a:lnTo>
                  <a:pt x="8035" y="4340"/>
                </a:lnTo>
                <a:lnTo>
                  <a:pt x="8035" y="4415"/>
                </a:lnTo>
                <a:lnTo>
                  <a:pt x="8031" y="4491"/>
                </a:lnTo>
                <a:lnTo>
                  <a:pt x="8025" y="4567"/>
                </a:lnTo>
                <a:lnTo>
                  <a:pt x="8015" y="4644"/>
                </a:lnTo>
                <a:lnTo>
                  <a:pt x="8001" y="4721"/>
                </a:lnTo>
                <a:lnTo>
                  <a:pt x="7985" y="4798"/>
                </a:lnTo>
                <a:lnTo>
                  <a:pt x="7964" y="4876"/>
                </a:lnTo>
                <a:lnTo>
                  <a:pt x="7941" y="4953"/>
                </a:lnTo>
                <a:close/>
                <a:moveTo>
                  <a:pt x="7814" y="9534"/>
                </a:moveTo>
                <a:lnTo>
                  <a:pt x="7782" y="9624"/>
                </a:lnTo>
                <a:lnTo>
                  <a:pt x="7747" y="9713"/>
                </a:lnTo>
                <a:lnTo>
                  <a:pt x="7709" y="9799"/>
                </a:lnTo>
                <a:lnTo>
                  <a:pt x="7668" y="9881"/>
                </a:lnTo>
                <a:lnTo>
                  <a:pt x="7624" y="9962"/>
                </a:lnTo>
                <a:lnTo>
                  <a:pt x="7577" y="10040"/>
                </a:lnTo>
                <a:lnTo>
                  <a:pt x="7528" y="10115"/>
                </a:lnTo>
                <a:lnTo>
                  <a:pt x="7476" y="10187"/>
                </a:lnTo>
                <a:lnTo>
                  <a:pt x="7421" y="10256"/>
                </a:lnTo>
                <a:lnTo>
                  <a:pt x="7366" y="10323"/>
                </a:lnTo>
                <a:lnTo>
                  <a:pt x="7307" y="10386"/>
                </a:lnTo>
                <a:lnTo>
                  <a:pt x="7247" y="10446"/>
                </a:lnTo>
                <a:lnTo>
                  <a:pt x="7184" y="10502"/>
                </a:lnTo>
                <a:lnTo>
                  <a:pt x="7120" y="10556"/>
                </a:lnTo>
                <a:lnTo>
                  <a:pt x="7054" y="10606"/>
                </a:lnTo>
                <a:lnTo>
                  <a:pt x="6988" y="10653"/>
                </a:lnTo>
                <a:lnTo>
                  <a:pt x="6919" y="10695"/>
                </a:lnTo>
                <a:lnTo>
                  <a:pt x="6849" y="10734"/>
                </a:lnTo>
                <a:lnTo>
                  <a:pt x="6778" y="10769"/>
                </a:lnTo>
                <a:lnTo>
                  <a:pt x="6707" y="10801"/>
                </a:lnTo>
                <a:lnTo>
                  <a:pt x="6634" y="10828"/>
                </a:lnTo>
                <a:lnTo>
                  <a:pt x="6561" y="10851"/>
                </a:lnTo>
                <a:lnTo>
                  <a:pt x="6487" y="10870"/>
                </a:lnTo>
                <a:lnTo>
                  <a:pt x="6412" y="10885"/>
                </a:lnTo>
                <a:lnTo>
                  <a:pt x="6339" y="10896"/>
                </a:lnTo>
                <a:lnTo>
                  <a:pt x="6263" y="10903"/>
                </a:lnTo>
                <a:lnTo>
                  <a:pt x="6188" y="10905"/>
                </a:lnTo>
                <a:lnTo>
                  <a:pt x="6113" y="10902"/>
                </a:lnTo>
                <a:lnTo>
                  <a:pt x="6038" y="10894"/>
                </a:lnTo>
                <a:lnTo>
                  <a:pt x="5964" y="10882"/>
                </a:lnTo>
                <a:lnTo>
                  <a:pt x="5890" y="10866"/>
                </a:lnTo>
                <a:lnTo>
                  <a:pt x="5817" y="10844"/>
                </a:lnTo>
                <a:lnTo>
                  <a:pt x="5744" y="10819"/>
                </a:lnTo>
                <a:lnTo>
                  <a:pt x="5674" y="10789"/>
                </a:lnTo>
                <a:lnTo>
                  <a:pt x="5608" y="10754"/>
                </a:lnTo>
                <a:lnTo>
                  <a:pt x="5543" y="10716"/>
                </a:lnTo>
                <a:lnTo>
                  <a:pt x="5481" y="10674"/>
                </a:lnTo>
                <a:lnTo>
                  <a:pt x="5422" y="10628"/>
                </a:lnTo>
                <a:lnTo>
                  <a:pt x="5365" y="10579"/>
                </a:lnTo>
                <a:lnTo>
                  <a:pt x="5311" y="10527"/>
                </a:lnTo>
                <a:lnTo>
                  <a:pt x="5260" y="10471"/>
                </a:lnTo>
                <a:lnTo>
                  <a:pt x="5212" y="10412"/>
                </a:lnTo>
                <a:lnTo>
                  <a:pt x="5167" y="10350"/>
                </a:lnTo>
                <a:lnTo>
                  <a:pt x="5124" y="10285"/>
                </a:lnTo>
                <a:lnTo>
                  <a:pt x="5085" y="10217"/>
                </a:lnTo>
                <a:lnTo>
                  <a:pt x="5049" y="10148"/>
                </a:lnTo>
                <a:lnTo>
                  <a:pt x="5016" y="10075"/>
                </a:lnTo>
                <a:lnTo>
                  <a:pt x="4986" y="10000"/>
                </a:lnTo>
                <a:lnTo>
                  <a:pt x="4959" y="9924"/>
                </a:lnTo>
                <a:lnTo>
                  <a:pt x="4936" y="9844"/>
                </a:lnTo>
                <a:lnTo>
                  <a:pt x="4916" y="9763"/>
                </a:lnTo>
                <a:lnTo>
                  <a:pt x="4900" y="9682"/>
                </a:lnTo>
                <a:lnTo>
                  <a:pt x="4887" y="9597"/>
                </a:lnTo>
                <a:lnTo>
                  <a:pt x="4877" y="9512"/>
                </a:lnTo>
                <a:lnTo>
                  <a:pt x="4870" y="9426"/>
                </a:lnTo>
                <a:lnTo>
                  <a:pt x="4868" y="9338"/>
                </a:lnTo>
                <a:lnTo>
                  <a:pt x="4869" y="9249"/>
                </a:lnTo>
                <a:lnTo>
                  <a:pt x="4875" y="9160"/>
                </a:lnTo>
                <a:lnTo>
                  <a:pt x="4883" y="9069"/>
                </a:lnTo>
                <a:lnTo>
                  <a:pt x="4896" y="8978"/>
                </a:lnTo>
                <a:lnTo>
                  <a:pt x="4912" y="8887"/>
                </a:lnTo>
                <a:lnTo>
                  <a:pt x="4932" y="8796"/>
                </a:lnTo>
                <a:lnTo>
                  <a:pt x="4956" y="8704"/>
                </a:lnTo>
                <a:lnTo>
                  <a:pt x="4985" y="8612"/>
                </a:lnTo>
                <a:lnTo>
                  <a:pt x="5016" y="8521"/>
                </a:lnTo>
                <a:lnTo>
                  <a:pt x="5051" y="8432"/>
                </a:lnTo>
                <a:lnTo>
                  <a:pt x="5090" y="8346"/>
                </a:lnTo>
                <a:lnTo>
                  <a:pt x="5130" y="8263"/>
                </a:lnTo>
                <a:lnTo>
                  <a:pt x="5175" y="8182"/>
                </a:lnTo>
                <a:lnTo>
                  <a:pt x="5221" y="8103"/>
                </a:lnTo>
                <a:lnTo>
                  <a:pt x="5271" y="8029"/>
                </a:lnTo>
                <a:lnTo>
                  <a:pt x="5322" y="7956"/>
                </a:lnTo>
                <a:lnTo>
                  <a:pt x="5377" y="7887"/>
                </a:lnTo>
                <a:lnTo>
                  <a:pt x="5433" y="7820"/>
                </a:lnTo>
                <a:lnTo>
                  <a:pt x="5491" y="7757"/>
                </a:lnTo>
                <a:lnTo>
                  <a:pt x="5552" y="7696"/>
                </a:lnTo>
                <a:lnTo>
                  <a:pt x="5615" y="7640"/>
                </a:lnTo>
                <a:lnTo>
                  <a:pt x="5678" y="7586"/>
                </a:lnTo>
                <a:lnTo>
                  <a:pt x="5744" y="7536"/>
                </a:lnTo>
                <a:lnTo>
                  <a:pt x="5811" y="7489"/>
                </a:lnTo>
                <a:lnTo>
                  <a:pt x="5880" y="7447"/>
                </a:lnTo>
                <a:lnTo>
                  <a:pt x="5949" y="7408"/>
                </a:lnTo>
                <a:lnTo>
                  <a:pt x="6020" y="7373"/>
                </a:lnTo>
                <a:lnTo>
                  <a:pt x="6092" y="7341"/>
                </a:lnTo>
                <a:lnTo>
                  <a:pt x="6165" y="7313"/>
                </a:lnTo>
                <a:lnTo>
                  <a:pt x="6237" y="7290"/>
                </a:lnTo>
                <a:lnTo>
                  <a:pt x="6311" y="7271"/>
                </a:lnTo>
                <a:lnTo>
                  <a:pt x="6386" y="7256"/>
                </a:lnTo>
                <a:lnTo>
                  <a:pt x="6461" y="7244"/>
                </a:lnTo>
                <a:lnTo>
                  <a:pt x="6536" y="7238"/>
                </a:lnTo>
                <a:lnTo>
                  <a:pt x="6611" y="7236"/>
                </a:lnTo>
                <a:lnTo>
                  <a:pt x="6685" y="7239"/>
                </a:lnTo>
                <a:lnTo>
                  <a:pt x="6760" y="7247"/>
                </a:lnTo>
                <a:lnTo>
                  <a:pt x="6835" y="7259"/>
                </a:lnTo>
                <a:lnTo>
                  <a:pt x="6909" y="7276"/>
                </a:lnTo>
                <a:lnTo>
                  <a:pt x="6983" y="7297"/>
                </a:lnTo>
                <a:lnTo>
                  <a:pt x="7054" y="7322"/>
                </a:lnTo>
                <a:lnTo>
                  <a:pt x="7124" y="7352"/>
                </a:lnTo>
                <a:lnTo>
                  <a:pt x="7191" y="7387"/>
                </a:lnTo>
                <a:lnTo>
                  <a:pt x="7256" y="7425"/>
                </a:lnTo>
                <a:lnTo>
                  <a:pt x="7317" y="7467"/>
                </a:lnTo>
                <a:lnTo>
                  <a:pt x="7377" y="7513"/>
                </a:lnTo>
                <a:lnTo>
                  <a:pt x="7434" y="7562"/>
                </a:lnTo>
                <a:lnTo>
                  <a:pt x="7487" y="7614"/>
                </a:lnTo>
                <a:lnTo>
                  <a:pt x="7538" y="7670"/>
                </a:lnTo>
                <a:lnTo>
                  <a:pt x="7586" y="7729"/>
                </a:lnTo>
                <a:lnTo>
                  <a:pt x="7632" y="7791"/>
                </a:lnTo>
                <a:lnTo>
                  <a:pt x="7674" y="7856"/>
                </a:lnTo>
                <a:lnTo>
                  <a:pt x="7713" y="7924"/>
                </a:lnTo>
                <a:lnTo>
                  <a:pt x="7749" y="7994"/>
                </a:lnTo>
                <a:lnTo>
                  <a:pt x="7782" y="8067"/>
                </a:lnTo>
                <a:lnTo>
                  <a:pt x="7812" y="8142"/>
                </a:lnTo>
                <a:lnTo>
                  <a:pt x="7838" y="8218"/>
                </a:lnTo>
                <a:lnTo>
                  <a:pt x="7861" y="8298"/>
                </a:lnTo>
                <a:lnTo>
                  <a:pt x="7882" y="8378"/>
                </a:lnTo>
                <a:lnTo>
                  <a:pt x="7899" y="8461"/>
                </a:lnTo>
                <a:lnTo>
                  <a:pt x="7912" y="8545"/>
                </a:lnTo>
                <a:lnTo>
                  <a:pt x="7921" y="8630"/>
                </a:lnTo>
                <a:lnTo>
                  <a:pt x="7927" y="8717"/>
                </a:lnTo>
                <a:lnTo>
                  <a:pt x="7930" y="8805"/>
                </a:lnTo>
                <a:lnTo>
                  <a:pt x="7929" y="8895"/>
                </a:lnTo>
                <a:lnTo>
                  <a:pt x="7924" y="8984"/>
                </a:lnTo>
                <a:lnTo>
                  <a:pt x="7915" y="9075"/>
                </a:lnTo>
                <a:lnTo>
                  <a:pt x="7903" y="9166"/>
                </a:lnTo>
                <a:lnTo>
                  <a:pt x="7887" y="9257"/>
                </a:lnTo>
                <a:lnTo>
                  <a:pt x="7866" y="9350"/>
                </a:lnTo>
                <a:lnTo>
                  <a:pt x="7842" y="9442"/>
                </a:lnTo>
                <a:lnTo>
                  <a:pt x="7814" y="9534"/>
                </a:lnTo>
                <a:close/>
                <a:moveTo>
                  <a:pt x="7156" y="13514"/>
                </a:moveTo>
                <a:lnTo>
                  <a:pt x="7133" y="13577"/>
                </a:lnTo>
                <a:lnTo>
                  <a:pt x="7109" y="13637"/>
                </a:lnTo>
                <a:lnTo>
                  <a:pt x="7082" y="13696"/>
                </a:lnTo>
                <a:lnTo>
                  <a:pt x="7053" y="13752"/>
                </a:lnTo>
                <a:lnTo>
                  <a:pt x="7022" y="13808"/>
                </a:lnTo>
                <a:lnTo>
                  <a:pt x="6989" y="13861"/>
                </a:lnTo>
                <a:lnTo>
                  <a:pt x="6953" y="13911"/>
                </a:lnTo>
                <a:lnTo>
                  <a:pt x="6917" y="13961"/>
                </a:lnTo>
                <a:lnTo>
                  <a:pt x="6878" y="14008"/>
                </a:lnTo>
                <a:lnTo>
                  <a:pt x="6837" y="14053"/>
                </a:lnTo>
                <a:lnTo>
                  <a:pt x="6796" y="14095"/>
                </a:lnTo>
                <a:lnTo>
                  <a:pt x="6751" y="14135"/>
                </a:lnTo>
                <a:lnTo>
                  <a:pt x="6707" y="14173"/>
                </a:lnTo>
                <a:lnTo>
                  <a:pt x="6660" y="14210"/>
                </a:lnTo>
                <a:lnTo>
                  <a:pt x="6613" y="14243"/>
                </a:lnTo>
                <a:lnTo>
                  <a:pt x="6563" y="14274"/>
                </a:lnTo>
                <a:lnTo>
                  <a:pt x="6514" y="14303"/>
                </a:lnTo>
                <a:lnTo>
                  <a:pt x="6463" y="14328"/>
                </a:lnTo>
                <a:lnTo>
                  <a:pt x="6410" y="14351"/>
                </a:lnTo>
                <a:lnTo>
                  <a:pt x="6359" y="14372"/>
                </a:lnTo>
                <a:lnTo>
                  <a:pt x="6305" y="14389"/>
                </a:lnTo>
                <a:lnTo>
                  <a:pt x="6252" y="14404"/>
                </a:lnTo>
                <a:lnTo>
                  <a:pt x="6197" y="14416"/>
                </a:lnTo>
                <a:lnTo>
                  <a:pt x="6142" y="14425"/>
                </a:lnTo>
                <a:lnTo>
                  <a:pt x="6087" y="14432"/>
                </a:lnTo>
                <a:lnTo>
                  <a:pt x="6031" y="14435"/>
                </a:lnTo>
                <a:lnTo>
                  <a:pt x="5977" y="14435"/>
                </a:lnTo>
                <a:lnTo>
                  <a:pt x="5921" y="14432"/>
                </a:lnTo>
                <a:lnTo>
                  <a:pt x="5865" y="14425"/>
                </a:lnTo>
                <a:lnTo>
                  <a:pt x="5810" y="14416"/>
                </a:lnTo>
                <a:lnTo>
                  <a:pt x="5754" y="14403"/>
                </a:lnTo>
                <a:lnTo>
                  <a:pt x="5700" y="14387"/>
                </a:lnTo>
                <a:lnTo>
                  <a:pt x="5646" y="14367"/>
                </a:lnTo>
                <a:lnTo>
                  <a:pt x="5593" y="14345"/>
                </a:lnTo>
                <a:lnTo>
                  <a:pt x="5543" y="14320"/>
                </a:lnTo>
                <a:lnTo>
                  <a:pt x="5494" y="14292"/>
                </a:lnTo>
                <a:lnTo>
                  <a:pt x="5448" y="14262"/>
                </a:lnTo>
                <a:lnTo>
                  <a:pt x="5403" y="14229"/>
                </a:lnTo>
                <a:lnTo>
                  <a:pt x="5360" y="14195"/>
                </a:lnTo>
                <a:lnTo>
                  <a:pt x="5319" y="14156"/>
                </a:lnTo>
                <a:lnTo>
                  <a:pt x="5281" y="14117"/>
                </a:lnTo>
                <a:lnTo>
                  <a:pt x="5244" y="14076"/>
                </a:lnTo>
                <a:lnTo>
                  <a:pt x="5209" y="14032"/>
                </a:lnTo>
                <a:lnTo>
                  <a:pt x="5177" y="13987"/>
                </a:lnTo>
                <a:lnTo>
                  <a:pt x="5147" y="13940"/>
                </a:lnTo>
                <a:lnTo>
                  <a:pt x="5118" y="13890"/>
                </a:lnTo>
                <a:lnTo>
                  <a:pt x="5092" y="13840"/>
                </a:lnTo>
                <a:lnTo>
                  <a:pt x="5069" y="13787"/>
                </a:lnTo>
                <a:lnTo>
                  <a:pt x="5047" y="13734"/>
                </a:lnTo>
                <a:lnTo>
                  <a:pt x="5029" y="13680"/>
                </a:lnTo>
                <a:lnTo>
                  <a:pt x="5012" y="13623"/>
                </a:lnTo>
                <a:lnTo>
                  <a:pt x="4999" y="13567"/>
                </a:lnTo>
                <a:lnTo>
                  <a:pt x="4987" y="13508"/>
                </a:lnTo>
                <a:lnTo>
                  <a:pt x="4979" y="13449"/>
                </a:lnTo>
                <a:lnTo>
                  <a:pt x="4973" y="13389"/>
                </a:lnTo>
                <a:lnTo>
                  <a:pt x="4969" y="13329"/>
                </a:lnTo>
                <a:lnTo>
                  <a:pt x="4968" y="13267"/>
                </a:lnTo>
                <a:lnTo>
                  <a:pt x="4970" y="13206"/>
                </a:lnTo>
                <a:lnTo>
                  <a:pt x="4975" y="13143"/>
                </a:lnTo>
                <a:lnTo>
                  <a:pt x="4982" y="13081"/>
                </a:lnTo>
                <a:lnTo>
                  <a:pt x="4993" y="13018"/>
                </a:lnTo>
                <a:lnTo>
                  <a:pt x="5006" y="12956"/>
                </a:lnTo>
                <a:lnTo>
                  <a:pt x="5022" y="12892"/>
                </a:lnTo>
                <a:lnTo>
                  <a:pt x="5041" y="12830"/>
                </a:lnTo>
                <a:lnTo>
                  <a:pt x="5063" y="12767"/>
                </a:lnTo>
                <a:lnTo>
                  <a:pt x="5087" y="12707"/>
                </a:lnTo>
                <a:lnTo>
                  <a:pt x="5114" y="12648"/>
                </a:lnTo>
                <a:lnTo>
                  <a:pt x="5142" y="12592"/>
                </a:lnTo>
                <a:lnTo>
                  <a:pt x="5174" y="12538"/>
                </a:lnTo>
                <a:lnTo>
                  <a:pt x="5207" y="12484"/>
                </a:lnTo>
                <a:lnTo>
                  <a:pt x="5243" y="12433"/>
                </a:lnTo>
                <a:lnTo>
                  <a:pt x="5279" y="12383"/>
                </a:lnTo>
                <a:lnTo>
                  <a:pt x="5318" y="12337"/>
                </a:lnTo>
                <a:lnTo>
                  <a:pt x="5359" y="12292"/>
                </a:lnTo>
                <a:lnTo>
                  <a:pt x="5400" y="12249"/>
                </a:lnTo>
                <a:lnTo>
                  <a:pt x="5445" y="12209"/>
                </a:lnTo>
                <a:lnTo>
                  <a:pt x="5489" y="12171"/>
                </a:lnTo>
                <a:lnTo>
                  <a:pt x="5536" y="12135"/>
                </a:lnTo>
                <a:lnTo>
                  <a:pt x="5583" y="12101"/>
                </a:lnTo>
                <a:lnTo>
                  <a:pt x="5633" y="12071"/>
                </a:lnTo>
                <a:lnTo>
                  <a:pt x="5682" y="12043"/>
                </a:lnTo>
                <a:lnTo>
                  <a:pt x="5733" y="12016"/>
                </a:lnTo>
                <a:lnTo>
                  <a:pt x="5786" y="11993"/>
                </a:lnTo>
                <a:lnTo>
                  <a:pt x="5838" y="11973"/>
                </a:lnTo>
                <a:lnTo>
                  <a:pt x="5891" y="11955"/>
                </a:lnTo>
                <a:lnTo>
                  <a:pt x="5944" y="11940"/>
                </a:lnTo>
                <a:lnTo>
                  <a:pt x="5999" y="11929"/>
                </a:lnTo>
                <a:lnTo>
                  <a:pt x="6053" y="11919"/>
                </a:lnTo>
                <a:lnTo>
                  <a:pt x="6109" y="11913"/>
                </a:lnTo>
                <a:lnTo>
                  <a:pt x="6165" y="11910"/>
                </a:lnTo>
                <a:lnTo>
                  <a:pt x="6219" y="11910"/>
                </a:lnTo>
                <a:lnTo>
                  <a:pt x="6275" y="11913"/>
                </a:lnTo>
                <a:lnTo>
                  <a:pt x="6331" y="11920"/>
                </a:lnTo>
                <a:lnTo>
                  <a:pt x="6386" y="11929"/>
                </a:lnTo>
                <a:lnTo>
                  <a:pt x="6442" y="11942"/>
                </a:lnTo>
                <a:lnTo>
                  <a:pt x="6496" y="11958"/>
                </a:lnTo>
                <a:lnTo>
                  <a:pt x="6550" y="11977"/>
                </a:lnTo>
                <a:lnTo>
                  <a:pt x="6602" y="11999"/>
                </a:lnTo>
                <a:lnTo>
                  <a:pt x="6653" y="12024"/>
                </a:lnTo>
                <a:lnTo>
                  <a:pt x="6702" y="12053"/>
                </a:lnTo>
                <a:lnTo>
                  <a:pt x="6748" y="12083"/>
                </a:lnTo>
                <a:lnTo>
                  <a:pt x="6793" y="12115"/>
                </a:lnTo>
                <a:lnTo>
                  <a:pt x="6835" y="12150"/>
                </a:lnTo>
                <a:lnTo>
                  <a:pt x="6876" y="12188"/>
                </a:lnTo>
                <a:lnTo>
                  <a:pt x="6915" y="12227"/>
                </a:lnTo>
                <a:lnTo>
                  <a:pt x="6952" y="12269"/>
                </a:lnTo>
                <a:lnTo>
                  <a:pt x="6987" y="12313"/>
                </a:lnTo>
                <a:lnTo>
                  <a:pt x="7019" y="12358"/>
                </a:lnTo>
                <a:lnTo>
                  <a:pt x="7049" y="12405"/>
                </a:lnTo>
                <a:lnTo>
                  <a:pt x="7078" y="12454"/>
                </a:lnTo>
                <a:lnTo>
                  <a:pt x="7103" y="12504"/>
                </a:lnTo>
                <a:lnTo>
                  <a:pt x="7127" y="12557"/>
                </a:lnTo>
                <a:lnTo>
                  <a:pt x="7148" y="12610"/>
                </a:lnTo>
                <a:lnTo>
                  <a:pt x="7167" y="12666"/>
                </a:lnTo>
                <a:lnTo>
                  <a:pt x="7183" y="12721"/>
                </a:lnTo>
                <a:lnTo>
                  <a:pt x="7197" y="12778"/>
                </a:lnTo>
                <a:lnTo>
                  <a:pt x="7208" y="12836"/>
                </a:lnTo>
                <a:lnTo>
                  <a:pt x="7217" y="12895"/>
                </a:lnTo>
                <a:lnTo>
                  <a:pt x="7223" y="12955"/>
                </a:lnTo>
                <a:lnTo>
                  <a:pt x="7227" y="13016"/>
                </a:lnTo>
                <a:lnTo>
                  <a:pt x="7227" y="13077"/>
                </a:lnTo>
                <a:lnTo>
                  <a:pt x="7226" y="13138"/>
                </a:lnTo>
                <a:lnTo>
                  <a:pt x="7221" y="13201"/>
                </a:lnTo>
                <a:lnTo>
                  <a:pt x="7214" y="13263"/>
                </a:lnTo>
                <a:lnTo>
                  <a:pt x="7203" y="13326"/>
                </a:lnTo>
                <a:lnTo>
                  <a:pt x="7190" y="13389"/>
                </a:lnTo>
                <a:lnTo>
                  <a:pt x="7174" y="13452"/>
                </a:lnTo>
                <a:lnTo>
                  <a:pt x="7156" y="13514"/>
                </a:lnTo>
                <a:close/>
                <a:moveTo>
                  <a:pt x="10653" y="8571"/>
                </a:moveTo>
                <a:lnTo>
                  <a:pt x="10665" y="8497"/>
                </a:lnTo>
                <a:lnTo>
                  <a:pt x="10677" y="8424"/>
                </a:lnTo>
                <a:lnTo>
                  <a:pt x="10688" y="8350"/>
                </a:lnTo>
                <a:lnTo>
                  <a:pt x="10698" y="8277"/>
                </a:lnTo>
                <a:lnTo>
                  <a:pt x="10708" y="8203"/>
                </a:lnTo>
                <a:lnTo>
                  <a:pt x="10717" y="8130"/>
                </a:lnTo>
                <a:lnTo>
                  <a:pt x="10725" y="8057"/>
                </a:lnTo>
                <a:lnTo>
                  <a:pt x="10732" y="7983"/>
                </a:lnTo>
                <a:lnTo>
                  <a:pt x="10738" y="7910"/>
                </a:lnTo>
                <a:lnTo>
                  <a:pt x="10744" y="7837"/>
                </a:lnTo>
                <a:lnTo>
                  <a:pt x="10749" y="7765"/>
                </a:lnTo>
                <a:lnTo>
                  <a:pt x="10753" y="7692"/>
                </a:lnTo>
                <a:lnTo>
                  <a:pt x="10756" y="7619"/>
                </a:lnTo>
                <a:lnTo>
                  <a:pt x="10758" y="7547"/>
                </a:lnTo>
                <a:lnTo>
                  <a:pt x="10759" y="7474"/>
                </a:lnTo>
                <a:lnTo>
                  <a:pt x="10760" y="7403"/>
                </a:lnTo>
                <a:lnTo>
                  <a:pt x="10754" y="7071"/>
                </a:lnTo>
                <a:lnTo>
                  <a:pt x="10739" y="6739"/>
                </a:lnTo>
                <a:lnTo>
                  <a:pt x="10713" y="6406"/>
                </a:lnTo>
                <a:lnTo>
                  <a:pt x="10676" y="6073"/>
                </a:lnTo>
                <a:lnTo>
                  <a:pt x="10631" y="5742"/>
                </a:lnTo>
                <a:lnTo>
                  <a:pt x="10576" y="5412"/>
                </a:lnTo>
                <a:lnTo>
                  <a:pt x="10512" y="5084"/>
                </a:lnTo>
                <a:lnTo>
                  <a:pt x="10441" y="4760"/>
                </a:lnTo>
                <a:lnTo>
                  <a:pt x="10361" y="4440"/>
                </a:lnTo>
                <a:lnTo>
                  <a:pt x="10273" y="4125"/>
                </a:lnTo>
                <a:lnTo>
                  <a:pt x="10178" y="3815"/>
                </a:lnTo>
                <a:lnTo>
                  <a:pt x="10075" y="3513"/>
                </a:lnTo>
                <a:lnTo>
                  <a:pt x="9965" y="3217"/>
                </a:lnTo>
                <a:lnTo>
                  <a:pt x="9849" y="2929"/>
                </a:lnTo>
                <a:lnTo>
                  <a:pt x="9728" y="2650"/>
                </a:lnTo>
                <a:lnTo>
                  <a:pt x="9600" y="2381"/>
                </a:lnTo>
                <a:lnTo>
                  <a:pt x="9467" y="2121"/>
                </a:lnTo>
                <a:lnTo>
                  <a:pt x="9328" y="1873"/>
                </a:lnTo>
                <a:lnTo>
                  <a:pt x="9186" y="1637"/>
                </a:lnTo>
                <a:lnTo>
                  <a:pt x="9038" y="1413"/>
                </a:lnTo>
                <a:lnTo>
                  <a:pt x="8887" y="1204"/>
                </a:lnTo>
                <a:lnTo>
                  <a:pt x="8731" y="1008"/>
                </a:lnTo>
                <a:lnTo>
                  <a:pt x="8572" y="827"/>
                </a:lnTo>
                <a:lnTo>
                  <a:pt x="8410" y="661"/>
                </a:lnTo>
                <a:lnTo>
                  <a:pt x="8247" y="513"/>
                </a:lnTo>
                <a:lnTo>
                  <a:pt x="8080" y="381"/>
                </a:lnTo>
                <a:lnTo>
                  <a:pt x="7911" y="268"/>
                </a:lnTo>
                <a:lnTo>
                  <a:pt x="7740" y="173"/>
                </a:lnTo>
                <a:lnTo>
                  <a:pt x="7568" y="99"/>
                </a:lnTo>
                <a:lnTo>
                  <a:pt x="7395" y="44"/>
                </a:lnTo>
                <a:lnTo>
                  <a:pt x="7221" y="11"/>
                </a:lnTo>
                <a:lnTo>
                  <a:pt x="7047" y="0"/>
                </a:lnTo>
                <a:lnTo>
                  <a:pt x="6845" y="12"/>
                </a:lnTo>
                <a:lnTo>
                  <a:pt x="6644" y="47"/>
                </a:lnTo>
                <a:lnTo>
                  <a:pt x="6442" y="106"/>
                </a:lnTo>
                <a:lnTo>
                  <a:pt x="6242" y="186"/>
                </a:lnTo>
                <a:lnTo>
                  <a:pt x="6041" y="287"/>
                </a:lnTo>
                <a:lnTo>
                  <a:pt x="5844" y="408"/>
                </a:lnTo>
                <a:lnTo>
                  <a:pt x="5649" y="548"/>
                </a:lnTo>
                <a:lnTo>
                  <a:pt x="5456" y="706"/>
                </a:lnTo>
                <a:lnTo>
                  <a:pt x="5266" y="881"/>
                </a:lnTo>
                <a:lnTo>
                  <a:pt x="5079" y="1073"/>
                </a:lnTo>
                <a:lnTo>
                  <a:pt x="4896" y="1279"/>
                </a:lnTo>
                <a:lnTo>
                  <a:pt x="4718" y="1500"/>
                </a:lnTo>
                <a:lnTo>
                  <a:pt x="4544" y="1734"/>
                </a:lnTo>
                <a:lnTo>
                  <a:pt x="4375" y="1981"/>
                </a:lnTo>
                <a:lnTo>
                  <a:pt x="4211" y="2240"/>
                </a:lnTo>
                <a:lnTo>
                  <a:pt x="4055" y="2509"/>
                </a:lnTo>
                <a:lnTo>
                  <a:pt x="3903" y="2788"/>
                </a:lnTo>
                <a:lnTo>
                  <a:pt x="3758" y="3076"/>
                </a:lnTo>
                <a:lnTo>
                  <a:pt x="3622" y="3372"/>
                </a:lnTo>
                <a:lnTo>
                  <a:pt x="3491" y="3675"/>
                </a:lnTo>
                <a:lnTo>
                  <a:pt x="3370" y="3984"/>
                </a:lnTo>
                <a:lnTo>
                  <a:pt x="3257" y="4298"/>
                </a:lnTo>
                <a:lnTo>
                  <a:pt x="3152" y="4617"/>
                </a:lnTo>
                <a:lnTo>
                  <a:pt x="3057" y="4938"/>
                </a:lnTo>
                <a:lnTo>
                  <a:pt x="2972" y="5263"/>
                </a:lnTo>
                <a:lnTo>
                  <a:pt x="2896" y="5588"/>
                </a:lnTo>
                <a:lnTo>
                  <a:pt x="2830" y="5915"/>
                </a:lnTo>
                <a:lnTo>
                  <a:pt x="2776" y="6242"/>
                </a:lnTo>
                <a:lnTo>
                  <a:pt x="2734" y="6566"/>
                </a:lnTo>
                <a:lnTo>
                  <a:pt x="2703" y="6889"/>
                </a:lnTo>
                <a:lnTo>
                  <a:pt x="2683" y="7208"/>
                </a:lnTo>
                <a:lnTo>
                  <a:pt x="2677" y="7524"/>
                </a:lnTo>
                <a:lnTo>
                  <a:pt x="2677" y="7630"/>
                </a:lnTo>
                <a:lnTo>
                  <a:pt x="2678" y="7734"/>
                </a:lnTo>
                <a:lnTo>
                  <a:pt x="2679" y="7838"/>
                </a:lnTo>
                <a:lnTo>
                  <a:pt x="2681" y="7942"/>
                </a:lnTo>
                <a:lnTo>
                  <a:pt x="2684" y="8046"/>
                </a:lnTo>
                <a:lnTo>
                  <a:pt x="2688" y="8148"/>
                </a:lnTo>
                <a:lnTo>
                  <a:pt x="2692" y="8250"/>
                </a:lnTo>
                <a:lnTo>
                  <a:pt x="2696" y="8352"/>
                </a:lnTo>
                <a:lnTo>
                  <a:pt x="2701" y="8453"/>
                </a:lnTo>
                <a:lnTo>
                  <a:pt x="2706" y="8554"/>
                </a:lnTo>
                <a:lnTo>
                  <a:pt x="2711" y="8654"/>
                </a:lnTo>
                <a:lnTo>
                  <a:pt x="2718" y="8753"/>
                </a:lnTo>
                <a:lnTo>
                  <a:pt x="2724" y="8852"/>
                </a:lnTo>
                <a:lnTo>
                  <a:pt x="2731" y="8951"/>
                </a:lnTo>
                <a:lnTo>
                  <a:pt x="2739" y="9049"/>
                </a:lnTo>
                <a:lnTo>
                  <a:pt x="2747" y="9147"/>
                </a:lnTo>
                <a:lnTo>
                  <a:pt x="2344" y="9339"/>
                </a:lnTo>
                <a:lnTo>
                  <a:pt x="1979" y="9546"/>
                </a:lnTo>
                <a:lnTo>
                  <a:pt x="1651" y="9767"/>
                </a:lnTo>
                <a:lnTo>
                  <a:pt x="1358" y="9999"/>
                </a:lnTo>
                <a:lnTo>
                  <a:pt x="1099" y="10242"/>
                </a:lnTo>
                <a:lnTo>
                  <a:pt x="873" y="10494"/>
                </a:lnTo>
                <a:lnTo>
                  <a:pt x="676" y="10755"/>
                </a:lnTo>
                <a:lnTo>
                  <a:pt x="509" y="11021"/>
                </a:lnTo>
                <a:lnTo>
                  <a:pt x="368" y="11295"/>
                </a:lnTo>
                <a:lnTo>
                  <a:pt x="253" y="11570"/>
                </a:lnTo>
                <a:lnTo>
                  <a:pt x="162" y="11849"/>
                </a:lnTo>
                <a:lnTo>
                  <a:pt x="92" y="12129"/>
                </a:lnTo>
                <a:lnTo>
                  <a:pt x="43" y="12408"/>
                </a:lnTo>
                <a:lnTo>
                  <a:pt x="13" y="12687"/>
                </a:lnTo>
                <a:lnTo>
                  <a:pt x="0" y="12963"/>
                </a:lnTo>
                <a:lnTo>
                  <a:pt x="2" y="13234"/>
                </a:lnTo>
                <a:lnTo>
                  <a:pt x="18" y="13500"/>
                </a:lnTo>
                <a:lnTo>
                  <a:pt x="47" y="13759"/>
                </a:lnTo>
                <a:lnTo>
                  <a:pt x="86" y="14009"/>
                </a:lnTo>
                <a:lnTo>
                  <a:pt x="133" y="14251"/>
                </a:lnTo>
                <a:lnTo>
                  <a:pt x="188" y="14481"/>
                </a:lnTo>
                <a:lnTo>
                  <a:pt x="249" y="14699"/>
                </a:lnTo>
                <a:lnTo>
                  <a:pt x="312" y="14903"/>
                </a:lnTo>
                <a:lnTo>
                  <a:pt x="379" y="15093"/>
                </a:lnTo>
                <a:lnTo>
                  <a:pt x="447" y="15266"/>
                </a:lnTo>
                <a:lnTo>
                  <a:pt x="513" y="15421"/>
                </a:lnTo>
                <a:lnTo>
                  <a:pt x="575" y="15558"/>
                </a:lnTo>
                <a:lnTo>
                  <a:pt x="634" y="15674"/>
                </a:lnTo>
                <a:lnTo>
                  <a:pt x="687" y="15769"/>
                </a:lnTo>
                <a:lnTo>
                  <a:pt x="731" y="15840"/>
                </a:lnTo>
                <a:lnTo>
                  <a:pt x="766" y="15887"/>
                </a:lnTo>
                <a:lnTo>
                  <a:pt x="791" y="15908"/>
                </a:lnTo>
                <a:lnTo>
                  <a:pt x="817" y="15918"/>
                </a:lnTo>
                <a:lnTo>
                  <a:pt x="849" y="15926"/>
                </a:lnTo>
                <a:lnTo>
                  <a:pt x="888" y="15934"/>
                </a:lnTo>
                <a:lnTo>
                  <a:pt x="931" y="15942"/>
                </a:lnTo>
                <a:lnTo>
                  <a:pt x="981" y="15948"/>
                </a:lnTo>
                <a:lnTo>
                  <a:pt x="1034" y="15953"/>
                </a:lnTo>
                <a:lnTo>
                  <a:pt x="1093" y="15957"/>
                </a:lnTo>
                <a:lnTo>
                  <a:pt x="1155" y="15960"/>
                </a:lnTo>
                <a:lnTo>
                  <a:pt x="1219" y="15963"/>
                </a:lnTo>
                <a:lnTo>
                  <a:pt x="1287" y="15964"/>
                </a:lnTo>
                <a:lnTo>
                  <a:pt x="1357" y="15965"/>
                </a:lnTo>
                <a:lnTo>
                  <a:pt x="1430" y="15965"/>
                </a:lnTo>
                <a:lnTo>
                  <a:pt x="1503" y="15964"/>
                </a:lnTo>
                <a:lnTo>
                  <a:pt x="1577" y="15963"/>
                </a:lnTo>
                <a:lnTo>
                  <a:pt x="1652" y="15960"/>
                </a:lnTo>
                <a:lnTo>
                  <a:pt x="1727" y="15957"/>
                </a:lnTo>
                <a:lnTo>
                  <a:pt x="1802" y="15953"/>
                </a:lnTo>
                <a:lnTo>
                  <a:pt x="1876" y="15948"/>
                </a:lnTo>
                <a:lnTo>
                  <a:pt x="1948" y="15942"/>
                </a:lnTo>
                <a:lnTo>
                  <a:pt x="2018" y="15934"/>
                </a:lnTo>
                <a:lnTo>
                  <a:pt x="2087" y="15927"/>
                </a:lnTo>
                <a:lnTo>
                  <a:pt x="2153" y="15919"/>
                </a:lnTo>
                <a:lnTo>
                  <a:pt x="2215" y="15910"/>
                </a:lnTo>
                <a:lnTo>
                  <a:pt x="2274" y="15900"/>
                </a:lnTo>
                <a:lnTo>
                  <a:pt x="2329" y="15889"/>
                </a:lnTo>
                <a:lnTo>
                  <a:pt x="2378" y="15878"/>
                </a:lnTo>
                <a:lnTo>
                  <a:pt x="2424" y="15866"/>
                </a:lnTo>
                <a:lnTo>
                  <a:pt x="2463" y="15853"/>
                </a:lnTo>
                <a:lnTo>
                  <a:pt x="2496" y="15839"/>
                </a:lnTo>
                <a:lnTo>
                  <a:pt x="2524" y="15825"/>
                </a:lnTo>
                <a:lnTo>
                  <a:pt x="2544" y="15808"/>
                </a:lnTo>
                <a:lnTo>
                  <a:pt x="2557" y="15792"/>
                </a:lnTo>
                <a:lnTo>
                  <a:pt x="2560" y="15774"/>
                </a:lnTo>
                <a:lnTo>
                  <a:pt x="2557" y="15744"/>
                </a:lnTo>
                <a:lnTo>
                  <a:pt x="2548" y="15703"/>
                </a:lnTo>
                <a:lnTo>
                  <a:pt x="2534" y="15651"/>
                </a:lnTo>
                <a:lnTo>
                  <a:pt x="2494" y="15517"/>
                </a:lnTo>
                <a:lnTo>
                  <a:pt x="2445" y="15349"/>
                </a:lnTo>
                <a:lnTo>
                  <a:pt x="2418" y="15251"/>
                </a:lnTo>
                <a:lnTo>
                  <a:pt x="2390" y="15147"/>
                </a:lnTo>
                <a:lnTo>
                  <a:pt x="2363" y="15036"/>
                </a:lnTo>
                <a:lnTo>
                  <a:pt x="2338" y="14919"/>
                </a:lnTo>
                <a:lnTo>
                  <a:pt x="2313" y="14796"/>
                </a:lnTo>
                <a:lnTo>
                  <a:pt x="2292" y="14668"/>
                </a:lnTo>
                <a:lnTo>
                  <a:pt x="2275" y="14536"/>
                </a:lnTo>
                <a:lnTo>
                  <a:pt x="2261" y="14400"/>
                </a:lnTo>
                <a:lnTo>
                  <a:pt x="2253" y="14260"/>
                </a:lnTo>
                <a:lnTo>
                  <a:pt x="2251" y="14117"/>
                </a:lnTo>
                <a:lnTo>
                  <a:pt x="2255" y="13972"/>
                </a:lnTo>
                <a:lnTo>
                  <a:pt x="2266" y="13825"/>
                </a:lnTo>
                <a:lnTo>
                  <a:pt x="2285" y="13677"/>
                </a:lnTo>
                <a:lnTo>
                  <a:pt x="2313" y="13527"/>
                </a:lnTo>
                <a:lnTo>
                  <a:pt x="2352" y="13378"/>
                </a:lnTo>
                <a:lnTo>
                  <a:pt x="2400" y="13230"/>
                </a:lnTo>
                <a:lnTo>
                  <a:pt x="2460" y="13082"/>
                </a:lnTo>
                <a:lnTo>
                  <a:pt x="2531" y="12936"/>
                </a:lnTo>
                <a:lnTo>
                  <a:pt x="2616" y="12791"/>
                </a:lnTo>
                <a:lnTo>
                  <a:pt x="2713" y="12649"/>
                </a:lnTo>
                <a:lnTo>
                  <a:pt x="2825" y="12510"/>
                </a:lnTo>
                <a:lnTo>
                  <a:pt x="2951" y="12376"/>
                </a:lnTo>
                <a:lnTo>
                  <a:pt x="3094" y="12245"/>
                </a:lnTo>
                <a:lnTo>
                  <a:pt x="3254" y="12119"/>
                </a:lnTo>
                <a:lnTo>
                  <a:pt x="3310" y="12333"/>
                </a:lnTo>
                <a:lnTo>
                  <a:pt x="3370" y="12541"/>
                </a:lnTo>
                <a:lnTo>
                  <a:pt x="3430" y="12743"/>
                </a:lnTo>
                <a:lnTo>
                  <a:pt x="3490" y="12941"/>
                </a:lnTo>
                <a:lnTo>
                  <a:pt x="3553" y="13132"/>
                </a:lnTo>
                <a:lnTo>
                  <a:pt x="3616" y="13318"/>
                </a:lnTo>
                <a:lnTo>
                  <a:pt x="3679" y="13497"/>
                </a:lnTo>
                <a:lnTo>
                  <a:pt x="3743" y="13672"/>
                </a:lnTo>
                <a:lnTo>
                  <a:pt x="3807" y="13839"/>
                </a:lnTo>
                <a:lnTo>
                  <a:pt x="3872" y="14001"/>
                </a:lnTo>
                <a:lnTo>
                  <a:pt x="3935" y="14157"/>
                </a:lnTo>
                <a:lnTo>
                  <a:pt x="4000" y="14308"/>
                </a:lnTo>
                <a:lnTo>
                  <a:pt x="4063" y="14452"/>
                </a:lnTo>
                <a:lnTo>
                  <a:pt x="4125" y="14589"/>
                </a:lnTo>
                <a:lnTo>
                  <a:pt x="4188" y="14720"/>
                </a:lnTo>
                <a:lnTo>
                  <a:pt x="4249" y="14845"/>
                </a:lnTo>
                <a:lnTo>
                  <a:pt x="4308" y="14964"/>
                </a:lnTo>
                <a:lnTo>
                  <a:pt x="4367" y="15076"/>
                </a:lnTo>
                <a:lnTo>
                  <a:pt x="4425" y="15181"/>
                </a:lnTo>
                <a:lnTo>
                  <a:pt x="4480" y="15281"/>
                </a:lnTo>
                <a:lnTo>
                  <a:pt x="4534" y="15374"/>
                </a:lnTo>
                <a:lnTo>
                  <a:pt x="4585" y="15460"/>
                </a:lnTo>
                <a:lnTo>
                  <a:pt x="4635" y="15538"/>
                </a:lnTo>
                <a:lnTo>
                  <a:pt x="4681" y="15611"/>
                </a:lnTo>
                <a:lnTo>
                  <a:pt x="4726" y="15676"/>
                </a:lnTo>
                <a:lnTo>
                  <a:pt x="4768" y="15735"/>
                </a:lnTo>
                <a:lnTo>
                  <a:pt x="4807" y="15787"/>
                </a:lnTo>
                <a:lnTo>
                  <a:pt x="4842" y="15832"/>
                </a:lnTo>
                <a:lnTo>
                  <a:pt x="4876" y="15869"/>
                </a:lnTo>
                <a:lnTo>
                  <a:pt x="4905" y="15899"/>
                </a:lnTo>
                <a:lnTo>
                  <a:pt x="4930" y="15922"/>
                </a:lnTo>
                <a:lnTo>
                  <a:pt x="4952" y="15938"/>
                </a:lnTo>
                <a:lnTo>
                  <a:pt x="4986" y="15958"/>
                </a:lnTo>
                <a:lnTo>
                  <a:pt x="5025" y="15976"/>
                </a:lnTo>
                <a:lnTo>
                  <a:pt x="5071" y="15993"/>
                </a:lnTo>
                <a:lnTo>
                  <a:pt x="5121" y="16008"/>
                </a:lnTo>
                <a:lnTo>
                  <a:pt x="5176" y="16022"/>
                </a:lnTo>
                <a:lnTo>
                  <a:pt x="5234" y="16035"/>
                </a:lnTo>
                <a:lnTo>
                  <a:pt x="5297" y="16046"/>
                </a:lnTo>
                <a:lnTo>
                  <a:pt x="5364" y="16056"/>
                </a:lnTo>
                <a:lnTo>
                  <a:pt x="5434" y="16066"/>
                </a:lnTo>
                <a:lnTo>
                  <a:pt x="5505" y="16073"/>
                </a:lnTo>
                <a:lnTo>
                  <a:pt x="5580" y="16079"/>
                </a:lnTo>
                <a:lnTo>
                  <a:pt x="5657" y="16083"/>
                </a:lnTo>
                <a:lnTo>
                  <a:pt x="5736" y="16086"/>
                </a:lnTo>
                <a:lnTo>
                  <a:pt x="5816" y="16088"/>
                </a:lnTo>
                <a:lnTo>
                  <a:pt x="5897" y="16088"/>
                </a:lnTo>
                <a:lnTo>
                  <a:pt x="5978" y="16087"/>
                </a:lnTo>
                <a:lnTo>
                  <a:pt x="6059" y="16084"/>
                </a:lnTo>
                <a:lnTo>
                  <a:pt x="6140" y="16080"/>
                </a:lnTo>
                <a:lnTo>
                  <a:pt x="6220" y="16074"/>
                </a:lnTo>
                <a:lnTo>
                  <a:pt x="6300" y="16067"/>
                </a:lnTo>
                <a:lnTo>
                  <a:pt x="6379" y="16057"/>
                </a:lnTo>
                <a:lnTo>
                  <a:pt x="6456" y="16047"/>
                </a:lnTo>
                <a:lnTo>
                  <a:pt x="6531" y="16035"/>
                </a:lnTo>
                <a:lnTo>
                  <a:pt x="6602" y="16022"/>
                </a:lnTo>
                <a:lnTo>
                  <a:pt x="6672" y="16006"/>
                </a:lnTo>
                <a:lnTo>
                  <a:pt x="6738" y="15990"/>
                </a:lnTo>
                <a:lnTo>
                  <a:pt x="6801" y="15971"/>
                </a:lnTo>
                <a:lnTo>
                  <a:pt x="6859" y="15951"/>
                </a:lnTo>
                <a:lnTo>
                  <a:pt x="6914" y="15929"/>
                </a:lnTo>
                <a:lnTo>
                  <a:pt x="6963" y="15905"/>
                </a:lnTo>
                <a:lnTo>
                  <a:pt x="7009" y="15880"/>
                </a:lnTo>
                <a:lnTo>
                  <a:pt x="7047" y="15853"/>
                </a:lnTo>
                <a:lnTo>
                  <a:pt x="7072" y="15833"/>
                </a:lnTo>
                <a:lnTo>
                  <a:pt x="7101" y="15803"/>
                </a:lnTo>
                <a:lnTo>
                  <a:pt x="7135" y="15767"/>
                </a:lnTo>
                <a:lnTo>
                  <a:pt x="7176" y="15723"/>
                </a:lnTo>
                <a:lnTo>
                  <a:pt x="7219" y="15671"/>
                </a:lnTo>
                <a:lnTo>
                  <a:pt x="7269" y="15612"/>
                </a:lnTo>
                <a:lnTo>
                  <a:pt x="7322" y="15545"/>
                </a:lnTo>
                <a:lnTo>
                  <a:pt x="7380" y="15472"/>
                </a:lnTo>
                <a:lnTo>
                  <a:pt x="7442" y="15391"/>
                </a:lnTo>
                <a:lnTo>
                  <a:pt x="7507" y="15304"/>
                </a:lnTo>
                <a:lnTo>
                  <a:pt x="7576" y="15212"/>
                </a:lnTo>
                <a:lnTo>
                  <a:pt x="7648" y="15112"/>
                </a:lnTo>
                <a:lnTo>
                  <a:pt x="7724" y="15006"/>
                </a:lnTo>
                <a:lnTo>
                  <a:pt x="7802" y="14894"/>
                </a:lnTo>
                <a:lnTo>
                  <a:pt x="7883" y="14777"/>
                </a:lnTo>
                <a:lnTo>
                  <a:pt x="7965" y="14654"/>
                </a:lnTo>
                <a:lnTo>
                  <a:pt x="8050" y="14526"/>
                </a:lnTo>
                <a:lnTo>
                  <a:pt x="8138" y="14393"/>
                </a:lnTo>
                <a:lnTo>
                  <a:pt x="8227" y="14254"/>
                </a:lnTo>
                <a:lnTo>
                  <a:pt x="8318" y="14111"/>
                </a:lnTo>
                <a:lnTo>
                  <a:pt x="8410" y="13964"/>
                </a:lnTo>
                <a:lnTo>
                  <a:pt x="8503" y="13812"/>
                </a:lnTo>
                <a:lnTo>
                  <a:pt x="8597" y="13654"/>
                </a:lnTo>
                <a:lnTo>
                  <a:pt x="8691" y="13494"/>
                </a:lnTo>
                <a:lnTo>
                  <a:pt x="8786" y="13330"/>
                </a:lnTo>
                <a:lnTo>
                  <a:pt x="8883" y="13161"/>
                </a:lnTo>
                <a:lnTo>
                  <a:pt x="8978" y="12990"/>
                </a:lnTo>
                <a:lnTo>
                  <a:pt x="9073" y="12815"/>
                </a:lnTo>
                <a:lnTo>
                  <a:pt x="9168" y="12636"/>
                </a:lnTo>
                <a:lnTo>
                  <a:pt x="9262" y="12455"/>
                </a:lnTo>
                <a:lnTo>
                  <a:pt x="9355" y="12270"/>
                </a:lnTo>
                <a:lnTo>
                  <a:pt x="9447" y="12084"/>
                </a:lnTo>
                <a:lnTo>
                  <a:pt x="9532" y="12208"/>
                </a:lnTo>
                <a:lnTo>
                  <a:pt x="9604" y="12337"/>
                </a:lnTo>
                <a:lnTo>
                  <a:pt x="9667" y="12470"/>
                </a:lnTo>
                <a:lnTo>
                  <a:pt x="9720" y="12608"/>
                </a:lnTo>
                <a:lnTo>
                  <a:pt x="9763" y="12748"/>
                </a:lnTo>
                <a:lnTo>
                  <a:pt x="9798" y="12892"/>
                </a:lnTo>
                <a:lnTo>
                  <a:pt x="9824" y="13037"/>
                </a:lnTo>
                <a:lnTo>
                  <a:pt x="9842" y="13185"/>
                </a:lnTo>
                <a:lnTo>
                  <a:pt x="9853" y="13334"/>
                </a:lnTo>
                <a:lnTo>
                  <a:pt x="9858" y="13482"/>
                </a:lnTo>
                <a:lnTo>
                  <a:pt x="9857" y="13631"/>
                </a:lnTo>
                <a:lnTo>
                  <a:pt x="9850" y="13779"/>
                </a:lnTo>
                <a:lnTo>
                  <a:pt x="9839" y="13928"/>
                </a:lnTo>
                <a:lnTo>
                  <a:pt x="9824" y="14073"/>
                </a:lnTo>
                <a:lnTo>
                  <a:pt x="9805" y="14217"/>
                </a:lnTo>
                <a:lnTo>
                  <a:pt x="9782" y="14358"/>
                </a:lnTo>
                <a:lnTo>
                  <a:pt x="9758" y="14495"/>
                </a:lnTo>
                <a:lnTo>
                  <a:pt x="9732" y="14629"/>
                </a:lnTo>
                <a:lnTo>
                  <a:pt x="9705" y="14758"/>
                </a:lnTo>
                <a:lnTo>
                  <a:pt x="9676" y="14883"/>
                </a:lnTo>
                <a:lnTo>
                  <a:pt x="9620" y="15115"/>
                </a:lnTo>
                <a:lnTo>
                  <a:pt x="9569" y="15321"/>
                </a:lnTo>
                <a:lnTo>
                  <a:pt x="9546" y="15412"/>
                </a:lnTo>
                <a:lnTo>
                  <a:pt x="9527" y="15496"/>
                </a:lnTo>
                <a:lnTo>
                  <a:pt x="9510" y="15571"/>
                </a:lnTo>
                <a:lnTo>
                  <a:pt x="9498" y="15636"/>
                </a:lnTo>
                <a:lnTo>
                  <a:pt x="9491" y="15692"/>
                </a:lnTo>
                <a:lnTo>
                  <a:pt x="9488" y="15736"/>
                </a:lnTo>
                <a:lnTo>
                  <a:pt x="9492" y="15770"/>
                </a:lnTo>
                <a:lnTo>
                  <a:pt x="9502" y="15792"/>
                </a:lnTo>
                <a:lnTo>
                  <a:pt x="9526" y="15816"/>
                </a:lnTo>
                <a:lnTo>
                  <a:pt x="9554" y="15839"/>
                </a:lnTo>
                <a:lnTo>
                  <a:pt x="9588" y="15861"/>
                </a:lnTo>
                <a:lnTo>
                  <a:pt x="9629" y="15883"/>
                </a:lnTo>
                <a:lnTo>
                  <a:pt x="9673" y="15903"/>
                </a:lnTo>
                <a:lnTo>
                  <a:pt x="9723" y="15924"/>
                </a:lnTo>
                <a:lnTo>
                  <a:pt x="9776" y="15944"/>
                </a:lnTo>
                <a:lnTo>
                  <a:pt x="9834" y="15962"/>
                </a:lnTo>
                <a:lnTo>
                  <a:pt x="9895" y="15980"/>
                </a:lnTo>
                <a:lnTo>
                  <a:pt x="9959" y="15997"/>
                </a:lnTo>
                <a:lnTo>
                  <a:pt x="10026" y="16013"/>
                </a:lnTo>
                <a:lnTo>
                  <a:pt x="10095" y="16029"/>
                </a:lnTo>
                <a:lnTo>
                  <a:pt x="10166" y="16043"/>
                </a:lnTo>
                <a:lnTo>
                  <a:pt x="10238" y="16056"/>
                </a:lnTo>
                <a:lnTo>
                  <a:pt x="10312" y="16069"/>
                </a:lnTo>
                <a:lnTo>
                  <a:pt x="10387" y="16081"/>
                </a:lnTo>
                <a:lnTo>
                  <a:pt x="10462" y="16091"/>
                </a:lnTo>
                <a:lnTo>
                  <a:pt x="10537" y="16100"/>
                </a:lnTo>
                <a:lnTo>
                  <a:pt x="10611" y="16108"/>
                </a:lnTo>
                <a:lnTo>
                  <a:pt x="10686" y="16114"/>
                </a:lnTo>
                <a:lnTo>
                  <a:pt x="10759" y="16120"/>
                </a:lnTo>
                <a:lnTo>
                  <a:pt x="10831" y="16124"/>
                </a:lnTo>
                <a:lnTo>
                  <a:pt x="10901" y="16126"/>
                </a:lnTo>
                <a:lnTo>
                  <a:pt x="10968" y="16128"/>
                </a:lnTo>
                <a:lnTo>
                  <a:pt x="11034" y="16128"/>
                </a:lnTo>
                <a:lnTo>
                  <a:pt x="11097" y="16126"/>
                </a:lnTo>
                <a:lnTo>
                  <a:pt x="11155" y="16123"/>
                </a:lnTo>
                <a:lnTo>
                  <a:pt x="11211" y="16119"/>
                </a:lnTo>
                <a:lnTo>
                  <a:pt x="11263" y="16113"/>
                </a:lnTo>
                <a:lnTo>
                  <a:pt x="11309" y="16105"/>
                </a:lnTo>
                <a:lnTo>
                  <a:pt x="11352" y="16096"/>
                </a:lnTo>
                <a:lnTo>
                  <a:pt x="11389" y="16085"/>
                </a:lnTo>
                <a:lnTo>
                  <a:pt x="11430" y="16058"/>
                </a:lnTo>
                <a:lnTo>
                  <a:pt x="11495" y="15999"/>
                </a:lnTo>
                <a:lnTo>
                  <a:pt x="11580" y="15908"/>
                </a:lnTo>
                <a:lnTo>
                  <a:pt x="11682" y="15789"/>
                </a:lnTo>
                <a:lnTo>
                  <a:pt x="11800" y="15643"/>
                </a:lnTo>
                <a:lnTo>
                  <a:pt x="11928" y="15473"/>
                </a:lnTo>
                <a:lnTo>
                  <a:pt x="12066" y="15278"/>
                </a:lnTo>
                <a:lnTo>
                  <a:pt x="12211" y="15063"/>
                </a:lnTo>
                <a:lnTo>
                  <a:pt x="12360" y="14828"/>
                </a:lnTo>
                <a:lnTo>
                  <a:pt x="12509" y="14576"/>
                </a:lnTo>
                <a:lnTo>
                  <a:pt x="12658" y="14309"/>
                </a:lnTo>
                <a:lnTo>
                  <a:pt x="12803" y="14027"/>
                </a:lnTo>
                <a:lnTo>
                  <a:pt x="12939" y="13735"/>
                </a:lnTo>
                <a:lnTo>
                  <a:pt x="13067" y="13433"/>
                </a:lnTo>
                <a:lnTo>
                  <a:pt x="13183" y="13123"/>
                </a:lnTo>
                <a:lnTo>
                  <a:pt x="13283" y="12808"/>
                </a:lnTo>
                <a:lnTo>
                  <a:pt x="13366" y="12489"/>
                </a:lnTo>
                <a:lnTo>
                  <a:pt x="13428" y="12169"/>
                </a:lnTo>
                <a:lnTo>
                  <a:pt x="13468" y="11848"/>
                </a:lnTo>
                <a:lnTo>
                  <a:pt x="13481" y="11528"/>
                </a:lnTo>
                <a:lnTo>
                  <a:pt x="13466" y="11214"/>
                </a:lnTo>
                <a:lnTo>
                  <a:pt x="13420" y="10906"/>
                </a:lnTo>
                <a:lnTo>
                  <a:pt x="13340" y="10605"/>
                </a:lnTo>
                <a:lnTo>
                  <a:pt x="13223" y="10314"/>
                </a:lnTo>
                <a:lnTo>
                  <a:pt x="13067" y="10035"/>
                </a:lnTo>
                <a:lnTo>
                  <a:pt x="12870" y="9769"/>
                </a:lnTo>
                <a:lnTo>
                  <a:pt x="12628" y="9520"/>
                </a:lnTo>
                <a:lnTo>
                  <a:pt x="12338" y="9287"/>
                </a:lnTo>
                <a:lnTo>
                  <a:pt x="11999" y="9074"/>
                </a:lnTo>
                <a:lnTo>
                  <a:pt x="11606" y="8882"/>
                </a:lnTo>
                <a:lnTo>
                  <a:pt x="11159" y="8714"/>
                </a:lnTo>
                <a:lnTo>
                  <a:pt x="10653" y="8571"/>
                </a:lnTo>
                <a:close/>
              </a:path>
            </a:pathLst>
          </a:custGeom>
          <a:noFill/>
          <a:ln w="19050">
            <a:solidFill>
              <a:sysClr val="window" lastClr="FFFFFF"/>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54" name="Freeform 33">
            <a:extLst>
              <a:ext uri="{FF2B5EF4-FFF2-40B4-BE49-F238E27FC236}">
                <a16:creationId xmlns:a16="http://schemas.microsoft.com/office/drawing/2014/main" id="{98887DC5-6F95-99A3-2A52-BB9961F5E2FB}"/>
              </a:ext>
            </a:extLst>
          </p:cNvPr>
          <p:cNvSpPr>
            <a:spLocks noEditPoints="1"/>
          </p:cNvSpPr>
          <p:nvPr/>
        </p:nvSpPr>
        <p:spPr bwMode="auto">
          <a:xfrm>
            <a:off x="8173372" y="4655101"/>
            <a:ext cx="429934" cy="497357"/>
          </a:xfrm>
          <a:custGeom>
            <a:avLst/>
            <a:gdLst>
              <a:gd name="T0" fmla="*/ 7257 w 11024"/>
              <a:gd name="T1" fmla="*/ 5558 h 16065"/>
              <a:gd name="T2" fmla="*/ 6918 w 11024"/>
              <a:gd name="T3" fmla="*/ 6092 h 16065"/>
              <a:gd name="T4" fmla="*/ 6506 w 11024"/>
              <a:gd name="T5" fmla="*/ 6518 h 16065"/>
              <a:gd name="T6" fmla="*/ 6042 w 11024"/>
              <a:gd name="T7" fmla="*/ 6826 h 16065"/>
              <a:gd name="T8" fmla="*/ 5548 w 11024"/>
              <a:gd name="T9" fmla="*/ 6998 h 16065"/>
              <a:gd name="T10" fmla="*/ 5043 w 11024"/>
              <a:gd name="T11" fmla="*/ 7020 h 16065"/>
              <a:gd name="T12" fmla="*/ 4555 w 11024"/>
              <a:gd name="T13" fmla="*/ 6880 h 16065"/>
              <a:gd name="T14" fmla="*/ 4143 w 11024"/>
              <a:gd name="T15" fmla="*/ 6592 h 16065"/>
              <a:gd name="T16" fmla="*/ 3825 w 11024"/>
              <a:gd name="T17" fmla="*/ 6184 h 16065"/>
              <a:gd name="T18" fmla="*/ 3610 w 11024"/>
              <a:gd name="T19" fmla="*/ 5679 h 16065"/>
              <a:gd name="T20" fmla="*/ 3507 w 11024"/>
              <a:gd name="T21" fmla="*/ 5104 h 16065"/>
              <a:gd name="T22" fmla="*/ 3523 w 11024"/>
              <a:gd name="T23" fmla="*/ 4481 h 16065"/>
              <a:gd name="T24" fmla="*/ 3667 w 11024"/>
              <a:gd name="T25" fmla="*/ 3836 h 16065"/>
              <a:gd name="T26" fmla="*/ 3932 w 11024"/>
              <a:gd name="T27" fmla="*/ 3229 h 16065"/>
              <a:gd name="T28" fmla="*/ 4287 w 11024"/>
              <a:gd name="T29" fmla="*/ 2716 h 16065"/>
              <a:gd name="T30" fmla="*/ 4711 w 11024"/>
              <a:gd name="T31" fmla="*/ 2311 h 16065"/>
              <a:gd name="T32" fmla="*/ 5183 w 11024"/>
              <a:gd name="T33" fmla="*/ 2030 h 16065"/>
              <a:gd name="T34" fmla="*/ 5681 w 11024"/>
              <a:gd name="T35" fmla="*/ 1888 h 16065"/>
              <a:gd name="T36" fmla="*/ 6185 w 11024"/>
              <a:gd name="T37" fmla="*/ 1898 h 16065"/>
              <a:gd name="T38" fmla="*/ 6662 w 11024"/>
              <a:gd name="T39" fmla="*/ 2069 h 16065"/>
              <a:gd name="T40" fmla="*/ 7056 w 11024"/>
              <a:gd name="T41" fmla="*/ 2384 h 16065"/>
              <a:gd name="T42" fmla="*/ 7355 w 11024"/>
              <a:gd name="T43" fmla="*/ 2812 h 16065"/>
              <a:gd name="T44" fmla="*/ 7548 w 11024"/>
              <a:gd name="T45" fmla="*/ 3333 h 16065"/>
              <a:gd name="T46" fmla="*/ 7628 w 11024"/>
              <a:gd name="T47" fmla="*/ 3920 h 16065"/>
              <a:gd name="T48" fmla="*/ 7586 w 11024"/>
              <a:gd name="T49" fmla="*/ 4549 h 16065"/>
              <a:gd name="T50" fmla="*/ 5604 w 11024"/>
              <a:gd name="T51" fmla="*/ 0 h 16065"/>
              <a:gd name="T52" fmla="*/ 4077 w 11024"/>
              <a:gd name="T53" fmla="*/ 268 h 16065"/>
              <a:gd name="T54" fmla="*/ 2707 w 11024"/>
              <a:gd name="T55" fmla="*/ 1012 h 16065"/>
              <a:gd name="T56" fmla="*/ 1552 w 11024"/>
              <a:gd name="T57" fmla="*/ 2145 h 16065"/>
              <a:gd name="T58" fmla="*/ 676 w 11024"/>
              <a:gd name="T59" fmla="*/ 3574 h 16065"/>
              <a:gd name="T60" fmla="*/ 141 w 11024"/>
              <a:gd name="T61" fmla="*/ 5213 h 16065"/>
              <a:gd name="T62" fmla="*/ 9 w 11024"/>
              <a:gd name="T63" fmla="*/ 6972 h 16065"/>
              <a:gd name="T64" fmla="*/ 315 w 11024"/>
              <a:gd name="T65" fmla="*/ 8746 h 16065"/>
              <a:gd name="T66" fmla="*/ 974 w 11024"/>
              <a:gd name="T67" fmla="*/ 10550 h 16065"/>
              <a:gd name="T68" fmla="*/ 1853 w 11024"/>
              <a:gd name="T69" fmla="*/ 12294 h 16065"/>
              <a:gd name="T70" fmla="*/ 2823 w 11024"/>
              <a:gd name="T71" fmla="*/ 13846 h 16065"/>
              <a:gd name="T72" fmla="*/ 3753 w 11024"/>
              <a:gd name="T73" fmla="*/ 15078 h 16065"/>
              <a:gd name="T74" fmla="*/ 4510 w 11024"/>
              <a:gd name="T75" fmla="*/ 15856 h 16065"/>
              <a:gd name="T76" fmla="*/ 4963 w 11024"/>
              <a:gd name="T77" fmla="*/ 16049 h 16065"/>
              <a:gd name="T78" fmla="*/ 5601 w 11024"/>
              <a:gd name="T79" fmla="*/ 15538 h 16065"/>
              <a:gd name="T80" fmla="*/ 6658 w 11024"/>
              <a:gd name="T81" fmla="*/ 14432 h 16065"/>
              <a:gd name="T82" fmla="*/ 7925 w 11024"/>
              <a:gd name="T83" fmla="*/ 12905 h 16065"/>
              <a:gd name="T84" fmla="*/ 9190 w 11024"/>
              <a:gd name="T85" fmla="*/ 11129 h 16065"/>
              <a:gd name="T86" fmla="*/ 10240 w 11024"/>
              <a:gd name="T87" fmla="*/ 9276 h 16065"/>
              <a:gd name="T88" fmla="*/ 10865 w 11024"/>
              <a:gd name="T89" fmla="*/ 7518 h 16065"/>
              <a:gd name="T90" fmla="*/ 11020 w 11024"/>
              <a:gd name="T91" fmla="*/ 5376 h 16065"/>
              <a:gd name="T92" fmla="*/ 10734 w 11024"/>
              <a:gd name="T93" fmla="*/ 3515 h 16065"/>
              <a:gd name="T94" fmla="*/ 10062 w 11024"/>
              <a:gd name="T95" fmla="*/ 2084 h 16065"/>
              <a:gd name="T96" fmla="*/ 9078 w 11024"/>
              <a:gd name="T97" fmla="*/ 1051 h 16065"/>
              <a:gd name="T98" fmla="*/ 7858 w 11024"/>
              <a:gd name="T99" fmla="*/ 385 h 16065"/>
              <a:gd name="T100" fmla="*/ 6478 w 11024"/>
              <a:gd name="T101" fmla="*/ 52 h 16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024" h="16065">
                <a:moveTo>
                  <a:pt x="7461" y="5066"/>
                </a:moveTo>
                <a:lnTo>
                  <a:pt x="7415" y="5194"/>
                </a:lnTo>
                <a:lnTo>
                  <a:pt x="7367" y="5319"/>
                </a:lnTo>
                <a:lnTo>
                  <a:pt x="7313" y="5440"/>
                </a:lnTo>
                <a:lnTo>
                  <a:pt x="7257" y="5558"/>
                </a:lnTo>
                <a:lnTo>
                  <a:pt x="7195" y="5673"/>
                </a:lnTo>
                <a:lnTo>
                  <a:pt x="7131" y="5783"/>
                </a:lnTo>
                <a:lnTo>
                  <a:pt x="7063" y="5890"/>
                </a:lnTo>
                <a:lnTo>
                  <a:pt x="6992" y="5992"/>
                </a:lnTo>
                <a:lnTo>
                  <a:pt x="6918" y="6092"/>
                </a:lnTo>
                <a:lnTo>
                  <a:pt x="6841" y="6186"/>
                </a:lnTo>
                <a:lnTo>
                  <a:pt x="6761" y="6275"/>
                </a:lnTo>
                <a:lnTo>
                  <a:pt x="6678" y="6362"/>
                </a:lnTo>
                <a:lnTo>
                  <a:pt x="6594" y="6442"/>
                </a:lnTo>
                <a:lnTo>
                  <a:pt x="6506" y="6518"/>
                </a:lnTo>
                <a:lnTo>
                  <a:pt x="6416" y="6590"/>
                </a:lnTo>
                <a:lnTo>
                  <a:pt x="6326" y="6657"/>
                </a:lnTo>
                <a:lnTo>
                  <a:pt x="6233" y="6718"/>
                </a:lnTo>
                <a:lnTo>
                  <a:pt x="6138" y="6774"/>
                </a:lnTo>
                <a:lnTo>
                  <a:pt x="6042" y="6826"/>
                </a:lnTo>
                <a:lnTo>
                  <a:pt x="5945" y="6872"/>
                </a:lnTo>
                <a:lnTo>
                  <a:pt x="5847" y="6912"/>
                </a:lnTo>
                <a:lnTo>
                  <a:pt x="5747" y="6946"/>
                </a:lnTo>
                <a:lnTo>
                  <a:pt x="5648" y="6975"/>
                </a:lnTo>
                <a:lnTo>
                  <a:pt x="5548" y="6998"/>
                </a:lnTo>
                <a:lnTo>
                  <a:pt x="5447" y="7015"/>
                </a:lnTo>
                <a:lnTo>
                  <a:pt x="5345" y="7025"/>
                </a:lnTo>
                <a:lnTo>
                  <a:pt x="5244" y="7030"/>
                </a:lnTo>
                <a:lnTo>
                  <a:pt x="5144" y="7028"/>
                </a:lnTo>
                <a:lnTo>
                  <a:pt x="5043" y="7020"/>
                </a:lnTo>
                <a:lnTo>
                  <a:pt x="4943" y="7005"/>
                </a:lnTo>
                <a:lnTo>
                  <a:pt x="4843" y="6984"/>
                </a:lnTo>
                <a:lnTo>
                  <a:pt x="4745" y="6955"/>
                </a:lnTo>
                <a:lnTo>
                  <a:pt x="4649" y="6921"/>
                </a:lnTo>
                <a:lnTo>
                  <a:pt x="4555" y="6880"/>
                </a:lnTo>
                <a:lnTo>
                  <a:pt x="4465" y="6833"/>
                </a:lnTo>
                <a:lnTo>
                  <a:pt x="4380" y="6780"/>
                </a:lnTo>
                <a:lnTo>
                  <a:pt x="4297" y="6723"/>
                </a:lnTo>
                <a:lnTo>
                  <a:pt x="4219" y="6660"/>
                </a:lnTo>
                <a:lnTo>
                  <a:pt x="4143" y="6592"/>
                </a:lnTo>
                <a:lnTo>
                  <a:pt x="4071" y="6519"/>
                </a:lnTo>
                <a:lnTo>
                  <a:pt x="4004" y="6442"/>
                </a:lnTo>
                <a:lnTo>
                  <a:pt x="3940" y="6360"/>
                </a:lnTo>
                <a:lnTo>
                  <a:pt x="3881" y="6273"/>
                </a:lnTo>
                <a:lnTo>
                  <a:pt x="3825" y="6184"/>
                </a:lnTo>
                <a:lnTo>
                  <a:pt x="3773" y="6090"/>
                </a:lnTo>
                <a:lnTo>
                  <a:pt x="3727" y="5992"/>
                </a:lnTo>
                <a:lnTo>
                  <a:pt x="3683" y="5891"/>
                </a:lnTo>
                <a:lnTo>
                  <a:pt x="3644" y="5786"/>
                </a:lnTo>
                <a:lnTo>
                  <a:pt x="3610" y="5679"/>
                </a:lnTo>
                <a:lnTo>
                  <a:pt x="3581" y="5570"/>
                </a:lnTo>
                <a:lnTo>
                  <a:pt x="3554" y="5456"/>
                </a:lnTo>
                <a:lnTo>
                  <a:pt x="3534" y="5341"/>
                </a:lnTo>
                <a:lnTo>
                  <a:pt x="3518" y="5223"/>
                </a:lnTo>
                <a:lnTo>
                  <a:pt x="3507" y="5104"/>
                </a:lnTo>
                <a:lnTo>
                  <a:pt x="3500" y="4982"/>
                </a:lnTo>
                <a:lnTo>
                  <a:pt x="3498" y="4859"/>
                </a:lnTo>
                <a:lnTo>
                  <a:pt x="3501" y="4734"/>
                </a:lnTo>
                <a:lnTo>
                  <a:pt x="3509" y="4608"/>
                </a:lnTo>
                <a:lnTo>
                  <a:pt x="3523" y="4481"/>
                </a:lnTo>
                <a:lnTo>
                  <a:pt x="3541" y="4353"/>
                </a:lnTo>
                <a:lnTo>
                  <a:pt x="3564" y="4224"/>
                </a:lnTo>
                <a:lnTo>
                  <a:pt x="3594" y="4095"/>
                </a:lnTo>
                <a:lnTo>
                  <a:pt x="3628" y="3965"/>
                </a:lnTo>
                <a:lnTo>
                  <a:pt x="3667" y="3836"/>
                </a:lnTo>
                <a:lnTo>
                  <a:pt x="3713" y="3707"/>
                </a:lnTo>
                <a:lnTo>
                  <a:pt x="3761" y="3582"/>
                </a:lnTo>
                <a:lnTo>
                  <a:pt x="3814" y="3461"/>
                </a:lnTo>
                <a:lnTo>
                  <a:pt x="3872" y="3344"/>
                </a:lnTo>
                <a:lnTo>
                  <a:pt x="3932" y="3229"/>
                </a:lnTo>
                <a:lnTo>
                  <a:pt x="3997" y="3119"/>
                </a:lnTo>
                <a:lnTo>
                  <a:pt x="4064" y="3012"/>
                </a:lnTo>
                <a:lnTo>
                  <a:pt x="4136" y="2909"/>
                </a:lnTo>
                <a:lnTo>
                  <a:pt x="4209" y="2810"/>
                </a:lnTo>
                <a:lnTo>
                  <a:pt x="4287" y="2716"/>
                </a:lnTo>
                <a:lnTo>
                  <a:pt x="4367" y="2626"/>
                </a:lnTo>
                <a:lnTo>
                  <a:pt x="4449" y="2540"/>
                </a:lnTo>
                <a:lnTo>
                  <a:pt x="4535" y="2460"/>
                </a:lnTo>
                <a:lnTo>
                  <a:pt x="4622" y="2384"/>
                </a:lnTo>
                <a:lnTo>
                  <a:pt x="4711" y="2311"/>
                </a:lnTo>
                <a:lnTo>
                  <a:pt x="4802" y="2245"/>
                </a:lnTo>
                <a:lnTo>
                  <a:pt x="4896" y="2184"/>
                </a:lnTo>
                <a:lnTo>
                  <a:pt x="4989" y="2128"/>
                </a:lnTo>
                <a:lnTo>
                  <a:pt x="5086" y="2076"/>
                </a:lnTo>
                <a:lnTo>
                  <a:pt x="5183" y="2030"/>
                </a:lnTo>
                <a:lnTo>
                  <a:pt x="5281" y="1990"/>
                </a:lnTo>
                <a:lnTo>
                  <a:pt x="5380" y="1956"/>
                </a:lnTo>
                <a:lnTo>
                  <a:pt x="5480" y="1927"/>
                </a:lnTo>
                <a:lnTo>
                  <a:pt x="5581" y="1905"/>
                </a:lnTo>
                <a:lnTo>
                  <a:pt x="5681" y="1888"/>
                </a:lnTo>
                <a:lnTo>
                  <a:pt x="5783" y="1877"/>
                </a:lnTo>
                <a:lnTo>
                  <a:pt x="5883" y="1873"/>
                </a:lnTo>
                <a:lnTo>
                  <a:pt x="5984" y="1874"/>
                </a:lnTo>
                <a:lnTo>
                  <a:pt x="6085" y="1883"/>
                </a:lnTo>
                <a:lnTo>
                  <a:pt x="6185" y="1898"/>
                </a:lnTo>
                <a:lnTo>
                  <a:pt x="6284" y="1919"/>
                </a:lnTo>
                <a:lnTo>
                  <a:pt x="6383" y="1947"/>
                </a:lnTo>
                <a:lnTo>
                  <a:pt x="6479" y="1982"/>
                </a:lnTo>
                <a:lnTo>
                  <a:pt x="6573" y="2023"/>
                </a:lnTo>
                <a:lnTo>
                  <a:pt x="6662" y="2069"/>
                </a:lnTo>
                <a:lnTo>
                  <a:pt x="6748" y="2122"/>
                </a:lnTo>
                <a:lnTo>
                  <a:pt x="6831" y="2180"/>
                </a:lnTo>
                <a:lnTo>
                  <a:pt x="6910" y="2242"/>
                </a:lnTo>
                <a:lnTo>
                  <a:pt x="6985" y="2310"/>
                </a:lnTo>
                <a:lnTo>
                  <a:pt x="7056" y="2384"/>
                </a:lnTo>
                <a:lnTo>
                  <a:pt x="7124" y="2461"/>
                </a:lnTo>
                <a:lnTo>
                  <a:pt x="7187" y="2542"/>
                </a:lnTo>
                <a:lnTo>
                  <a:pt x="7247" y="2629"/>
                </a:lnTo>
                <a:lnTo>
                  <a:pt x="7303" y="2719"/>
                </a:lnTo>
                <a:lnTo>
                  <a:pt x="7355" y="2812"/>
                </a:lnTo>
                <a:lnTo>
                  <a:pt x="7402" y="2910"/>
                </a:lnTo>
                <a:lnTo>
                  <a:pt x="7444" y="3011"/>
                </a:lnTo>
                <a:lnTo>
                  <a:pt x="7484" y="3116"/>
                </a:lnTo>
                <a:lnTo>
                  <a:pt x="7518" y="3223"/>
                </a:lnTo>
                <a:lnTo>
                  <a:pt x="7548" y="3333"/>
                </a:lnTo>
                <a:lnTo>
                  <a:pt x="7573" y="3446"/>
                </a:lnTo>
                <a:lnTo>
                  <a:pt x="7594" y="3561"/>
                </a:lnTo>
                <a:lnTo>
                  <a:pt x="7610" y="3679"/>
                </a:lnTo>
                <a:lnTo>
                  <a:pt x="7622" y="3798"/>
                </a:lnTo>
                <a:lnTo>
                  <a:pt x="7628" y="3920"/>
                </a:lnTo>
                <a:lnTo>
                  <a:pt x="7630" y="4043"/>
                </a:lnTo>
                <a:lnTo>
                  <a:pt x="7627" y="4168"/>
                </a:lnTo>
                <a:lnTo>
                  <a:pt x="7618" y="4294"/>
                </a:lnTo>
                <a:lnTo>
                  <a:pt x="7605" y="4421"/>
                </a:lnTo>
                <a:lnTo>
                  <a:pt x="7586" y="4549"/>
                </a:lnTo>
                <a:lnTo>
                  <a:pt x="7563" y="4678"/>
                </a:lnTo>
                <a:lnTo>
                  <a:pt x="7534" y="4807"/>
                </a:lnTo>
                <a:lnTo>
                  <a:pt x="7500" y="4936"/>
                </a:lnTo>
                <a:lnTo>
                  <a:pt x="7461" y="5066"/>
                </a:lnTo>
                <a:close/>
                <a:moveTo>
                  <a:pt x="5604" y="0"/>
                </a:moveTo>
                <a:lnTo>
                  <a:pt x="5290" y="11"/>
                </a:lnTo>
                <a:lnTo>
                  <a:pt x="4979" y="44"/>
                </a:lnTo>
                <a:lnTo>
                  <a:pt x="4673" y="98"/>
                </a:lnTo>
                <a:lnTo>
                  <a:pt x="4373" y="174"/>
                </a:lnTo>
                <a:lnTo>
                  <a:pt x="4077" y="268"/>
                </a:lnTo>
                <a:lnTo>
                  <a:pt x="3789" y="382"/>
                </a:lnTo>
                <a:lnTo>
                  <a:pt x="3507" y="514"/>
                </a:lnTo>
                <a:lnTo>
                  <a:pt x="3232" y="664"/>
                </a:lnTo>
                <a:lnTo>
                  <a:pt x="2965" y="829"/>
                </a:lnTo>
                <a:lnTo>
                  <a:pt x="2707" y="1012"/>
                </a:lnTo>
                <a:lnTo>
                  <a:pt x="2456" y="1211"/>
                </a:lnTo>
                <a:lnTo>
                  <a:pt x="2215" y="1424"/>
                </a:lnTo>
                <a:lnTo>
                  <a:pt x="1984" y="1651"/>
                </a:lnTo>
                <a:lnTo>
                  <a:pt x="1763" y="1892"/>
                </a:lnTo>
                <a:lnTo>
                  <a:pt x="1552" y="2145"/>
                </a:lnTo>
                <a:lnTo>
                  <a:pt x="1352" y="2410"/>
                </a:lnTo>
                <a:lnTo>
                  <a:pt x="1165" y="2686"/>
                </a:lnTo>
                <a:lnTo>
                  <a:pt x="990" y="2972"/>
                </a:lnTo>
                <a:lnTo>
                  <a:pt x="826" y="3269"/>
                </a:lnTo>
                <a:lnTo>
                  <a:pt x="676" y="3574"/>
                </a:lnTo>
                <a:lnTo>
                  <a:pt x="540" y="3889"/>
                </a:lnTo>
                <a:lnTo>
                  <a:pt x="418" y="4210"/>
                </a:lnTo>
                <a:lnTo>
                  <a:pt x="310" y="4538"/>
                </a:lnTo>
                <a:lnTo>
                  <a:pt x="219" y="4873"/>
                </a:lnTo>
                <a:lnTo>
                  <a:pt x="141" y="5213"/>
                </a:lnTo>
                <a:lnTo>
                  <a:pt x="81" y="5558"/>
                </a:lnTo>
                <a:lnTo>
                  <a:pt x="36" y="5908"/>
                </a:lnTo>
                <a:lnTo>
                  <a:pt x="9" y="6260"/>
                </a:lnTo>
                <a:lnTo>
                  <a:pt x="0" y="6615"/>
                </a:lnTo>
                <a:lnTo>
                  <a:pt x="9" y="6972"/>
                </a:lnTo>
                <a:lnTo>
                  <a:pt x="35" y="7331"/>
                </a:lnTo>
                <a:lnTo>
                  <a:pt x="82" y="7689"/>
                </a:lnTo>
                <a:lnTo>
                  <a:pt x="144" y="8037"/>
                </a:lnTo>
                <a:lnTo>
                  <a:pt x="223" y="8390"/>
                </a:lnTo>
                <a:lnTo>
                  <a:pt x="315" y="8746"/>
                </a:lnTo>
                <a:lnTo>
                  <a:pt x="423" y="9105"/>
                </a:lnTo>
                <a:lnTo>
                  <a:pt x="544" y="9466"/>
                </a:lnTo>
                <a:lnTo>
                  <a:pt x="677" y="9828"/>
                </a:lnTo>
                <a:lnTo>
                  <a:pt x="820" y="10189"/>
                </a:lnTo>
                <a:lnTo>
                  <a:pt x="974" y="10550"/>
                </a:lnTo>
                <a:lnTo>
                  <a:pt x="1137" y="10907"/>
                </a:lnTo>
                <a:lnTo>
                  <a:pt x="1306" y="11262"/>
                </a:lnTo>
                <a:lnTo>
                  <a:pt x="1483" y="11612"/>
                </a:lnTo>
                <a:lnTo>
                  <a:pt x="1666" y="11956"/>
                </a:lnTo>
                <a:lnTo>
                  <a:pt x="1853" y="12294"/>
                </a:lnTo>
                <a:lnTo>
                  <a:pt x="2045" y="12624"/>
                </a:lnTo>
                <a:lnTo>
                  <a:pt x="2237" y="12945"/>
                </a:lnTo>
                <a:lnTo>
                  <a:pt x="2433" y="13257"/>
                </a:lnTo>
                <a:lnTo>
                  <a:pt x="2628" y="13558"/>
                </a:lnTo>
                <a:lnTo>
                  <a:pt x="2823" y="13846"/>
                </a:lnTo>
                <a:lnTo>
                  <a:pt x="3016" y="14122"/>
                </a:lnTo>
                <a:lnTo>
                  <a:pt x="3207" y="14385"/>
                </a:lnTo>
                <a:lnTo>
                  <a:pt x="3394" y="14632"/>
                </a:lnTo>
                <a:lnTo>
                  <a:pt x="3577" y="14863"/>
                </a:lnTo>
                <a:lnTo>
                  <a:pt x="3753" y="15078"/>
                </a:lnTo>
                <a:lnTo>
                  <a:pt x="3922" y="15274"/>
                </a:lnTo>
                <a:lnTo>
                  <a:pt x="4083" y="15451"/>
                </a:lnTo>
                <a:lnTo>
                  <a:pt x="4236" y="15607"/>
                </a:lnTo>
                <a:lnTo>
                  <a:pt x="4379" y="15743"/>
                </a:lnTo>
                <a:lnTo>
                  <a:pt x="4510" y="15856"/>
                </a:lnTo>
                <a:lnTo>
                  <a:pt x="4630" y="15946"/>
                </a:lnTo>
                <a:lnTo>
                  <a:pt x="4736" y="16012"/>
                </a:lnTo>
                <a:lnTo>
                  <a:pt x="4828" y="16052"/>
                </a:lnTo>
                <a:lnTo>
                  <a:pt x="4905" y="16065"/>
                </a:lnTo>
                <a:lnTo>
                  <a:pt x="4963" y="16049"/>
                </a:lnTo>
                <a:lnTo>
                  <a:pt x="5047" y="16003"/>
                </a:lnTo>
                <a:lnTo>
                  <a:pt x="5154" y="15927"/>
                </a:lnTo>
                <a:lnTo>
                  <a:pt x="5284" y="15823"/>
                </a:lnTo>
                <a:lnTo>
                  <a:pt x="5433" y="15693"/>
                </a:lnTo>
                <a:lnTo>
                  <a:pt x="5601" y="15538"/>
                </a:lnTo>
                <a:lnTo>
                  <a:pt x="5786" y="15358"/>
                </a:lnTo>
                <a:lnTo>
                  <a:pt x="5985" y="15157"/>
                </a:lnTo>
                <a:lnTo>
                  <a:pt x="6199" y="14934"/>
                </a:lnTo>
                <a:lnTo>
                  <a:pt x="6424" y="14692"/>
                </a:lnTo>
                <a:lnTo>
                  <a:pt x="6658" y="14432"/>
                </a:lnTo>
                <a:lnTo>
                  <a:pt x="6902" y="14155"/>
                </a:lnTo>
                <a:lnTo>
                  <a:pt x="7152" y="13862"/>
                </a:lnTo>
                <a:lnTo>
                  <a:pt x="7407" y="13556"/>
                </a:lnTo>
                <a:lnTo>
                  <a:pt x="7665" y="13236"/>
                </a:lnTo>
                <a:lnTo>
                  <a:pt x="7925" y="12905"/>
                </a:lnTo>
                <a:lnTo>
                  <a:pt x="8185" y="12564"/>
                </a:lnTo>
                <a:lnTo>
                  <a:pt x="8443" y="12214"/>
                </a:lnTo>
                <a:lnTo>
                  <a:pt x="8698" y="11858"/>
                </a:lnTo>
                <a:lnTo>
                  <a:pt x="8947" y="11496"/>
                </a:lnTo>
                <a:lnTo>
                  <a:pt x="9190" y="11129"/>
                </a:lnTo>
                <a:lnTo>
                  <a:pt x="9424" y="10759"/>
                </a:lnTo>
                <a:lnTo>
                  <a:pt x="9647" y="10387"/>
                </a:lnTo>
                <a:lnTo>
                  <a:pt x="9859" y="10016"/>
                </a:lnTo>
                <a:lnTo>
                  <a:pt x="10057" y="9644"/>
                </a:lnTo>
                <a:lnTo>
                  <a:pt x="10240" y="9276"/>
                </a:lnTo>
                <a:lnTo>
                  <a:pt x="10405" y="8911"/>
                </a:lnTo>
                <a:lnTo>
                  <a:pt x="10552" y="8552"/>
                </a:lnTo>
                <a:lnTo>
                  <a:pt x="10679" y="8199"/>
                </a:lnTo>
                <a:lnTo>
                  <a:pt x="10784" y="7854"/>
                </a:lnTo>
                <a:lnTo>
                  <a:pt x="10865" y="7518"/>
                </a:lnTo>
                <a:lnTo>
                  <a:pt x="10920" y="7194"/>
                </a:lnTo>
                <a:lnTo>
                  <a:pt x="10975" y="6711"/>
                </a:lnTo>
                <a:lnTo>
                  <a:pt x="11010" y="6246"/>
                </a:lnTo>
                <a:lnTo>
                  <a:pt x="11024" y="5801"/>
                </a:lnTo>
                <a:lnTo>
                  <a:pt x="11020" y="5376"/>
                </a:lnTo>
                <a:lnTo>
                  <a:pt x="10998" y="4967"/>
                </a:lnTo>
                <a:lnTo>
                  <a:pt x="10956" y="4578"/>
                </a:lnTo>
                <a:lnTo>
                  <a:pt x="10899" y="4206"/>
                </a:lnTo>
                <a:lnTo>
                  <a:pt x="10824" y="3852"/>
                </a:lnTo>
                <a:lnTo>
                  <a:pt x="10734" y="3515"/>
                </a:lnTo>
                <a:lnTo>
                  <a:pt x="10628" y="3196"/>
                </a:lnTo>
                <a:lnTo>
                  <a:pt x="10507" y="2893"/>
                </a:lnTo>
                <a:lnTo>
                  <a:pt x="10372" y="2608"/>
                </a:lnTo>
                <a:lnTo>
                  <a:pt x="10223" y="2337"/>
                </a:lnTo>
                <a:lnTo>
                  <a:pt x="10062" y="2084"/>
                </a:lnTo>
                <a:lnTo>
                  <a:pt x="9887" y="1847"/>
                </a:lnTo>
                <a:lnTo>
                  <a:pt x="9701" y="1626"/>
                </a:lnTo>
                <a:lnTo>
                  <a:pt x="9503" y="1419"/>
                </a:lnTo>
                <a:lnTo>
                  <a:pt x="9296" y="1228"/>
                </a:lnTo>
                <a:lnTo>
                  <a:pt x="9078" y="1051"/>
                </a:lnTo>
                <a:lnTo>
                  <a:pt x="8850" y="890"/>
                </a:lnTo>
                <a:lnTo>
                  <a:pt x="8613" y="743"/>
                </a:lnTo>
                <a:lnTo>
                  <a:pt x="8370" y="609"/>
                </a:lnTo>
                <a:lnTo>
                  <a:pt x="8118" y="490"/>
                </a:lnTo>
                <a:lnTo>
                  <a:pt x="7858" y="385"/>
                </a:lnTo>
                <a:lnTo>
                  <a:pt x="7593" y="292"/>
                </a:lnTo>
                <a:lnTo>
                  <a:pt x="7321" y="213"/>
                </a:lnTo>
                <a:lnTo>
                  <a:pt x="7044" y="148"/>
                </a:lnTo>
                <a:lnTo>
                  <a:pt x="6763" y="93"/>
                </a:lnTo>
                <a:lnTo>
                  <a:pt x="6478" y="52"/>
                </a:lnTo>
                <a:lnTo>
                  <a:pt x="6190" y="23"/>
                </a:lnTo>
                <a:lnTo>
                  <a:pt x="5897" y="6"/>
                </a:lnTo>
                <a:lnTo>
                  <a:pt x="5604" y="0"/>
                </a:lnTo>
                <a:close/>
              </a:path>
            </a:pathLst>
          </a:custGeom>
          <a:noFill/>
          <a:ln w="3810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55" name="Freeform 9">
            <a:extLst>
              <a:ext uri="{FF2B5EF4-FFF2-40B4-BE49-F238E27FC236}">
                <a16:creationId xmlns:a16="http://schemas.microsoft.com/office/drawing/2014/main" id="{9FB90B6D-EA8F-FE69-0E40-681E31B2A7C5}"/>
              </a:ext>
            </a:extLst>
          </p:cNvPr>
          <p:cNvSpPr>
            <a:spLocks/>
          </p:cNvSpPr>
          <p:nvPr/>
        </p:nvSpPr>
        <p:spPr bwMode="auto">
          <a:xfrm>
            <a:off x="10394042" y="4597507"/>
            <a:ext cx="608991" cy="553186"/>
          </a:xfrm>
          <a:custGeom>
            <a:avLst/>
            <a:gdLst>
              <a:gd name="T0" fmla="*/ 8109 w 16122"/>
              <a:gd name="T1" fmla="*/ 13496 h 13607"/>
              <a:gd name="T2" fmla="*/ 9146 w 16122"/>
              <a:gd name="T3" fmla="*/ 13020 h 13607"/>
              <a:gd name="T4" fmla="*/ 10544 w 16122"/>
              <a:gd name="T5" fmla="*/ 12197 h 13607"/>
              <a:gd name="T6" fmla="*/ 12108 w 16122"/>
              <a:gd name="T7" fmla="*/ 11060 h 13607"/>
              <a:gd name="T8" fmla="*/ 13643 w 16122"/>
              <a:gd name="T9" fmla="*/ 9641 h 13607"/>
              <a:gd name="T10" fmla="*/ 14955 w 16122"/>
              <a:gd name="T11" fmla="*/ 7972 h 13607"/>
              <a:gd name="T12" fmla="*/ 15846 w 16122"/>
              <a:gd name="T13" fmla="*/ 6085 h 13607"/>
              <a:gd name="T14" fmla="*/ 16122 w 16122"/>
              <a:gd name="T15" fmla="*/ 4010 h 13607"/>
              <a:gd name="T16" fmla="*/ 15899 w 16122"/>
              <a:gd name="T17" fmla="*/ 2700 h 13607"/>
              <a:gd name="T18" fmla="*/ 15498 w 16122"/>
              <a:gd name="T19" fmla="*/ 1825 h 13607"/>
              <a:gd name="T20" fmla="*/ 14930 w 16122"/>
              <a:gd name="T21" fmla="*/ 1118 h 13607"/>
              <a:gd name="T22" fmla="*/ 14228 w 16122"/>
              <a:gd name="T23" fmla="*/ 581 h 13607"/>
              <a:gd name="T24" fmla="*/ 13423 w 16122"/>
              <a:gd name="T25" fmla="*/ 218 h 13607"/>
              <a:gd name="T26" fmla="*/ 12547 w 16122"/>
              <a:gd name="T27" fmla="*/ 28 h 13607"/>
              <a:gd name="T28" fmla="*/ 11631 w 16122"/>
              <a:gd name="T29" fmla="*/ 15 h 13607"/>
              <a:gd name="T30" fmla="*/ 10709 w 16122"/>
              <a:gd name="T31" fmla="*/ 180 h 13607"/>
              <a:gd name="T32" fmla="*/ 9956 w 16122"/>
              <a:gd name="T33" fmla="*/ 470 h 13607"/>
              <a:gd name="T34" fmla="*/ 9354 w 16122"/>
              <a:gd name="T35" fmla="*/ 857 h 13607"/>
              <a:gd name="T36" fmla="*/ 8856 w 16122"/>
              <a:gd name="T37" fmla="*/ 1310 h 13607"/>
              <a:gd name="T38" fmla="*/ 8454 w 16122"/>
              <a:gd name="T39" fmla="*/ 1786 h 13607"/>
              <a:gd name="T40" fmla="*/ 8140 w 16122"/>
              <a:gd name="T41" fmla="*/ 2243 h 13607"/>
              <a:gd name="T42" fmla="*/ 7907 w 16122"/>
              <a:gd name="T43" fmla="*/ 2637 h 13607"/>
              <a:gd name="T44" fmla="*/ 7747 w 16122"/>
              <a:gd name="T45" fmla="*/ 2924 h 13607"/>
              <a:gd name="T46" fmla="*/ 7654 w 16122"/>
              <a:gd name="T47" fmla="*/ 3063 h 13607"/>
              <a:gd name="T48" fmla="*/ 7460 w 16122"/>
              <a:gd name="T49" fmla="*/ 2985 h 13607"/>
              <a:gd name="T50" fmla="*/ 6983 w 16122"/>
              <a:gd name="T51" fmla="*/ 2674 h 13607"/>
              <a:gd name="T52" fmla="*/ 6281 w 16122"/>
              <a:gd name="T53" fmla="*/ 2253 h 13607"/>
              <a:gd name="T54" fmla="*/ 5402 w 16122"/>
              <a:gd name="T55" fmla="*/ 1851 h 13607"/>
              <a:gd name="T56" fmla="*/ 4396 w 16122"/>
              <a:gd name="T57" fmla="*/ 1591 h 13607"/>
              <a:gd name="T58" fmla="*/ 3311 w 16122"/>
              <a:gd name="T59" fmla="*/ 1604 h 13607"/>
              <a:gd name="T60" fmla="*/ 2197 w 16122"/>
              <a:gd name="T61" fmla="*/ 2013 h 13607"/>
              <a:gd name="T62" fmla="*/ 1104 w 16122"/>
              <a:gd name="T63" fmla="*/ 2949 h 13607"/>
              <a:gd name="T64" fmla="*/ 792 w 16122"/>
              <a:gd name="T65" fmla="*/ 3335 h 13607"/>
              <a:gd name="T66" fmla="*/ 619 w 16122"/>
              <a:gd name="T67" fmla="*/ 3581 h 13607"/>
              <a:gd name="T68" fmla="*/ 385 w 16122"/>
              <a:gd name="T69" fmla="*/ 4013 h 13607"/>
              <a:gd name="T70" fmla="*/ 161 w 16122"/>
              <a:gd name="T71" fmla="*/ 4622 h 13607"/>
              <a:gd name="T72" fmla="*/ 18 w 16122"/>
              <a:gd name="T73" fmla="*/ 5397 h 13607"/>
              <a:gd name="T74" fmla="*/ 29 w 16122"/>
              <a:gd name="T75" fmla="*/ 6327 h 13607"/>
              <a:gd name="T76" fmla="*/ 263 w 16122"/>
              <a:gd name="T77" fmla="*/ 7405 h 13607"/>
              <a:gd name="T78" fmla="*/ 792 w 16122"/>
              <a:gd name="T79" fmla="*/ 8620 h 13607"/>
              <a:gd name="T80" fmla="*/ 1468 w 16122"/>
              <a:gd name="T81" fmla="*/ 9606 h 13607"/>
              <a:gd name="T82" fmla="*/ 2333 w 16122"/>
              <a:gd name="T83" fmla="*/ 10464 h 13607"/>
              <a:gd name="T84" fmla="*/ 3358 w 16122"/>
              <a:gd name="T85" fmla="*/ 11270 h 13607"/>
              <a:gd name="T86" fmla="*/ 4451 w 16122"/>
              <a:gd name="T87" fmla="*/ 11996 h 13607"/>
              <a:gd name="T88" fmla="*/ 5518 w 16122"/>
              <a:gd name="T89" fmla="*/ 12619 h 13607"/>
              <a:gd name="T90" fmla="*/ 6466 w 16122"/>
              <a:gd name="T91" fmla="*/ 13112 h 13607"/>
              <a:gd name="T92" fmla="*/ 7204 w 16122"/>
              <a:gd name="T93" fmla="*/ 13448 h 13607"/>
              <a:gd name="T94" fmla="*/ 7637 w 16122"/>
              <a:gd name="T95" fmla="*/ 13600 h 1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122" h="13607">
                <a:moveTo>
                  <a:pt x="7686" y="13607"/>
                </a:moveTo>
                <a:lnTo>
                  <a:pt x="7788" y="13595"/>
                </a:lnTo>
                <a:lnTo>
                  <a:pt x="7929" y="13558"/>
                </a:lnTo>
                <a:lnTo>
                  <a:pt x="8109" y="13496"/>
                </a:lnTo>
                <a:lnTo>
                  <a:pt x="8324" y="13411"/>
                </a:lnTo>
                <a:lnTo>
                  <a:pt x="8570" y="13303"/>
                </a:lnTo>
                <a:lnTo>
                  <a:pt x="8845" y="13172"/>
                </a:lnTo>
                <a:lnTo>
                  <a:pt x="9146" y="13020"/>
                </a:lnTo>
                <a:lnTo>
                  <a:pt x="9469" y="12845"/>
                </a:lnTo>
                <a:lnTo>
                  <a:pt x="9812" y="12649"/>
                </a:lnTo>
                <a:lnTo>
                  <a:pt x="10172" y="12433"/>
                </a:lnTo>
                <a:lnTo>
                  <a:pt x="10544" y="12197"/>
                </a:lnTo>
                <a:lnTo>
                  <a:pt x="10927" y="11941"/>
                </a:lnTo>
                <a:lnTo>
                  <a:pt x="11318" y="11666"/>
                </a:lnTo>
                <a:lnTo>
                  <a:pt x="11712" y="11372"/>
                </a:lnTo>
                <a:lnTo>
                  <a:pt x="12108" y="11060"/>
                </a:lnTo>
                <a:lnTo>
                  <a:pt x="12502" y="10731"/>
                </a:lnTo>
                <a:lnTo>
                  <a:pt x="12892" y="10384"/>
                </a:lnTo>
                <a:lnTo>
                  <a:pt x="13273" y="10021"/>
                </a:lnTo>
                <a:lnTo>
                  <a:pt x="13643" y="9641"/>
                </a:lnTo>
                <a:lnTo>
                  <a:pt x="14000" y="9247"/>
                </a:lnTo>
                <a:lnTo>
                  <a:pt x="14339" y="8836"/>
                </a:lnTo>
                <a:lnTo>
                  <a:pt x="14658" y="8411"/>
                </a:lnTo>
                <a:lnTo>
                  <a:pt x="14955" y="7972"/>
                </a:lnTo>
                <a:lnTo>
                  <a:pt x="15224" y="7519"/>
                </a:lnTo>
                <a:lnTo>
                  <a:pt x="15465" y="7054"/>
                </a:lnTo>
                <a:lnTo>
                  <a:pt x="15672" y="6575"/>
                </a:lnTo>
                <a:lnTo>
                  <a:pt x="15846" y="6085"/>
                </a:lnTo>
                <a:lnTo>
                  <a:pt x="15980" y="5582"/>
                </a:lnTo>
                <a:lnTo>
                  <a:pt x="16073" y="5069"/>
                </a:lnTo>
                <a:lnTo>
                  <a:pt x="16121" y="4545"/>
                </a:lnTo>
                <a:lnTo>
                  <a:pt x="16122" y="4010"/>
                </a:lnTo>
                <a:lnTo>
                  <a:pt x="16073" y="3467"/>
                </a:lnTo>
                <a:lnTo>
                  <a:pt x="16028" y="3201"/>
                </a:lnTo>
                <a:lnTo>
                  <a:pt x="15971" y="2946"/>
                </a:lnTo>
                <a:lnTo>
                  <a:pt x="15899" y="2700"/>
                </a:lnTo>
                <a:lnTo>
                  <a:pt x="15817" y="2466"/>
                </a:lnTo>
                <a:lnTo>
                  <a:pt x="15722" y="2242"/>
                </a:lnTo>
                <a:lnTo>
                  <a:pt x="15615" y="2028"/>
                </a:lnTo>
                <a:lnTo>
                  <a:pt x="15498" y="1825"/>
                </a:lnTo>
                <a:lnTo>
                  <a:pt x="15371" y="1633"/>
                </a:lnTo>
                <a:lnTo>
                  <a:pt x="15233" y="1450"/>
                </a:lnTo>
                <a:lnTo>
                  <a:pt x="15086" y="1279"/>
                </a:lnTo>
                <a:lnTo>
                  <a:pt x="14930" y="1118"/>
                </a:lnTo>
                <a:lnTo>
                  <a:pt x="14766" y="968"/>
                </a:lnTo>
                <a:lnTo>
                  <a:pt x="14594" y="828"/>
                </a:lnTo>
                <a:lnTo>
                  <a:pt x="14414" y="699"/>
                </a:lnTo>
                <a:lnTo>
                  <a:pt x="14228" y="581"/>
                </a:lnTo>
                <a:lnTo>
                  <a:pt x="14035" y="474"/>
                </a:lnTo>
                <a:lnTo>
                  <a:pt x="13836" y="378"/>
                </a:lnTo>
                <a:lnTo>
                  <a:pt x="13632" y="293"/>
                </a:lnTo>
                <a:lnTo>
                  <a:pt x="13423" y="218"/>
                </a:lnTo>
                <a:lnTo>
                  <a:pt x="13209" y="153"/>
                </a:lnTo>
                <a:lnTo>
                  <a:pt x="12991" y="101"/>
                </a:lnTo>
                <a:lnTo>
                  <a:pt x="12770" y="60"/>
                </a:lnTo>
                <a:lnTo>
                  <a:pt x="12547" y="28"/>
                </a:lnTo>
                <a:lnTo>
                  <a:pt x="12320" y="8"/>
                </a:lnTo>
                <a:lnTo>
                  <a:pt x="12092" y="0"/>
                </a:lnTo>
                <a:lnTo>
                  <a:pt x="11862" y="2"/>
                </a:lnTo>
                <a:lnTo>
                  <a:pt x="11631" y="15"/>
                </a:lnTo>
                <a:lnTo>
                  <a:pt x="11399" y="39"/>
                </a:lnTo>
                <a:lnTo>
                  <a:pt x="11169" y="75"/>
                </a:lnTo>
                <a:lnTo>
                  <a:pt x="10938" y="122"/>
                </a:lnTo>
                <a:lnTo>
                  <a:pt x="10709" y="180"/>
                </a:lnTo>
                <a:lnTo>
                  <a:pt x="10480" y="249"/>
                </a:lnTo>
                <a:lnTo>
                  <a:pt x="10299" y="315"/>
                </a:lnTo>
                <a:lnTo>
                  <a:pt x="10123" y="389"/>
                </a:lnTo>
                <a:lnTo>
                  <a:pt x="9956" y="470"/>
                </a:lnTo>
                <a:lnTo>
                  <a:pt x="9796" y="558"/>
                </a:lnTo>
                <a:lnTo>
                  <a:pt x="9642" y="652"/>
                </a:lnTo>
                <a:lnTo>
                  <a:pt x="9494" y="752"/>
                </a:lnTo>
                <a:lnTo>
                  <a:pt x="9354" y="857"/>
                </a:lnTo>
                <a:lnTo>
                  <a:pt x="9220" y="966"/>
                </a:lnTo>
                <a:lnTo>
                  <a:pt x="9092" y="1078"/>
                </a:lnTo>
                <a:lnTo>
                  <a:pt x="8971" y="1193"/>
                </a:lnTo>
                <a:lnTo>
                  <a:pt x="8856" y="1310"/>
                </a:lnTo>
                <a:lnTo>
                  <a:pt x="8746" y="1429"/>
                </a:lnTo>
                <a:lnTo>
                  <a:pt x="8644" y="1548"/>
                </a:lnTo>
                <a:lnTo>
                  <a:pt x="8546" y="1668"/>
                </a:lnTo>
                <a:lnTo>
                  <a:pt x="8454" y="1786"/>
                </a:lnTo>
                <a:lnTo>
                  <a:pt x="8367" y="1904"/>
                </a:lnTo>
                <a:lnTo>
                  <a:pt x="8286" y="2020"/>
                </a:lnTo>
                <a:lnTo>
                  <a:pt x="8210" y="2133"/>
                </a:lnTo>
                <a:lnTo>
                  <a:pt x="8140" y="2243"/>
                </a:lnTo>
                <a:lnTo>
                  <a:pt x="8074" y="2349"/>
                </a:lnTo>
                <a:lnTo>
                  <a:pt x="8014" y="2451"/>
                </a:lnTo>
                <a:lnTo>
                  <a:pt x="7958" y="2547"/>
                </a:lnTo>
                <a:lnTo>
                  <a:pt x="7907" y="2637"/>
                </a:lnTo>
                <a:lnTo>
                  <a:pt x="7860" y="2721"/>
                </a:lnTo>
                <a:lnTo>
                  <a:pt x="7819" y="2797"/>
                </a:lnTo>
                <a:lnTo>
                  <a:pt x="7781" y="2865"/>
                </a:lnTo>
                <a:lnTo>
                  <a:pt x="7747" y="2924"/>
                </a:lnTo>
                <a:lnTo>
                  <a:pt x="7718" y="2975"/>
                </a:lnTo>
                <a:lnTo>
                  <a:pt x="7693" y="3015"/>
                </a:lnTo>
                <a:lnTo>
                  <a:pt x="7671" y="3045"/>
                </a:lnTo>
                <a:lnTo>
                  <a:pt x="7654" y="3063"/>
                </a:lnTo>
                <a:lnTo>
                  <a:pt x="7640" y="3070"/>
                </a:lnTo>
                <a:lnTo>
                  <a:pt x="7598" y="3060"/>
                </a:lnTo>
                <a:lnTo>
                  <a:pt x="7538" y="3030"/>
                </a:lnTo>
                <a:lnTo>
                  <a:pt x="7460" y="2985"/>
                </a:lnTo>
                <a:lnTo>
                  <a:pt x="7364" y="2924"/>
                </a:lnTo>
                <a:lnTo>
                  <a:pt x="7254" y="2851"/>
                </a:lnTo>
                <a:lnTo>
                  <a:pt x="7126" y="2767"/>
                </a:lnTo>
                <a:lnTo>
                  <a:pt x="6983" y="2674"/>
                </a:lnTo>
                <a:lnTo>
                  <a:pt x="6827" y="2574"/>
                </a:lnTo>
                <a:lnTo>
                  <a:pt x="6658" y="2469"/>
                </a:lnTo>
                <a:lnTo>
                  <a:pt x="6475" y="2362"/>
                </a:lnTo>
                <a:lnTo>
                  <a:pt x="6281" y="2253"/>
                </a:lnTo>
                <a:lnTo>
                  <a:pt x="6076" y="2146"/>
                </a:lnTo>
                <a:lnTo>
                  <a:pt x="5861" y="2042"/>
                </a:lnTo>
                <a:lnTo>
                  <a:pt x="5636" y="1943"/>
                </a:lnTo>
                <a:lnTo>
                  <a:pt x="5402" y="1851"/>
                </a:lnTo>
                <a:lnTo>
                  <a:pt x="5161" y="1767"/>
                </a:lnTo>
                <a:lnTo>
                  <a:pt x="4912" y="1695"/>
                </a:lnTo>
                <a:lnTo>
                  <a:pt x="4657" y="1636"/>
                </a:lnTo>
                <a:lnTo>
                  <a:pt x="4396" y="1591"/>
                </a:lnTo>
                <a:lnTo>
                  <a:pt x="4130" y="1564"/>
                </a:lnTo>
                <a:lnTo>
                  <a:pt x="3860" y="1555"/>
                </a:lnTo>
                <a:lnTo>
                  <a:pt x="3586" y="1568"/>
                </a:lnTo>
                <a:lnTo>
                  <a:pt x="3311" y="1604"/>
                </a:lnTo>
                <a:lnTo>
                  <a:pt x="3033" y="1663"/>
                </a:lnTo>
                <a:lnTo>
                  <a:pt x="2755" y="1751"/>
                </a:lnTo>
                <a:lnTo>
                  <a:pt x="2476" y="1867"/>
                </a:lnTo>
                <a:lnTo>
                  <a:pt x="2197" y="2013"/>
                </a:lnTo>
                <a:lnTo>
                  <a:pt x="1920" y="2193"/>
                </a:lnTo>
                <a:lnTo>
                  <a:pt x="1645" y="2407"/>
                </a:lnTo>
                <a:lnTo>
                  <a:pt x="1373" y="2658"/>
                </a:lnTo>
                <a:lnTo>
                  <a:pt x="1104" y="2949"/>
                </a:lnTo>
                <a:lnTo>
                  <a:pt x="840" y="3279"/>
                </a:lnTo>
                <a:lnTo>
                  <a:pt x="834" y="3286"/>
                </a:lnTo>
                <a:lnTo>
                  <a:pt x="817" y="3304"/>
                </a:lnTo>
                <a:lnTo>
                  <a:pt x="792" y="3335"/>
                </a:lnTo>
                <a:lnTo>
                  <a:pt x="759" y="3379"/>
                </a:lnTo>
                <a:lnTo>
                  <a:pt x="718" y="3435"/>
                </a:lnTo>
                <a:lnTo>
                  <a:pt x="671" y="3502"/>
                </a:lnTo>
                <a:lnTo>
                  <a:pt x="619" y="3581"/>
                </a:lnTo>
                <a:lnTo>
                  <a:pt x="563" y="3672"/>
                </a:lnTo>
                <a:lnTo>
                  <a:pt x="505" y="3775"/>
                </a:lnTo>
                <a:lnTo>
                  <a:pt x="446" y="3888"/>
                </a:lnTo>
                <a:lnTo>
                  <a:pt x="385" y="4013"/>
                </a:lnTo>
                <a:lnTo>
                  <a:pt x="326" y="4150"/>
                </a:lnTo>
                <a:lnTo>
                  <a:pt x="267" y="4296"/>
                </a:lnTo>
                <a:lnTo>
                  <a:pt x="212" y="4453"/>
                </a:lnTo>
                <a:lnTo>
                  <a:pt x="161" y="4622"/>
                </a:lnTo>
                <a:lnTo>
                  <a:pt x="115" y="4800"/>
                </a:lnTo>
                <a:lnTo>
                  <a:pt x="76" y="4989"/>
                </a:lnTo>
                <a:lnTo>
                  <a:pt x="42" y="5188"/>
                </a:lnTo>
                <a:lnTo>
                  <a:pt x="18" y="5397"/>
                </a:lnTo>
                <a:lnTo>
                  <a:pt x="4" y="5615"/>
                </a:lnTo>
                <a:lnTo>
                  <a:pt x="0" y="5843"/>
                </a:lnTo>
                <a:lnTo>
                  <a:pt x="8" y="6081"/>
                </a:lnTo>
                <a:lnTo>
                  <a:pt x="29" y="6327"/>
                </a:lnTo>
                <a:lnTo>
                  <a:pt x="64" y="6584"/>
                </a:lnTo>
                <a:lnTo>
                  <a:pt x="114" y="6849"/>
                </a:lnTo>
                <a:lnTo>
                  <a:pt x="179" y="7122"/>
                </a:lnTo>
                <a:lnTo>
                  <a:pt x="263" y="7405"/>
                </a:lnTo>
                <a:lnTo>
                  <a:pt x="365" y="7697"/>
                </a:lnTo>
                <a:lnTo>
                  <a:pt x="487" y="7996"/>
                </a:lnTo>
                <a:lnTo>
                  <a:pt x="629" y="8304"/>
                </a:lnTo>
                <a:lnTo>
                  <a:pt x="792" y="8620"/>
                </a:lnTo>
                <a:lnTo>
                  <a:pt x="980" y="8944"/>
                </a:lnTo>
                <a:lnTo>
                  <a:pt x="1124" y="9166"/>
                </a:lnTo>
                <a:lnTo>
                  <a:pt x="1287" y="9387"/>
                </a:lnTo>
                <a:lnTo>
                  <a:pt x="1468" y="9606"/>
                </a:lnTo>
                <a:lnTo>
                  <a:pt x="1663" y="9824"/>
                </a:lnTo>
                <a:lnTo>
                  <a:pt x="1874" y="10040"/>
                </a:lnTo>
                <a:lnTo>
                  <a:pt x="2098" y="10254"/>
                </a:lnTo>
                <a:lnTo>
                  <a:pt x="2333" y="10464"/>
                </a:lnTo>
                <a:lnTo>
                  <a:pt x="2577" y="10671"/>
                </a:lnTo>
                <a:lnTo>
                  <a:pt x="2831" y="10875"/>
                </a:lnTo>
                <a:lnTo>
                  <a:pt x="3092" y="11074"/>
                </a:lnTo>
                <a:lnTo>
                  <a:pt x="3358" y="11270"/>
                </a:lnTo>
                <a:lnTo>
                  <a:pt x="3629" y="11460"/>
                </a:lnTo>
                <a:lnTo>
                  <a:pt x="3902" y="11644"/>
                </a:lnTo>
                <a:lnTo>
                  <a:pt x="4176" y="11824"/>
                </a:lnTo>
                <a:lnTo>
                  <a:pt x="4451" y="11996"/>
                </a:lnTo>
                <a:lnTo>
                  <a:pt x="4723" y="12163"/>
                </a:lnTo>
                <a:lnTo>
                  <a:pt x="4994" y="12322"/>
                </a:lnTo>
                <a:lnTo>
                  <a:pt x="5259" y="12475"/>
                </a:lnTo>
                <a:lnTo>
                  <a:pt x="5518" y="12619"/>
                </a:lnTo>
                <a:lnTo>
                  <a:pt x="5770" y="12755"/>
                </a:lnTo>
                <a:lnTo>
                  <a:pt x="6013" y="12883"/>
                </a:lnTo>
                <a:lnTo>
                  <a:pt x="6246" y="13003"/>
                </a:lnTo>
                <a:lnTo>
                  <a:pt x="6466" y="13112"/>
                </a:lnTo>
                <a:lnTo>
                  <a:pt x="6675" y="13211"/>
                </a:lnTo>
                <a:lnTo>
                  <a:pt x="6868" y="13300"/>
                </a:lnTo>
                <a:lnTo>
                  <a:pt x="7045" y="13380"/>
                </a:lnTo>
                <a:lnTo>
                  <a:pt x="7204" y="13448"/>
                </a:lnTo>
                <a:lnTo>
                  <a:pt x="7344" y="13504"/>
                </a:lnTo>
                <a:lnTo>
                  <a:pt x="7464" y="13548"/>
                </a:lnTo>
                <a:lnTo>
                  <a:pt x="7562" y="13581"/>
                </a:lnTo>
                <a:lnTo>
                  <a:pt x="7637" y="13600"/>
                </a:lnTo>
                <a:lnTo>
                  <a:pt x="7686" y="13607"/>
                </a:lnTo>
                <a:close/>
              </a:path>
            </a:pathLst>
          </a:custGeom>
          <a:noFill/>
          <a:ln w="3810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Tree>
    <p:extLst>
      <p:ext uri="{BB962C8B-B14F-4D97-AF65-F5344CB8AC3E}">
        <p14:creationId xmlns:p14="http://schemas.microsoft.com/office/powerpoint/2010/main" val="91764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000" fill="hold"/>
                                        <p:tgtEl>
                                          <p:spTgt spid="24"/>
                                        </p:tgtEl>
                                        <p:attrNameLst>
                                          <p:attrName>ppt_x</p:attrName>
                                        </p:attrNameLst>
                                      </p:cBhvr>
                                      <p:tavLst>
                                        <p:tav tm="0">
                                          <p:val>
                                            <p:strVal val="0-#ppt_w/2"/>
                                          </p:val>
                                        </p:tav>
                                        <p:tav tm="100000">
                                          <p:val>
                                            <p:strVal val="#ppt_x"/>
                                          </p:val>
                                        </p:tav>
                                      </p:tavLst>
                                    </p:anim>
                                    <p:anim calcmode="lin" valueType="num">
                                      <p:cBhvr additive="base">
                                        <p:cTn id="12" dur="10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1000" fill="hold"/>
                                        <p:tgtEl>
                                          <p:spTgt spid="25"/>
                                        </p:tgtEl>
                                        <p:attrNameLst>
                                          <p:attrName>ppt_x</p:attrName>
                                        </p:attrNameLst>
                                      </p:cBhvr>
                                      <p:tavLst>
                                        <p:tav tm="0">
                                          <p:val>
                                            <p:strVal val="0-#ppt_w/2"/>
                                          </p:val>
                                        </p:tav>
                                        <p:tav tm="100000">
                                          <p:val>
                                            <p:strVal val="#ppt_x"/>
                                          </p:val>
                                        </p:tav>
                                      </p:tavLst>
                                    </p:anim>
                                    <p:anim calcmode="lin" valueType="num">
                                      <p:cBhvr additive="base">
                                        <p:cTn id="16" dur="10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1000" fill="hold"/>
                                        <p:tgtEl>
                                          <p:spTgt spid="26"/>
                                        </p:tgtEl>
                                        <p:attrNameLst>
                                          <p:attrName>ppt_x</p:attrName>
                                        </p:attrNameLst>
                                      </p:cBhvr>
                                      <p:tavLst>
                                        <p:tav tm="0">
                                          <p:val>
                                            <p:strVal val="0-#ppt_w/2"/>
                                          </p:val>
                                        </p:tav>
                                        <p:tav tm="100000">
                                          <p:val>
                                            <p:strVal val="#ppt_x"/>
                                          </p:val>
                                        </p:tav>
                                      </p:tavLst>
                                    </p:anim>
                                    <p:anim calcmode="lin" valueType="num">
                                      <p:cBhvr additive="base">
                                        <p:cTn id="20" dur="1000" fill="hold"/>
                                        <p:tgtEl>
                                          <p:spTgt spid="26"/>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additive="base">
                                        <p:cTn id="23" dur="1000" fill="hold"/>
                                        <p:tgtEl>
                                          <p:spTgt spid="27"/>
                                        </p:tgtEl>
                                        <p:attrNameLst>
                                          <p:attrName>ppt_x</p:attrName>
                                        </p:attrNameLst>
                                      </p:cBhvr>
                                      <p:tavLst>
                                        <p:tav tm="0">
                                          <p:val>
                                            <p:strVal val="0-#ppt_w/2"/>
                                          </p:val>
                                        </p:tav>
                                        <p:tav tm="100000">
                                          <p:val>
                                            <p:strVal val="#ppt_x"/>
                                          </p:val>
                                        </p:tav>
                                      </p:tavLst>
                                    </p:anim>
                                    <p:anim calcmode="lin" valueType="num">
                                      <p:cBhvr additive="base">
                                        <p:cTn id="24" dur="1000" fill="hold"/>
                                        <p:tgtEl>
                                          <p:spTgt spid="27"/>
                                        </p:tgtEl>
                                        <p:attrNameLst>
                                          <p:attrName>ppt_y</p:attrName>
                                        </p:attrNameLst>
                                      </p:cBhvr>
                                      <p:tavLst>
                                        <p:tav tm="0">
                                          <p:val>
                                            <p:strVal val="#ppt_y"/>
                                          </p:val>
                                        </p:tav>
                                        <p:tav tm="100000">
                                          <p:val>
                                            <p:strVal val="#ppt_y"/>
                                          </p:val>
                                        </p:tav>
                                      </p:tavLst>
                                    </p:anim>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par>
                          <p:cTn id="29" fill="hold">
                            <p:stCondLst>
                              <p:cond delay="1500"/>
                            </p:stCondLst>
                            <p:childTnLst>
                              <p:par>
                                <p:cTn id="30" presetID="10" presetClass="entr" presetSubtype="0" fill="hold" grpId="0" nodeType="after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par>
                          <p:cTn id="33" fill="hold">
                            <p:stCondLst>
                              <p:cond delay="2000"/>
                            </p:stCondLst>
                            <p:childTnLst>
                              <p:par>
                                <p:cTn id="34" presetID="10" presetClass="entr" presetSubtype="0" fill="hold" grpId="0" nodeType="after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childTnLst>
                          </p:cTn>
                        </p:par>
                        <p:par>
                          <p:cTn id="37" fill="hold">
                            <p:stCondLst>
                              <p:cond delay="2500"/>
                            </p:stCondLst>
                            <p:childTnLst>
                              <p:par>
                                <p:cTn id="38" presetID="10" presetClass="entr" presetSubtype="0" fill="hold" grpId="0"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par>
                          <p:cTn id="41" fill="hold">
                            <p:stCondLst>
                              <p:cond delay="3000"/>
                            </p:stCondLst>
                            <p:childTnLst>
                              <p:par>
                                <p:cTn id="42" presetID="10" presetClass="entr" presetSubtype="0" fill="hold" grpId="0" nodeType="after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fade">
                                      <p:cBhvr>
                                        <p:cTn id="44" dur="500"/>
                                        <p:tgtEl>
                                          <p:spTgt spid="43"/>
                                        </p:tgtEl>
                                      </p:cBhvr>
                                    </p:animEffect>
                                  </p:childTnLst>
                                </p:cTn>
                              </p:par>
                            </p:childTnLst>
                          </p:cTn>
                        </p:par>
                        <p:par>
                          <p:cTn id="45" fill="hold">
                            <p:stCondLst>
                              <p:cond delay="3500"/>
                            </p:stCondLst>
                            <p:childTnLst>
                              <p:par>
                                <p:cTn id="46" presetID="10" presetClass="entr" presetSubtype="0" fill="hold" grpId="0" nodeType="after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500"/>
                                        <p:tgtEl>
                                          <p:spTgt spid="44"/>
                                        </p:tgtEl>
                                      </p:cBhvr>
                                    </p:animEffect>
                                  </p:childTnLst>
                                </p:cTn>
                              </p:par>
                            </p:childTnLst>
                          </p:cTn>
                        </p:par>
                        <p:par>
                          <p:cTn id="49" fill="hold">
                            <p:stCondLst>
                              <p:cond delay="4000"/>
                            </p:stCondLst>
                            <p:childTnLst>
                              <p:par>
                                <p:cTn id="50" presetID="10" presetClass="entr" presetSubtype="0" fill="hold" grpId="0" nodeType="after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childTnLst>
                                </p:cTn>
                              </p:par>
                            </p:childTnLst>
                          </p:cTn>
                        </p:par>
                        <p:par>
                          <p:cTn id="53" fill="hold">
                            <p:stCondLst>
                              <p:cond delay="4500"/>
                            </p:stCondLst>
                            <p:childTnLst>
                              <p:par>
                                <p:cTn id="54" presetID="10" presetClass="entr" presetSubtype="0" fill="hold" grpId="0" nodeType="after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childTnLst>
                                </p:cTn>
                              </p:par>
                            </p:childTnLst>
                          </p:cTn>
                        </p:par>
                        <p:par>
                          <p:cTn id="57" fill="hold">
                            <p:stCondLst>
                              <p:cond delay="5000"/>
                            </p:stCondLst>
                            <p:childTnLst>
                              <p:par>
                                <p:cTn id="58" presetID="10" presetClass="entr" presetSubtype="0" fill="hold" grpId="0" nodeType="after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fade">
                                      <p:cBhvr>
                                        <p:cTn id="60" dur="500"/>
                                        <p:tgtEl>
                                          <p:spTgt spid="47"/>
                                        </p:tgtEl>
                                      </p:cBhvr>
                                    </p:animEffect>
                                  </p:childTnLst>
                                </p:cTn>
                              </p:par>
                            </p:childTnLst>
                          </p:cTn>
                        </p:par>
                        <p:par>
                          <p:cTn id="61" fill="hold">
                            <p:stCondLst>
                              <p:cond delay="5500"/>
                            </p:stCondLst>
                            <p:childTnLst>
                              <p:par>
                                <p:cTn id="62" presetID="10" presetClass="entr" presetSubtype="0" fill="hold" grpId="0" nodeType="after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fade">
                                      <p:cBhvr>
                                        <p:cTn id="64" dur="500"/>
                                        <p:tgtEl>
                                          <p:spTgt spid="48"/>
                                        </p:tgtEl>
                                      </p:cBhvr>
                                    </p:animEffect>
                                  </p:childTnLst>
                                </p:cTn>
                              </p:par>
                            </p:childTnLst>
                          </p:cTn>
                        </p:par>
                        <p:par>
                          <p:cTn id="65" fill="hold">
                            <p:stCondLst>
                              <p:cond delay="6000"/>
                            </p:stCondLst>
                            <p:childTnLst>
                              <p:par>
                                <p:cTn id="66" presetID="10" presetClass="entr" presetSubtype="0" fill="hold" grpId="0" nodeType="after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fade">
                                      <p:cBhvr>
                                        <p:cTn id="68" dur="500"/>
                                        <p:tgtEl>
                                          <p:spTgt spid="49"/>
                                        </p:tgtEl>
                                      </p:cBhvr>
                                    </p:animEffect>
                                  </p:childTnLst>
                                </p:cTn>
                              </p:par>
                            </p:childTnLst>
                          </p:cTn>
                        </p:par>
                        <p:par>
                          <p:cTn id="69" fill="hold">
                            <p:stCondLst>
                              <p:cond delay="6500"/>
                            </p:stCondLst>
                            <p:childTnLst>
                              <p:par>
                                <p:cTn id="70" presetID="10" presetClass="entr" presetSubtype="0" fill="hold" grpId="0" nodeType="afterEffect">
                                  <p:stCondLst>
                                    <p:cond delay="0"/>
                                  </p:stCondLst>
                                  <p:childTnLst>
                                    <p:set>
                                      <p:cBhvr>
                                        <p:cTn id="71" dur="1" fill="hold">
                                          <p:stCondLst>
                                            <p:cond delay="0"/>
                                          </p:stCondLst>
                                        </p:cTn>
                                        <p:tgtEl>
                                          <p:spTgt spid="50"/>
                                        </p:tgtEl>
                                        <p:attrNameLst>
                                          <p:attrName>style.visibility</p:attrName>
                                        </p:attrNameLst>
                                      </p:cBhvr>
                                      <p:to>
                                        <p:strVal val="visible"/>
                                      </p:to>
                                    </p:set>
                                    <p:animEffect transition="in" filter="fade">
                                      <p:cBhvr>
                                        <p:cTn id="72" dur="500"/>
                                        <p:tgtEl>
                                          <p:spTgt spid="50"/>
                                        </p:tgtEl>
                                      </p:cBhvr>
                                    </p:animEffect>
                                  </p:childTnLst>
                                </p:cTn>
                              </p:par>
                            </p:childTnLst>
                          </p:cTn>
                        </p:par>
                        <p:par>
                          <p:cTn id="73" fill="hold">
                            <p:stCondLst>
                              <p:cond delay="7000"/>
                            </p:stCondLst>
                            <p:childTnLst>
                              <p:par>
                                <p:cTn id="74" presetID="6" presetClass="entr" presetSubtype="32" fill="hold" grpId="0" nodeType="after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circle(out)">
                                      <p:cBhvr>
                                        <p:cTn id="76" dur="75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p:bldP spid="32" grpId="0" animBg="1"/>
      <p:bldP spid="33" grpId="0"/>
      <p:bldP spid="34" grpId="0" animBg="1"/>
      <p:bldP spid="43" grpId="0"/>
      <p:bldP spid="44" grpId="0"/>
      <p:bldP spid="45" grpId="0"/>
      <p:bldP spid="46" grpId="0"/>
      <p:bldP spid="47" grpId="0"/>
      <p:bldP spid="48" grpId="0"/>
      <p:bldP spid="49" grpId="0"/>
      <p:bldP spid="50" grpId="0"/>
      <p:bldP spid="5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34686DE-7B81-24CC-955E-FC75552066FF}"/>
              </a:ext>
            </a:extLst>
          </p:cNvPr>
          <p:cNvSpPr/>
          <p:nvPr/>
        </p:nvSpPr>
        <p:spPr>
          <a:xfrm>
            <a:off x="0" y="0"/>
            <a:ext cx="12192000" cy="3479958"/>
          </a:xfrm>
          <a:prstGeom prst="rect">
            <a:avLst/>
          </a:prstGeom>
          <a:gradFill flip="none" rotWithShape="1">
            <a:gsLst>
              <a:gs pos="18000">
                <a:srgbClr val="0BD0D9">
                  <a:alpha val="73000"/>
                </a:srgbClr>
              </a:gs>
              <a:gs pos="100000">
                <a:srgbClr val="17406D">
                  <a:alpha val="81000"/>
                </a:srgbClr>
              </a:gs>
            </a:gsLst>
            <a:lin ang="108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ítulo 1">
            <a:extLst>
              <a:ext uri="{FF2B5EF4-FFF2-40B4-BE49-F238E27FC236}">
                <a16:creationId xmlns:a16="http://schemas.microsoft.com/office/drawing/2014/main" id="{F5A92243-4C62-43EA-45DF-06EF9600453E}"/>
              </a:ext>
            </a:extLst>
          </p:cNvPr>
          <p:cNvSpPr>
            <a:spLocks noGrp="1"/>
          </p:cNvSpPr>
          <p:nvPr>
            <p:ph type="title"/>
          </p:nvPr>
        </p:nvSpPr>
        <p:spPr>
          <a:xfrm>
            <a:off x="408486" y="493095"/>
            <a:ext cx="8221164" cy="672170"/>
          </a:xfrm>
        </p:spPr>
        <p:txBody>
          <a:bodyPr>
            <a:noAutofit/>
          </a:bodyPr>
          <a:lstStyle/>
          <a:p>
            <a:r>
              <a:rPr lang="es-CO" sz="4800" kern="0">
                <a:solidFill>
                  <a:schemeClr val="bg1">
                    <a:lumMod val="95000"/>
                  </a:schemeClr>
                </a:solidFill>
              </a:rPr>
              <a:t>Conclusiones</a:t>
            </a:r>
            <a:endParaRPr lang="es-CO" sz="4800"/>
          </a:p>
        </p:txBody>
      </p:sp>
      <p:sp>
        <p:nvSpPr>
          <p:cNvPr id="5" name="CuadroTexto 4">
            <a:extLst>
              <a:ext uri="{FF2B5EF4-FFF2-40B4-BE49-F238E27FC236}">
                <a16:creationId xmlns:a16="http://schemas.microsoft.com/office/drawing/2014/main" id="{7DB7D696-4249-0912-C917-ABA646ED5F67}"/>
              </a:ext>
            </a:extLst>
          </p:cNvPr>
          <p:cNvSpPr txBox="1"/>
          <p:nvPr/>
        </p:nvSpPr>
        <p:spPr>
          <a:xfrm>
            <a:off x="1695450" y="1448809"/>
            <a:ext cx="9146901" cy="3493264"/>
          </a:xfrm>
          <a:prstGeom prst="rect">
            <a:avLst/>
          </a:prstGeom>
          <a:noFill/>
        </p:spPr>
        <p:txBody>
          <a:bodyPr wrap="square">
            <a:spAutoFit/>
          </a:bodyPr>
          <a:lstStyle/>
          <a:p>
            <a:pPr algn="just"/>
            <a:r>
              <a:rPr lang="es-MX" sz="1300">
                <a:solidFill>
                  <a:schemeClr val="bg1"/>
                </a:solidFill>
              </a:rPr>
              <a:t>Los resultados de las jornadas </a:t>
            </a:r>
            <a:r>
              <a:rPr lang="es-MX" sz="1300" b="1">
                <a:solidFill>
                  <a:schemeClr val="bg1"/>
                </a:solidFill>
              </a:rPr>
              <a:t>“Camino del Ahorro Seguro” </a:t>
            </a:r>
            <a:r>
              <a:rPr lang="es-MX" sz="1300">
                <a:solidFill>
                  <a:schemeClr val="bg1"/>
                </a:solidFill>
              </a:rPr>
              <a:t>realizadas en Medellín y Sabaneta evidencian una experiencia positiva en términos de participación, aprendizaje y acercamiento con la ciudadanía. A partir de la observación en campo y de la interacción con los asistentes, se identificaron distintos aspectos que permiten comprender cómo se desarrollaron las actividades y cuál fue su alcance.</a:t>
            </a:r>
          </a:p>
          <a:p>
            <a:pPr algn="just"/>
            <a:endParaRPr lang="es-MX" sz="1300">
              <a:solidFill>
                <a:schemeClr val="bg1"/>
              </a:solidFill>
            </a:endParaRPr>
          </a:p>
          <a:p>
            <a:pPr algn="just"/>
            <a:r>
              <a:rPr lang="es-MX" sz="1300">
                <a:solidFill>
                  <a:schemeClr val="bg1"/>
                </a:solidFill>
              </a:rPr>
              <a:t>En general, se destacó el interés de los ciudadanos por conocer la función de Fogafín y entender el Seguro de Depósitos, lo que permitió aclarar dudas y desmitificar algunas ideas equivocadas sobre la entidad. Asimismo, las actividades lograron atraer a públicos diversos, en parte gracias a dinámicas interactivas como el futbolito, que promovieron la participación de familias y amigos y facilitaron un mayor acercamiento al stand.</a:t>
            </a:r>
          </a:p>
          <a:p>
            <a:pPr algn="just"/>
            <a:endParaRPr lang="es-MX" sz="1300">
              <a:solidFill>
                <a:schemeClr val="tx1">
                  <a:lumMod val="65000"/>
                  <a:lumOff val="35000"/>
                </a:schemeClr>
              </a:solidFill>
            </a:endParaRPr>
          </a:p>
          <a:p>
            <a:pPr algn="just"/>
            <a:r>
              <a:rPr lang="es-MX" sz="1300">
                <a:solidFill>
                  <a:schemeClr val="tx1">
                    <a:lumMod val="65000"/>
                    <a:lumOff val="35000"/>
                  </a:schemeClr>
                </a:solidFill>
              </a:rPr>
              <a:t>De igual manera, la entrega de material informativo y la interacción directa con el equipo en campo favorecieron espacios de conversación que ayudaron a explicar de manera sencilla temas relacionados con el ahorro y la protección de los recursos. Todo esto contribuyó a generar una experiencia positiva para los asistentes, quienes mostraron interés y receptividad frente a los contenidos compartidos.</a:t>
            </a:r>
          </a:p>
          <a:p>
            <a:pPr algn="just"/>
            <a:endParaRPr lang="es-MX" sz="1300">
              <a:solidFill>
                <a:schemeClr val="tx1">
                  <a:lumMod val="65000"/>
                  <a:lumOff val="35000"/>
                </a:schemeClr>
              </a:solidFill>
            </a:endParaRPr>
          </a:p>
          <a:p>
            <a:pPr algn="just"/>
            <a:r>
              <a:rPr lang="es-MX" sz="1300">
                <a:solidFill>
                  <a:schemeClr val="tx1">
                    <a:lumMod val="65000"/>
                    <a:lumOff val="35000"/>
                  </a:schemeClr>
                </a:solidFill>
              </a:rPr>
              <a:t>A continuación, se presentan los principales hallazgos identificados durante el desarrollo de las jornadas:</a:t>
            </a:r>
            <a:endParaRPr lang="es-CO" sz="1300">
              <a:solidFill>
                <a:schemeClr val="tx1">
                  <a:lumMod val="65000"/>
                  <a:lumOff val="35000"/>
                </a:schemeClr>
              </a:solidFill>
            </a:endParaRPr>
          </a:p>
        </p:txBody>
      </p:sp>
    </p:spTree>
    <p:extLst>
      <p:ext uri="{BB962C8B-B14F-4D97-AF65-F5344CB8AC3E}">
        <p14:creationId xmlns:p14="http://schemas.microsoft.com/office/powerpoint/2010/main" val="364622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DA13B-4610-1433-0EA3-F521433B24A0}"/>
            </a:ext>
          </a:extLst>
        </p:cNvPr>
        <p:cNvGrpSpPr/>
        <p:nvPr/>
      </p:nvGrpSpPr>
      <p:grpSpPr>
        <a:xfrm>
          <a:off x="0" y="0"/>
          <a:ext cx="0" cy="0"/>
          <a:chOff x="0" y="0"/>
          <a:chExt cx="0" cy="0"/>
        </a:xfrm>
      </p:grpSpPr>
      <p:sp>
        <p:nvSpPr>
          <p:cNvPr id="3" name="Oval 3">
            <a:extLst>
              <a:ext uri="{FF2B5EF4-FFF2-40B4-BE49-F238E27FC236}">
                <a16:creationId xmlns:a16="http://schemas.microsoft.com/office/drawing/2014/main" id="{83F21ADD-1B11-5BF0-BBED-89F8A73FB312}"/>
              </a:ext>
            </a:extLst>
          </p:cNvPr>
          <p:cNvSpPr/>
          <p:nvPr/>
        </p:nvSpPr>
        <p:spPr>
          <a:xfrm>
            <a:off x="494211" y="1507144"/>
            <a:ext cx="1041400" cy="1041400"/>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id-ID"/>
          </a:p>
        </p:txBody>
      </p:sp>
      <p:sp>
        <p:nvSpPr>
          <p:cNvPr id="4" name="TextBox 4">
            <a:extLst>
              <a:ext uri="{FF2B5EF4-FFF2-40B4-BE49-F238E27FC236}">
                <a16:creationId xmlns:a16="http://schemas.microsoft.com/office/drawing/2014/main" id="{9817709E-AC88-96B6-C2E0-7AEBB18973FB}"/>
              </a:ext>
            </a:extLst>
          </p:cNvPr>
          <p:cNvSpPr txBox="1"/>
          <p:nvPr/>
        </p:nvSpPr>
        <p:spPr>
          <a:xfrm>
            <a:off x="1619748" y="1372461"/>
            <a:ext cx="2273300" cy="646331"/>
          </a:xfrm>
          <a:prstGeom prst="rect">
            <a:avLst/>
          </a:prstGeom>
          <a:noFill/>
        </p:spPr>
        <p:txBody>
          <a:bodyPr wrap="square" rtlCol="0">
            <a:spAutoFit/>
          </a:bodyPr>
          <a:lstStyle/>
          <a:p>
            <a:r>
              <a:rPr lang="es-MX" sz="1200" b="1">
                <a:solidFill>
                  <a:schemeClr val="tx1">
                    <a:lumMod val="65000"/>
                    <a:lumOff val="35000"/>
                  </a:schemeClr>
                </a:solidFill>
              </a:rPr>
              <a:t>Transmisión efectiva de conceptos fundamentales:</a:t>
            </a:r>
          </a:p>
        </p:txBody>
      </p:sp>
      <p:sp>
        <p:nvSpPr>
          <p:cNvPr id="5" name="TextBox 5">
            <a:extLst>
              <a:ext uri="{FF2B5EF4-FFF2-40B4-BE49-F238E27FC236}">
                <a16:creationId xmlns:a16="http://schemas.microsoft.com/office/drawing/2014/main" id="{8AE3A1D5-0DC5-53A9-A8F9-992FB71B18AB}"/>
              </a:ext>
            </a:extLst>
          </p:cNvPr>
          <p:cNvSpPr txBox="1"/>
          <p:nvPr/>
        </p:nvSpPr>
        <p:spPr>
          <a:xfrm>
            <a:off x="1616573" y="2025581"/>
            <a:ext cx="2287587" cy="1323439"/>
          </a:xfrm>
          <a:prstGeom prst="rect">
            <a:avLst/>
          </a:prstGeom>
          <a:noFill/>
        </p:spPr>
        <p:txBody>
          <a:bodyPr wrap="square" lIns="91440" tIns="45720" rIns="91440" bIns="45720" rtlCol="0" anchor="t">
            <a:spAutoFit/>
          </a:bodyPr>
          <a:lstStyle/>
          <a:p>
            <a:pPr algn="just"/>
            <a:r>
              <a:rPr lang="es-MX" sz="1000">
                <a:solidFill>
                  <a:schemeClr val="tx1">
                    <a:lumMod val="65000"/>
                    <a:lumOff val="35000"/>
                  </a:schemeClr>
                </a:solidFill>
              </a:rPr>
              <a:t>El tema del Seguro de Depósitos fue comprendido con claridad y se posicionó como el contenido de mayor impacto entre los participantes, permitiendo además aclarar dudas y percepciones erróneas sobre la función de Fogafín.</a:t>
            </a:r>
            <a:endParaRPr lang="es-ES"/>
          </a:p>
        </p:txBody>
      </p:sp>
      <p:sp>
        <p:nvSpPr>
          <p:cNvPr id="6" name="Oval 6">
            <a:extLst>
              <a:ext uri="{FF2B5EF4-FFF2-40B4-BE49-F238E27FC236}">
                <a16:creationId xmlns:a16="http://schemas.microsoft.com/office/drawing/2014/main" id="{BB6BFC0D-37D3-4240-40DB-A2EB0139C1C5}"/>
              </a:ext>
            </a:extLst>
          </p:cNvPr>
          <p:cNvSpPr/>
          <p:nvPr/>
        </p:nvSpPr>
        <p:spPr>
          <a:xfrm>
            <a:off x="494211" y="3423372"/>
            <a:ext cx="1041400" cy="1041400"/>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id-ID"/>
          </a:p>
        </p:txBody>
      </p:sp>
      <p:sp>
        <p:nvSpPr>
          <p:cNvPr id="7" name="TextBox 7">
            <a:extLst>
              <a:ext uri="{FF2B5EF4-FFF2-40B4-BE49-F238E27FC236}">
                <a16:creationId xmlns:a16="http://schemas.microsoft.com/office/drawing/2014/main" id="{826A1B4B-D17B-9C99-B18F-447C008C13C2}"/>
              </a:ext>
            </a:extLst>
          </p:cNvPr>
          <p:cNvSpPr txBox="1"/>
          <p:nvPr/>
        </p:nvSpPr>
        <p:spPr>
          <a:xfrm>
            <a:off x="1637210" y="3572477"/>
            <a:ext cx="2416175" cy="461665"/>
          </a:xfrm>
          <a:prstGeom prst="rect">
            <a:avLst/>
          </a:prstGeom>
          <a:noFill/>
        </p:spPr>
        <p:txBody>
          <a:bodyPr wrap="square" rtlCol="0">
            <a:spAutoFit/>
          </a:bodyPr>
          <a:lstStyle/>
          <a:p>
            <a:r>
              <a:rPr lang="es-MX" sz="1200" b="1">
                <a:solidFill>
                  <a:schemeClr val="tx1">
                    <a:lumMod val="65000"/>
                    <a:lumOff val="35000"/>
                  </a:schemeClr>
                </a:solidFill>
              </a:rPr>
              <a:t>Alta utilidad y aplicabilidad de la información: </a:t>
            </a:r>
          </a:p>
        </p:txBody>
      </p:sp>
      <p:sp>
        <p:nvSpPr>
          <p:cNvPr id="8" name="TextBox 8">
            <a:extLst>
              <a:ext uri="{FF2B5EF4-FFF2-40B4-BE49-F238E27FC236}">
                <a16:creationId xmlns:a16="http://schemas.microsoft.com/office/drawing/2014/main" id="{624C585C-7A72-8685-E368-E1D8A0264516}"/>
              </a:ext>
            </a:extLst>
          </p:cNvPr>
          <p:cNvSpPr txBox="1"/>
          <p:nvPr/>
        </p:nvSpPr>
        <p:spPr>
          <a:xfrm>
            <a:off x="1637211" y="4005622"/>
            <a:ext cx="2155780" cy="1169551"/>
          </a:xfrm>
          <a:prstGeom prst="rect">
            <a:avLst/>
          </a:prstGeom>
          <a:noFill/>
        </p:spPr>
        <p:txBody>
          <a:bodyPr wrap="square" lIns="91440" tIns="45720" rIns="91440" bIns="45720" rtlCol="0" anchor="t">
            <a:spAutoFit/>
          </a:bodyPr>
          <a:lstStyle/>
          <a:p>
            <a:pPr algn="just"/>
            <a:r>
              <a:rPr lang="es-MX" sz="1000">
                <a:solidFill>
                  <a:schemeClr val="tx1">
                    <a:lumMod val="65000"/>
                    <a:lumOff val="35000"/>
                  </a:schemeClr>
                </a:solidFill>
              </a:rPr>
              <a:t>Los asistentes percibieron los contenidos como claros, útiles y cercanos a su realidad, evidenciando la pertinencia de los temas abordados y su relación con la protección del ahorro.</a:t>
            </a:r>
            <a:endParaRPr lang="es-ES"/>
          </a:p>
        </p:txBody>
      </p:sp>
      <p:sp>
        <p:nvSpPr>
          <p:cNvPr id="9" name="Oval 9">
            <a:extLst>
              <a:ext uri="{FF2B5EF4-FFF2-40B4-BE49-F238E27FC236}">
                <a16:creationId xmlns:a16="http://schemas.microsoft.com/office/drawing/2014/main" id="{EF03F7B4-EF01-8AA4-1F89-740FA1592BFF}"/>
              </a:ext>
            </a:extLst>
          </p:cNvPr>
          <p:cNvSpPr/>
          <p:nvPr/>
        </p:nvSpPr>
        <p:spPr>
          <a:xfrm>
            <a:off x="8215811" y="1502618"/>
            <a:ext cx="1041400" cy="1041400"/>
          </a:xfrm>
          <a:prstGeom prst="ellipse">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id-ID"/>
          </a:p>
        </p:txBody>
      </p:sp>
      <p:sp>
        <p:nvSpPr>
          <p:cNvPr id="10" name="TextBox 10">
            <a:extLst>
              <a:ext uri="{FF2B5EF4-FFF2-40B4-BE49-F238E27FC236}">
                <a16:creationId xmlns:a16="http://schemas.microsoft.com/office/drawing/2014/main" id="{992E1934-499F-C600-3ABC-2866F4D92586}"/>
              </a:ext>
            </a:extLst>
          </p:cNvPr>
          <p:cNvSpPr txBox="1"/>
          <p:nvPr/>
        </p:nvSpPr>
        <p:spPr>
          <a:xfrm>
            <a:off x="9358811" y="1365687"/>
            <a:ext cx="2338978" cy="461665"/>
          </a:xfrm>
          <a:prstGeom prst="rect">
            <a:avLst/>
          </a:prstGeom>
          <a:noFill/>
        </p:spPr>
        <p:txBody>
          <a:bodyPr wrap="square" rtlCol="0">
            <a:spAutoFit/>
          </a:bodyPr>
          <a:lstStyle/>
          <a:p>
            <a:r>
              <a:rPr lang="es-MX" sz="1200" b="1">
                <a:solidFill>
                  <a:schemeClr val="tx1">
                    <a:lumMod val="65000"/>
                    <a:lumOff val="35000"/>
                  </a:schemeClr>
                </a:solidFill>
              </a:rPr>
              <a:t>Enfoque institucional de la educación para el ahorro</a:t>
            </a:r>
            <a:r>
              <a:rPr lang="id-ID" sz="1200" b="1">
                <a:solidFill>
                  <a:schemeClr val="tx1">
                    <a:lumMod val="65000"/>
                    <a:lumOff val="35000"/>
                  </a:schemeClr>
                </a:solidFill>
              </a:rPr>
              <a:t>: </a:t>
            </a:r>
          </a:p>
        </p:txBody>
      </p:sp>
      <p:sp>
        <p:nvSpPr>
          <p:cNvPr id="11" name="TextBox 11">
            <a:extLst>
              <a:ext uri="{FF2B5EF4-FFF2-40B4-BE49-F238E27FC236}">
                <a16:creationId xmlns:a16="http://schemas.microsoft.com/office/drawing/2014/main" id="{79D358C3-75E4-565E-AF21-D6BD9FBB15EA}"/>
              </a:ext>
            </a:extLst>
          </p:cNvPr>
          <p:cNvSpPr txBox="1"/>
          <p:nvPr/>
        </p:nvSpPr>
        <p:spPr>
          <a:xfrm>
            <a:off x="9395821" y="1761820"/>
            <a:ext cx="2301968" cy="1631216"/>
          </a:xfrm>
          <a:prstGeom prst="rect">
            <a:avLst/>
          </a:prstGeom>
          <a:noFill/>
        </p:spPr>
        <p:txBody>
          <a:bodyPr wrap="square" lIns="91440" tIns="45720" rIns="91440" bIns="45720" rtlCol="0" anchor="t">
            <a:spAutoFit/>
          </a:bodyPr>
          <a:lstStyle/>
          <a:p>
            <a:pPr algn="just"/>
            <a:r>
              <a:rPr lang="es-MX" sz="1000">
                <a:solidFill>
                  <a:schemeClr val="tx1">
                    <a:lumMod val="65000"/>
                    <a:lumOff val="35000"/>
                  </a:schemeClr>
                </a:solidFill>
              </a:rPr>
              <a:t>Aunque se identificó interés en ampliar los contenidos, se concluye que estas iniciativas deben mantener su enfoque en la divulgación financiera orientada al ahorro, a través de la socialización de las características y beneficios del Seguro de Depósitos, en línea con el alcance de Fogafín.</a:t>
            </a:r>
          </a:p>
        </p:txBody>
      </p:sp>
      <p:sp>
        <p:nvSpPr>
          <p:cNvPr id="12" name="Oval 12">
            <a:extLst>
              <a:ext uri="{FF2B5EF4-FFF2-40B4-BE49-F238E27FC236}">
                <a16:creationId xmlns:a16="http://schemas.microsoft.com/office/drawing/2014/main" id="{6789E0DA-5072-048E-5A03-E80B3B7D6C2E}"/>
              </a:ext>
            </a:extLst>
          </p:cNvPr>
          <p:cNvSpPr/>
          <p:nvPr/>
        </p:nvSpPr>
        <p:spPr>
          <a:xfrm>
            <a:off x="4288336" y="1504881"/>
            <a:ext cx="1041400" cy="1041400"/>
          </a:xfrm>
          <a:prstGeom prst="ellipse">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id-ID"/>
          </a:p>
        </p:txBody>
      </p:sp>
      <p:sp>
        <p:nvSpPr>
          <p:cNvPr id="13" name="TextBox 13">
            <a:extLst>
              <a:ext uri="{FF2B5EF4-FFF2-40B4-BE49-F238E27FC236}">
                <a16:creationId xmlns:a16="http://schemas.microsoft.com/office/drawing/2014/main" id="{E1C021AF-5AD6-38C8-54B3-9F688738688E}"/>
              </a:ext>
            </a:extLst>
          </p:cNvPr>
          <p:cNvSpPr txBox="1"/>
          <p:nvPr/>
        </p:nvSpPr>
        <p:spPr>
          <a:xfrm>
            <a:off x="5428532" y="1365688"/>
            <a:ext cx="2273300" cy="461665"/>
          </a:xfrm>
          <a:prstGeom prst="rect">
            <a:avLst/>
          </a:prstGeom>
          <a:noFill/>
        </p:spPr>
        <p:txBody>
          <a:bodyPr wrap="square" rtlCol="0">
            <a:spAutoFit/>
          </a:bodyPr>
          <a:lstStyle/>
          <a:p>
            <a:r>
              <a:rPr lang="es-MX" sz="1200" b="1">
                <a:solidFill>
                  <a:schemeClr val="tx1">
                    <a:lumMod val="65000"/>
                    <a:lumOff val="35000"/>
                  </a:schemeClr>
                </a:solidFill>
              </a:rPr>
              <a:t>Alto nivel de satisfacción y recomendación:</a:t>
            </a:r>
          </a:p>
        </p:txBody>
      </p:sp>
      <p:sp>
        <p:nvSpPr>
          <p:cNvPr id="15" name="Oval 15">
            <a:extLst>
              <a:ext uri="{FF2B5EF4-FFF2-40B4-BE49-F238E27FC236}">
                <a16:creationId xmlns:a16="http://schemas.microsoft.com/office/drawing/2014/main" id="{67FDE787-9C9D-58FF-BD78-DF1364C08690}"/>
              </a:ext>
            </a:extLst>
          </p:cNvPr>
          <p:cNvSpPr/>
          <p:nvPr/>
        </p:nvSpPr>
        <p:spPr>
          <a:xfrm>
            <a:off x="4322716" y="3417807"/>
            <a:ext cx="1041400" cy="1041400"/>
          </a:xfrm>
          <a:prstGeom prst="ellips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id-ID"/>
          </a:p>
        </p:txBody>
      </p:sp>
      <p:sp>
        <p:nvSpPr>
          <p:cNvPr id="22" name="Freeform 405">
            <a:extLst>
              <a:ext uri="{FF2B5EF4-FFF2-40B4-BE49-F238E27FC236}">
                <a16:creationId xmlns:a16="http://schemas.microsoft.com/office/drawing/2014/main" id="{BDD20A05-3316-9014-F54D-B5415BB3DAAA}"/>
              </a:ext>
            </a:extLst>
          </p:cNvPr>
          <p:cNvSpPr>
            <a:spLocks noEditPoints="1"/>
          </p:cNvSpPr>
          <p:nvPr/>
        </p:nvSpPr>
        <p:spPr bwMode="auto">
          <a:xfrm>
            <a:off x="4545435" y="1809318"/>
            <a:ext cx="577850" cy="382926"/>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no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28" name="TextBox 29">
            <a:extLst>
              <a:ext uri="{FF2B5EF4-FFF2-40B4-BE49-F238E27FC236}">
                <a16:creationId xmlns:a16="http://schemas.microsoft.com/office/drawing/2014/main" id="{3CB8A19E-3AE2-7590-9103-86E1BAAF5DBF}"/>
              </a:ext>
            </a:extLst>
          </p:cNvPr>
          <p:cNvSpPr txBox="1"/>
          <p:nvPr/>
        </p:nvSpPr>
        <p:spPr>
          <a:xfrm>
            <a:off x="5459321" y="3578231"/>
            <a:ext cx="2273300" cy="646331"/>
          </a:xfrm>
          <a:prstGeom prst="rect">
            <a:avLst/>
          </a:prstGeom>
          <a:noFill/>
        </p:spPr>
        <p:txBody>
          <a:bodyPr wrap="square" rtlCol="0">
            <a:spAutoFit/>
          </a:bodyPr>
          <a:lstStyle/>
          <a:p>
            <a:r>
              <a:rPr lang="es-MX" sz="1200" b="1">
                <a:solidFill>
                  <a:schemeClr val="tx1">
                    <a:lumMod val="65000"/>
                    <a:lumOff val="35000"/>
                  </a:schemeClr>
                </a:solidFill>
              </a:rPr>
              <a:t>Reconocimiento de la importancia del ahorro formal: </a:t>
            </a:r>
          </a:p>
        </p:txBody>
      </p:sp>
      <p:sp>
        <p:nvSpPr>
          <p:cNvPr id="29" name="TextBox 30">
            <a:extLst>
              <a:ext uri="{FF2B5EF4-FFF2-40B4-BE49-F238E27FC236}">
                <a16:creationId xmlns:a16="http://schemas.microsoft.com/office/drawing/2014/main" id="{D7872161-E47F-1281-B100-6B3259EB964E}"/>
              </a:ext>
            </a:extLst>
          </p:cNvPr>
          <p:cNvSpPr txBox="1"/>
          <p:nvPr/>
        </p:nvSpPr>
        <p:spPr>
          <a:xfrm>
            <a:off x="5428161" y="4224562"/>
            <a:ext cx="2273300" cy="1169551"/>
          </a:xfrm>
          <a:prstGeom prst="rect">
            <a:avLst/>
          </a:prstGeom>
          <a:noFill/>
        </p:spPr>
        <p:txBody>
          <a:bodyPr wrap="square" lIns="91440" tIns="45720" rIns="91440" bIns="45720" rtlCol="0" anchor="t">
            <a:spAutoFit/>
          </a:bodyPr>
          <a:lstStyle/>
          <a:p>
            <a:pPr algn="just"/>
            <a:r>
              <a:rPr lang="es-MX" sz="1000">
                <a:solidFill>
                  <a:schemeClr val="tx1">
                    <a:lumMod val="65000"/>
                    <a:lumOff val="35000"/>
                  </a:schemeClr>
                </a:solidFill>
              </a:rPr>
              <a:t>Se evidenció una valoración positiva del ahorro en entidades financieras formales, así como una mayor comprensión de los mecanismos de protección de los recursos dentro del sistema financiero.</a:t>
            </a:r>
            <a:endParaRPr lang="es-ES" sz="1000">
              <a:solidFill>
                <a:schemeClr val="tx1">
                  <a:lumMod val="65000"/>
                  <a:lumOff val="35000"/>
                </a:schemeClr>
              </a:solidFill>
            </a:endParaRPr>
          </a:p>
        </p:txBody>
      </p:sp>
      <p:sp>
        <p:nvSpPr>
          <p:cNvPr id="30" name="Oval 31">
            <a:extLst>
              <a:ext uri="{FF2B5EF4-FFF2-40B4-BE49-F238E27FC236}">
                <a16:creationId xmlns:a16="http://schemas.microsoft.com/office/drawing/2014/main" id="{106C60A1-1118-5E92-A3A5-93D3DE852EA2}"/>
              </a:ext>
            </a:extLst>
          </p:cNvPr>
          <p:cNvSpPr/>
          <p:nvPr/>
        </p:nvSpPr>
        <p:spPr>
          <a:xfrm>
            <a:off x="8262347" y="3750192"/>
            <a:ext cx="1041400" cy="1041400"/>
          </a:xfrm>
          <a:prstGeom prst="ellipse">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id-ID"/>
          </a:p>
        </p:txBody>
      </p:sp>
      <p:sp>
        <p:nvSpPr>
          <p:cNvPr id="31" name="TextBox 32">
            <a:extLst>
              <a:ext uri="{FF2B5EF4-FFF2-40B4-BE49-F238E27FC236}">
                <a16:creationId xmlns:a16="http://schemas.microsoft.com/office/drawing/2014/main" id="{56FD3919-67A7-46FA-7F94-622CB911806B}"/>
              </a:ext>
            </a:extLst>
          </p:cNvPr>
          <p:cNvSpPr txBox="1"/>
          <p:nvPr/>
        </p:nvSpPr>
        <p:spPr>
          <a:xfrm>
            <a:off x="9405347" y="3775472"/>
            <a:ext cx="2273300" cy="461665"/>
          </a:xfrm>
          <a:prstGeom prst="rect">
            <a:avLst/>
          </a:prstGeom>
          <a:noFill/>
        </p:spPr>
        <p:txBody>
          <a:bodyPr wrap="square" rtlCol="0">
            <a:spAutoFit/>
          </a:bodyPr>
          <a:lstStyle/>
          <a:p>
            <a:r>
              <a:rPr lang="es-MX" sz="1200" b="1">
                <a:solidFill>
                  <a:schemeClr val="tx1">
                    <a:lumMod val="65000"/>
                    <a:lumOff val="35000"/>
                  </a:schemeClr>
                </a:solidFill>
              </a:rPr>
              <a:t>Interés en profundizar en educación financiera:</a:t>
            </a:r>
          </a:p>
        </p:txBody>
      </p:sp>
      <p:sp>
        <p:nvSpPr>
          <p:cNvPr id="32" name="TextBox 33">
            <a:extLst>
              <a:ext uri="{FF2B5EF4-FFF2-40B4-BE49-F238E27FC236}">
                <a16:creationId xmlns:a16="http://schemas.microsoft.com/office/drawing/2014/main" id="{FA99FCF8-01B5-6EDC-589E-9225114AE955}"/>
              </a:ext>
            </a:extLst>
          </p:cNvPr>
          <p:cNvSpPr txBox="1"/>
          <p:nvPr/>
        </p:nvSpPr>
        <p:spPr>
          <a:xfrm>
            <a:off x="9395823" y="4180839"/>
            <a:ext cx="2148478" cy="1169551"/>
          </a:xfrm>
          <a:prstGeom prst="rect">
            <a:avLst/>
          </a:prstGeom>
          <a:noFill/>
        </p:spPr>
        <p:txBody>
          <a:bodyPr wrap="square" lIns="91440" tIns="45720" rIns="91440" bIns="45720" rtlCol="0" anchor="t">
            <a:spAutoFit/>
          </a:bodyPr>
          <a:lstStyle/>
          <a:p>
            <a:pPr algn="just"/>
            <a:r>
              <a:rPr lang="es-MX" sz="1000">
                <a:solidFill>
                  <a:schemeClr val="tx1">
                    <a:lumMod val="65000"/>
                    <a:lumOff val="35000"/>
                  </a:schemeClr>
                </a:solidFill>
              </a:rPr>
              <a:t>Se identificó interés por continuar fortaleciendo el conocimiento sobre Fogafín y el Seguro de Depósitos, así como en otros temas asociados al ahorro y la protección de los recursos.</a:t>
            </a:r>
          </a:p>
        </p:txBody>
      </p:sp>
      <p:sp>
        <p:nvSpPr>
          <p:cNvPr id="36" name="Freeform 189">
            <a:extLst>
              <a:ext uri="{FF2B5EF4-FFF2-40B4-BE49-F238E27FC236}">
                <a16:creationId xmlns:a16="http://schemas.microsoft.com/office/drawing/2014/main" id="{655F695F-0D29-9BDB-B3E7-83F011C3FD00}"/>
              </a:ext>
            </a:extLst>
          </p:cNvPr>
          <p:cNvSpPr>
            <a:spLocks noEditPoints="1"/>
          </p:cNvSpPr>
          <p:nvPr/>
        </p:nvSpPr>
        <p:spPr bwMode="auto">
          <a:xfrm>
            <a:off x="726188" y="3735470"/>
            <a:ext cx="570307" cy="429027"/>
          </a:xfrm>
          <a:custGeom>
            <a:avLst/>
            <a:gdLst>
              <a:gd name="T0" fmla="*/ 13889 w 16128"/>
              <a:gd name="T1" fmla="*/ 6822 h 12598"/>
              <a:gd name="T2" fmla="*/ 8843 w 16128"/>
              <a:gd name="T3" fmla="*/ 9927 h 12598"/>
              <a:gd name="T4" fmla="*/ 7067 w 16128"/>
              <a:gd name="T5" fmla="*/ 6408 h 12598"/>
              <a:gd name="T6" fmla="*/ 6946 w 16128"/>
              <a:gd name="T7" fmla="*/ 6738 h 12598"/>
              <a:gd name="T8" fmla="*/ 6792 w 16128"/>
              <a:gd name="T9" fmla="*/ 7043 h 12598"/>
              <a:gd name="T10" fmla="*/ 6609 w 16128"/>
              <a:gd name="T11" fmla="*/ 7319 h 12598"/>
              <a:gd name="T12" fmla="*/ 6401 w 16128"/>
              <a:gd name="T13" fmla="*/ 7563 h 12598"/>
              <a:gd name="T14" fmla="*/ 6171 w 16128"/>
              <a:gd name="T15" fmla="*/ 7772 h 12598"/>
              <a:gd name="T16" fmla="*/ 6573 w 16128"/>
              <a:gd name="T17" fmla="*/ 8354 h 12598"/>
              <a:gd name="T18" fmla="*/ 6761 w 16128"/>
              <a:gd name="T19" fmla="*/ 9072 h 12598"/>
              <a:gd name="T20" fmla="*/ 6802 w 16128"/>
              <a:gd name="T21" fmla="*/ 9793 h 12598"/>
              <a:gd name="T22" fmla="*/ 6767 w 16128"/>
              <a:gd name="T23" fmla="*/ 10382 h 12598"/>
              <a:gd name="T24" fmla="*/ 6719 w 16128"/>
              <a:gd name="T25" fmla="*/ 10726 h 12598"/>
              <a:gd name="T26" fmla="*/ 2691 w 16128"/>
              <a:gd name="T27" fmla="*/ 10474 h 12598"/>
              <a:gd name="T28" fmla="*/ 2817 w 16128"/>
              <a:gd name="T29" fmla="*/ 9955 h 12598"/>
              <a:gd name="T30" fmla="*/ 3048 w 16128"/>
              <a:gd name="T31" fmla="*/ 9281 h 12598"/>
              <a:gd name="T32" fmla="*/ 3407 w 16128"/>
              <a:gd name="T33" fmla="*/ 8574 h 12598"/>
              <a:gd name="T34" fmla="*/ 3917 w 16128"/>
              <a:gd name="T35" fmla="*/ 7954 h 12598"/>
              <a:gd name="T36" fmla="*/ 3740 w 16128"/>
              <a:gd name="T37" fmla="*/ 7594 h 12598"/>
              <a:gd name="T38" fmla="*/ 3479 w 16128"/>
              <a:gd name="T39" fmla="*/ 7184 h 12598"/>
              <a:gd name="T40" fmla="*/ 3307 w 16128"/>
              <a:gd name="T41" fmla="*/ 6703 h 12598"/>
              <a:gd name="T42" fmla="*/ 3235 w 16128"/>
              <a:gd name="T43" fmla="*/ 6170 h 12598"/>
              <a:gd name="T44" fmla="*/ 3268 w 16128"/>
              <a:gd name="T45" fmla="*/ 5603 h 12598"/>
              <a:gd name="T46" fmla="*/ 3442 w 16128"/>
              <a:gd name="T47" fmla="*/ 4959 h 12598"/>
              <a:gd name="T48" fmla="*/ 3778 w 16128"/>
              <a:gd name="T49" fmla="*/ 4338 h 12598"/>
              <a:gd name="T50" fmla="*/ 4228 w 16128"/>
              <a:gd name="T51" fmla="*/ 3853 h 12598"/>
              <a:gd name="T52" fmla="*/ 4757 w 16128"/>
              <a:gd name="T53" fmla="*/ 3530 h 12598"/>
              <a:gd name="T54" fmla="*/ 5332 w 16128"/>
              <a:gd name="T55" fmla="*/ 3393 h 12598"/>
              <a:gd name="T56" fmla="*/ 5919 w 16128"/>
              <a:gd name="T57" fmla="*/ 3469 h 12598"/>
              <a:gd name="T58" fmla="*/ 6434 w 16128"/>
              <a:gd name="T59" fmla="*/ 3752 h 12598"/>
              <a:gd name="T60" fmla="*/ 6830 w 16128"/>
              <a:gd name="T61" fmla="*/ 4203 h 12598"/>
              <a:gd name="T62" fmla="*/ 7089 w 16128"/>
              <a:gd name="T63" fmla="*/ 4781 h 12598"/>
              <a:gd name="T64" fmla="*/ 7195 w 16128"/>
              <a:gd name="T65" fmla="*/ 5450 h 12598"/>
              <a:gd name="T66" fmla="*/ 7129 w 16128"/>
              <a:gd name="T67" fmla="*/ 6170 h 12598"/>
              <a:gd name="T68" fmla="*/ 14629 w 16128"/>
              <a:gd name="T69" fmla="*/ 0 h 12598"/>
              <a:gd name="T70" fmla="*/ 11650 w 16128"/>
              <a:gd name="T71" fmla="*/ 236 h 12598"/>
              <a:gd name="T72" fmla="*/ 7615 w 16128"/>
              <a:gd name="T73" fmla="*/ 759 h 12598"/>
              <a:gd name="T74" fmla="*/ 3627 w 16128"/>
              <a:gd name="T75" fmla="*/ 1403 h 12598"/>
              <a:gd name="T76" fmla="*/ 788 w 16128"/>
              <a:gd name="T77" fmla="*/ 2003 h 12598"/>
              <a:gd name="T78" fmla="*/ 38 w 16128"/>
              <a:gd name="T79" fmla="*/ 2508 h 12598"/>
              <a:gd name="T80" fmla="*/ 3 w 16128"/>
              <a:gd name="T81" fmla="*/ 4050 h 12598"/>
              <a:gd name="T82" fmla="*/ 86 w 16128"/>
              <a:gd name="T83" fmla="*/ 6455 h 12598"/>
              <a:gd name="T84" fmla="*/ 260 w 16128"/>
              <a:gd name="T85" fmla="*/ 9059 h 12598"/>
              <a:gd name="T86" fmla="*/ 502 w 16128"/>
              <a:gd name="T87" fmla="*/ 11203 h 12598"/>
              <a:gd name="T88" fmla="*/ 788 w 16128"/>
              <a:gd name="T89" fmla="*/ 12229 h 12598"/>
              <a:gd name="T90" fmla="*/ 2352 w 16128"/>
              <a:gd name="T91" fmla="*/ 12440 h 12598"/>
              <a:gd name="T92" fmla="*/ 5717 w 16128"/>
              <a:gd name="T93" fmla="*/ 12567 h 12598"/>
              <a:gd name="T94" fmla="*/ 9793 w 16128"/>
              <a:gd name="T95" fmla="*/ 12596 h 12598"/>
              <a:gd name="T96" fmla="*/ 13486 w 16128"/>
              <a:gd name="T97" fmla="*/ 12518 h 12598"/>
              <a:gd name="T98" fmla="*/ 15703 w 16128"/>
              <a:gd name="T99" fmla="*/ 12323 h 12598"/>
              <a:gd name="T100" fmla="*/ 16037 w 16128"/>
              <a:gd name="T101" fmla="*/ 11577 h 12598"/>
              <a:gd name="T102" fmla="*/ 16123 w 16128"/>
              <a:gd name="T103" fmla="*/ 9284 h 12598"/>
              <a:gd name="T104" fmla="*/ 16103 w 16128"/>
              <a:gd name="T105" fmla="*/ 6156 h 12598"/>
              <a:gd name="T106" fmla="*/ 15971 w 16128"/>
              <a:gd name="T107" fmla="*/ 3027 h 12598"/>
              <a:gd name="T108" fmla="*/ 15720 w 16128"/>
              <a:gd name="T109" fmla="*/ 734 h 12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128" h="12598">
                <a:moveTo>
                  <a:pt x="13889" y="4338"/>
                </a:moveTo>
                <a:lnTo>
                  <a:pt x="8843" y="4782"/>
                </a:lnTo>
                <a:lnTo>
                  <a:pt x="8843" y="3924"/>
                </a:lnTo>
                <a:lnTo>
                  <a:pt x="13889" y="2828"/>
                </a:lnTo>
                <a:lnTo>
                  <a:pt x="13889" y="4338"/>
                </a:lnTo>
                <a:close/>
                <a:moveTo>
                  <a:pt x="13889" y="6822"/>
                </a:moveTo>
                <a:lnTo>
                  <a:pt x="8843" y="7266"/>
                </a:lnTo>
                <a:lnTo>
                  <a:pt x="8843" y="6403"/>
                </a:lnTo>
                <a:lnTo>
                  <a:pt x="13889" y="5312"/>
                </a:lnTo>
                <a:lnTo>
                  <a:pt x="13889" y="6822"/>
                </a:lnTo>
                <a:close/>
                <a:moveTo>
                  <a:pt x="13889" y="9483"/>
                </a:moveTo>
                <a:lnTo>
                  <a:pt x="8843" y="9927"/>
                </a:lnTo>
                <a:lnTo>
                  <a:pt x="8843" y="9064"/>
                </a:lnTo>
                <a:lnTo>
                  <a:pt x="13889" y="7973"/>
                </a:lnTo>
                <a:lnTo>
                  <a:pt x="13889" y="9483"/>
                </a:lnTo>
                <a:close/>
                <a:moveTo>
                  <a:pt x="7100" y="6292"/>
                </a:moveTo>
                <a:lnTo>
                  <a:pt x="7084" y="6351"/>
                </a:lnTo>
                <a:lnTo>
                  <a:pt x="7067" y="6408"/>
                </a:lnTo>
                <a:lnTo>
                  <a:pt x="7050" y="6465"/>
                </a:lnTo>
                <a:lnTo>
                  <a:pt x="7031" y="6520"/>
                </a:lnTo>
                <a:lnTo>
                  <a:pt x="7012" y="6576"/>
                </a:lnTo>
                <a:lnTo>
                  <a:pt x="6990" y="6630"/>
                </a:lnTo>
                <a:lnTo>
                  <a:pt x="6969" y="6685"/>
                </a:lnTo>
                <a:lnTo>
                  <a:pt x="6946" y="6738"/>
                </a:lnTo>
                <a:lnTo>
                  <a:pt x="6923" y="6791"/>
                </a:lnTo>
                <a:lnTo>
                  <a:pt x="6899" y="6842"/>
                </a:lnTo>
                <a:lnTo>
                  <a:pt x="6874" y="6894"/>
                </a:lnTo>
                <a:lnTo>
                  <a:pt x="6847" y="6944"/>
                </a:lnTo>
                <a:lnTo>
                  <a:pt x="6820" y="6994"/>
                </a:lnTo>
                <a:lnTo>
                  <a:pt x="6792" y="7043"/>
                </a:lnTo>
                <a:lnTo>
                  <a:pt x="6764" y="7091"/>
                </a:lnTo>
                <a:lnTo>
                  <a:pt x="6734" y="7138"/>
                </a:lnTo>
                <a:lnTo>
                  <a:pt x="6704" y="7185"/>
                </a:lnTo>
                <a:lnTo>
                  <a:pt x="6673" y="7230"/>
                </a:lnTo>
                <a:lnTo>
                  <a:pt x="6642" y="7274"/>
                </a:lnTo>
                <a:lnTo>
                  <a:pt x="6609" y="7319"/>
                </a:lnTo>
                <a:lnTo>
                  <a:pt x="6576" y="7361"/>
                </a:lnTo>
                <a:lnTo>
                  <a:pt x="6542" y="7404"/>
                </a:lnTo>
                <a:lnTo>
                  <a:pt x="6508" y="7445"/>
                </a:lnTo>
                <a:lnTo>
                  <a:pt x="6472" y="7485"/>
                </a:lnTo>
                <a:lnTo>
                  <a:pt x="6437" y="7525"/>
                </a:lnTo>
                <a:lnTo>
                  <a:pt x="6401" y="7563"/>
                </a:lnTo>
                <a:lnTo>
                  <a:pt x="6364" y="7601"/>
                </a:lnTo>
                <a:lnTo>
                  <a:pt x="6326" y="7637"/>
                </a:lnTo>
                <a:lnTo>
                  <a:pt x="6288" y="7672"/>
                </a:lnTo>
                <a:lnTo>
                  <a:pt x="6250" y="7707"/>
                </a:lnTo>
                <a:lnTo>
                  <a:pt x="6210" y="7740"/>
                </a:lnTo>
                <a:lnTo>
                  <a:pt x="6171" y="7772"/>
                </a:lnTo>
                <a:lnTo>
                  <a:pt x="6256" y="7853"/>
                </a:lnTo>
                <a:lnTo>
                  <a:pt x="6333" y="7942"/>
                </a:lnTo>
                <a:lnTo>
                  <a:pt x="6404" y="8037"/>
                </a:lnTo>
                <a:lnTo>
                  <a:pt x="6466" y="8138"/>
                </a:lnTo>
                <a:lnTo>
                  <a:pt x="6523" y="8244"/>
                </a:lnTo>
                <a:lnTo>
                  <a:pt x="6573" y="8354"/>
                </a:lnTo>
                <a:lnTo>
                  <a:pt x="6618" y="8468"/>
                </a:lnTo>
                <a:lnTo>
                  <a:pt x="6657" y="8585"/>
                </a:lnTo>
                <a:lnTo>
                  <a:pt x="6690" y="8704"/>
                </a:lnTo>
                <a:lnTo>
                  <a:pt x="6718" y="8825"/>
                </a:lnTo>
                <a:lnTo>
                  <a:pt x="6742" y="8949"/>
                </a:lnTo>
                <a:lnTo>
                  <a:pt x="6761" y="9072"/>
                </a:lnTo>
                <a:lnTo>
                  <a:pt x="6776" y="9196"/>
                </a:lnTo>
                <a:lnTo>
                  <a:pt x="6788" y="9319"/>
                </a:lnTo>
                <a:lnTo>
                  <a:pt x="6796" y="9440"/>
                </a:lnTo>
                <a:lnTo>
                  <a:pt x="6800" y="9561"/>
                </a:lnTo>
                <a:lnTo>
                  <a:pt x="6803" y="9679"/>
                </a:lnTo>
                <a:lnTo>
                  <a:pt x="6802" y="9793"/>
                </a:lnTo>
                <a:lnTo>
                  <a:pt x="6800" y="9904"/>
                </a:lnTo>
                <a:lnTo>
                  <a:pt x="6796" y="10011"/>
                </a:lnTo>
                <a:lnTo>
                  <a:pt x="6790" y="10112"/>
                </a:lnTo>
                <a:lnTo>
                  <a:pt x="6783" y="10208"/>
                </a:lnTo>
                <a:lnTo>
                  <a:pt x="6775" y="10298"/>
                </a:lnTo>
                <a:lnTo>
                  <a:pt x="6767" y="10382"/>
                </a:lnTo>
                <a:lnTo>
                  <a:pt x="6759" y="10456"/>
                </a:lnTo>
                <a:lnTo>
                  <a:pt x="6750" y="10524"/>
                </a:lnTo>
                <a:lnTo>
                  <a:pt x="6742" y="10583"/>
                </a:lnTo>
                <a:lnTo>
                  <a:pt x="6734" y="10633"/>
                </a:lnTo>
                <a:lnTo>
                  <a:pt x="6723" y="10702"/>
                </a:lnTo>
                <a:lnTo>
                  <a:pt x="6719" y="10726"/>
                </a:lnTo>
                <a:lnTo>
                  <a:pt x="2647" y="10725"/>
                </a:lnTo>
                <a:lnTo>
                  <a:pt x="2650" y="10703"/>
                </a:lnTo>
                <a:lnTo>
                  <a:pt x="2660" y="10639"/>
                </a:lnTo>
                <a:lnTo>
                  <a:pt x="2669" y="10593"/>
                </a:lnTo>
                <a:lnTo>
                  <a:pt x="2679" y="10538"/>
                </a:lnTo>
                <a:lnTo>
                  <a:pt x="2691" y="10474"/>
                </a:lnTo>
                <a:lnTo>
                  <a:pt x="2705" y="10404"/>
                </a:lnTo>
                <a:lnTo>
                  <a:pt x="2723" y="10326"/>
                </a:lnTo>
                <a:lnTo>
                  <a:pt x="2743" y="10241"/>
                </a:lnTo>
                <a:lnTo>
                  <a:pt x="2765" y="10151"/>
                </a:lnTo>
                <a:lnTo>
                  <a:pt x="2789" y="10055"/>
                </a:lnTo>
                <a:lnTo>
                  <a:pt x="2817" y="9955"/>
                </a:lnTo>
                <a:lnTo>
                  <a:pt x="2848" y="9850"/>
                </a:lnTo>
                <a:lnTo>
                  <a:pt x="2881" y="9741"/>
                </a:lnTo>
                <a:lnTo>
                  <a:pt x="2918" y="9629"/>
                </a:lnTo>
                <a:lnTo>
                  <a:pt x="2958" y="9515"/>
                </a:lnTo>
                <a:lnTo>
                  <a:pt x="3002" y="9399"/>
                </a:lnTo>
                <a:lnTo>
                  <a:pt x="3048" y="9281"/>
                </a:lnTo>
                <a:lnTo>
                  <a:pt x="3099" y="9163"/>
                </a:lnTo>
                <a:lnTo>
                  <a:pt x="3153" y="9044"/>
                </a:lnTo>
                <a:lnTo>
                  <a:pt x="3210" y="8924"/>
                </a:lnTo>
                <a:lnTo>
                  <a:pt x="3272" y="8806"/>
                </a:lnTo>
                <a:lnTo>
                  <a:pt x="3337" y="8689"/>
                </a:lnTo>
                <a:lnTo>
                  <a:pt x="3407" y="8574"/>
                </a:lnTo>
                <a:lnTo>
                  <a:pt x="3482" y="8461"/>
                </a:lnTo>
                <a:lnTo>
                  <a:pt x="3559" y="8352"/>
                </a:lnTo>
                <a:lnTo>
                  <a:pt x="3642" y="8246"/>
                </a:lnTo>
                <a:lnTo>
                  <a:pt x="3730" y="8144"/>
                </a:lnTo>
                <a:lnTo>
                  <a:pt x="3821" y="8046"/>
                </a:lnTo>
                <a:lnTo>
                  <a:pt x="3917" y="7954"/>
                </a:lnTo>
                <a:lnTo>
                  <a:pt x="4019" y="7868"/>
                </a:lnTo>
                <a:lnTo>
                  <a:pt x="3958" y="7819"/>
                </a:lnTo>
                <a:lnTo>
                  <a:pt x="3901" y="7766"/>
                </a:lnTo>
                <a:lnTo>
                  <a:pt x="3845" y="7712"/>
                </a:lnTo>
                <a:lnTo>
                  <a:pt x="3791" y="7654"/>
                </a:lnTo>
                <a:lnTo>
                  <a:pt x="3740" y="7594"/>
                </a:lnTo>
                <a:lnTo>
                  <a:pt x="3690" y="7531"/>
                </a:lnTo>
                <a:lnTo>
                  <a:pt x="3643" y="7466"/>
                </a:lnTo>
                <a:lnTo>
                  <a:pt x="3599" y="7399"/>
                </a:lnTo>
                <a:lnTo>
                  <a:pt x="3556" y="7329"/>
                </a:lnTo>
                <a:lnTo>
                  <a:pt x="3516" y="7257"/>
                </a:lnTo>
                <a:lnTo>
                  <a:pt x="3479" y="7184"/>
                </a:lnTo>
                <a:lnTo>
                  <a:pt x="3443" y="7108"/>
                </a:lnTo>
                <a:lnTo>
                  <a:pt x="3411" y="7030"/>
                </a:lnTo>
                <a:lnTo>
                  <a:pt x="3381" y="6951"/>
                </a:lnTo>
                <a:lnTo>
                  <a:pt x="3354" y="6870"/>
                </a:lnTo>
                <a:lnTo>
                  <a:pt x="3329" y="6787"/>
                </a:lnTo>
                <a:lnTo>
                  <a:pt x="3307" y="6703"/>
                </a:lnTo>
                <a:lnTo>
                  <a:pt x="3288" y="6617"/>
                </a:lnTo>
                <a:lnTo>
                  <a:pt x="3271" y="6530"/>
                </a:lnTo>
                <a:lnTo>
                  <a:pt x="3258" y="6441"/>
                </a:lnTo>
                <a:lnTo>
                  <a:pt x="3247" y="6353"/>
                </a:lnTo>
                <a:lnTo>
                  <a:pt x="3239" y="6262"/>
                </a:lnTo>
                <a:lnTo>
                  <a:pt x="3235" y="6170"/>
                </a:lnTo>
                <a:lnTo>
                  <a:pt x="3233" y="6077"/>
                </a:lnTo>
                <a:lnTo>
                  <a:pt x="3234" y="5984"/>
                </a:lnTo>
                <a:lnTo>
                  <a:pt x="3238" y="5889"/>
                </a:lnTo>
                <a:lnTo>
                  <a:pt x="3245" y="5794"/>
                </a:lnTo>
                <a:lnTo>
                  <a:pt x="3255" y="5699"/>
                </a:lnTo>
                <a:lnTo>
                  <a:pt x="3268" y="5603"/>
                </a:lnTo>
                <a:lnTo>
                  <a:pt x="3285" y="5506"/>
                </a:lnTo>
                <a:lnTo>
                  <a:pt x="3305" y="5409"/>
                </a:lnTo>
                <a:lnTo>
                  <a:pt x="3328" y="5312"/>
                </a:lnTo>
                <a:lnTo>
                  <a:pt x="3363" y="5192"/>
                </a:lnTo>
                <a:lnTo>
                  <a:pt x="3400" y="5074"/>
                </a:lnTo>
                <a:lnTo>
                  <a:pt x="3442" y="4959"/>
                </a:lnTo>
                <a:lnTo>
                  <a:pt x="3490" y="4847"/>
                </a:lnTo>
                <a:lnTo>
                  <a:pt x="3540" y="4739"/>
                </a:lnTo>
                <a:lnTo>
                  <a:pt x="3595" y="4634"/>
                </a:lnTo>
                <a:lnTo>
                  <a:pt x="3652" y="4531"/>
                </a:lnTo>
                <a:lnTo>
                  <a:pt x="3713" y="4433"/>
                </a:lnTo>
                <a:lnTo>
                  <a:pt x="3778" y="4338"/>
                </a:lnTo>
                <a:lnTo>
                  <a:pt x="3847" y="4247"/>
                </a:lnTo>
                <a:lnTo>
                  <a:pt x="3917" y="4160"/>
                </a:lnTo>
                <a:lnTo>
                  <a:pt x="3991" y="4077"/>
                </a:lnTo>
                <a:lnTo>
                  <a:pt x="4067" y="3999"/>
                </a:lnTo>
                <a:lnTo>
                  <a:pt x="4146" y="3924"/>
                </a:lnTo>
                <a:lnTo>
                  <a:pt x="4228" y="3853"/>
                </a:lnTo>
                <a:lnTo>
                  <a:pt x="4311" y="3788"/>
                </a:lnTo>
                <a:lnTo>
                  <a:pt x="4397" y="3726"/>
                </a:lnTo>
                <a:lnTo>
                  <a:pt x="4485" y="3670"/>
                </a:lnTo>
                <a:lnTo>
                  <a:pt x="4573" y="3618"/>
                </a:lnTo>
                <a:lnTo>
                  <a:pt x="4665" y="3572"/>
                </a:lnTo>
                <a:lnTo>
                  <a:pt x="4757" y="3530"/>
                </a:lnTo>
                <a:lnTo>
                  <a:pt x="4850" y="3493"/>
                </a:lnTo>
                <a:lnTo>
                  <a:pt x="4945" y="3463"/>
                </a:lnTo>
                <a:lnTo>
                  <a:pt x="5041" y="3436"/>
                </a:lnTo>
                <a:lnTo>
                  <a:pt x="5138" y="3416"/>
                </a:lnTo>
                <a:lnTo>
                  <a:pt x="5235" y="3402"/>
                </a:lnTo>
                <a:lnTo>
                  <a:pt x="5332" y="3393"/>
                </a:lnTo>
                <a:lnTo>
                  <a:pt x="5430" y="3390"/>
                </a:lnTo>
                <a:lnTo>
                  <a:pt x="5529" y="3393"/>
                </a:lnTo>
                <a:lnTo>
                  <a:pt x="5627" y="3402"/>
                </a:lnTo>
                <a:lnTo>
                  <a:pt x="5724" y="3418"/>
                </a:lnTo>
                <a:lnTo>
                  <a:pt x="5822" y="3439"/>
                </a:lnTo>
                <a:lnTo>
                  <a:pt x="5919" y="3469"/>
                </a:lnTo>
                <a:lnTo>
                  <a:pt x="6013" y="3503"/>
                </a:lnTo>
                <a:lnTo>
                  <a:pt x="6103" y="3542"/>
                </a:lnTo>
                <a:lnTo>
                  <a:pt x="6190" y="3587"/>
                </a:lnTo>
                <a:lnTo>
                  <a:pt x="6275" y="3637"/>
                </a:lnTo>
                <a:lnTo>
                  <a:pt x="6356" y="3693"/>
                </a:lnTo>
                <a:lnTo>
                  <a:pt x="6434" y="3752"/>
                </a:lnTo>
                <a:lnTo>
                  <a:pt x="6509" y="3817"/>
                </a:lnTo>
                <a:lnTo>
                  <a:pt x="6580" y="3886"/>
                </a:lnTo>
                <a:lnTo>
                  <a:pt x="6649" y="3959"/>
                </a:lnTo>
                <a:lnTo>
                  <a:pt x="6712" y="4036"/>
                </a:lnTo>
                <a:lnTo>
                  <a:pt x="6774" y="4118"/>
                </a:lnTo>
                <a:lnTo>
                  <a:pt x="6830" y="4203"/>
                </a:lnTo>
                <a:lnTo>
                  <a:pt x="6884" y="4292"/>
                </a:lnTo>
                <a:lnTo>
                  <a:pt x="6933" y="4382"/>
                </a:lnTo>
                <a:lnTo>
                  <a:pt x="6978" y="4478"/>
                </a:lnTo>
                <a:lnTo>
                  <a:pt x="7020" y="4576"/>
                </a:lnTo>
                <a:lnTo>
                  <a:pt x="7057" y="4677"/>
                </a:lnTo>
                <a:lnTo>
                  <a:pt x="7089" y="4781"/>
                </a:lnTo>
                <a:lnTo>
                  <a:pt x="7118" y="4887"/>
                </a:lnTo>
                <a:lnTo>
                  <a:pt x="7143" y="4995"/>
                </a:lnTo>
                <a:lnTo>
                  <a:pt x="7163" y="5106"/>
                </a:lnTo>
                <a:lnTo>
                  <a:pt x="7178" y="5219"/>
                </a:lnTo>
                <a:lnTo>
                  <a:pt x="7189" y="5334"/>
                </a:lnTo>
                <a:lnTo>
                  <a:pt x="7195" y="5450"/>
                </a:lnTo>
                <a:lnTo>
                  <a:pt x="7196" y="5567"/>
                </a:lnTo>
                <a:lnTo>
                  <a:pt x="7193" y="5686"/>
                </a:lnTo>
                <a:lnTo>
                  <a:pt x="7184" y="5805"/>
                </a:lnTo>
                <a:lnTo>
                  <a:pt x="7171" y="5926"/>
                </a:lnTo>
                <a:lnTo>
                  <a:pt x="7153" y="6048"/>
                </a:lnTo>
                <a:lnTo>
                  <a:pt x="7129" y="6170"/>
                </a:lnTo>
                <a:lnTo>
                  <a:pt x="7100" y="6292"/>
                </a:lnTo>
                <a:close/>
                <a:moveTo>
                  <a:pt x="15483" y="82"/>
                </a:moveTo>
                <a:lnTo>
                  <a:pt x="15377" y="40"/>
                </a:lnTo>
                <a:lnTo>
                  <a:pt x="15197" y="13"/>
                </a:lnTo>
                <a:lnTo>
                  <a:pt x="14945" y="0"/>
                </a:lnTo>
                <a:lnTo>
                  <a:pt x="14629" y="0"/>
                </a:lnTo>
                <a:lnTo>
                  <a:pt x="14252" y="12"/>
                </a:lnTo>
                <a:lnTo>
                  <a:pt x="13821" y="36"/>
                </a:lnTo>
                <a:lnTo>
                  <a:pt x="13340" y="72"/>
                </a:lnTo>
                <a:lnTo>
                  <a:pt x="12815" y="117"/>
                </a:lnTo>
                <a:lnTo>
                  <a:pt x="12249" y="173"/>
                </a:lnTo>
                <a:lnTo>
                  <a:pt x="11650" y="236"/>
                </a:lnTo>
                <a:lnTo>
                  <a:pt x="11021" y="308"/>
                </a:lnTo>
                <a:lnTo>
                  <a:pt x="10368" y="387"/>
                </a:lnTo>
                <a:lnTo>
                  <a:pt x="9696" y="473"/>
                </a:lnTo>
                <a:lnTo>
                  <a:pt x="9010" y="563"/>
                </a:lnTo>
                <a:lnTo>
                  <a:pt x="8314" y="659"/>
                </a:lnTo>
                <a:lnTo>
                  <a:pt x="7615" y="759"/>
                </a:lnTo>
                <a:lnTo>
                  <a:pt x="6918" y="862"/>
                </a:lnTo>
                <a:lnTo>
                  <a:pt x="6226" y="968"/>
                </a:lnTo>
                <a:lnTo>
                  <a:pt x="5546" y="1076"/>
                </a:lnTo>
                <a:lnTo>
                  <a:pt x="4883" y="1184"/>
                </a:lnTo>
                <a:lnTo>
                  <a:pt x="4242" y="1295"/>
                </a:lnTo>
                <a:lnTo>
                  <a:pt x="3627" y="1403"/>
                </a:lnTo>
                <a:lnTo>
                  <a:pt x="3044" y="1511"/>
                </a:lnTo>
                <a:lnTo>
                  <a:pt x="2499" y="1616"/>
                </a:lnTo>
                <a:lnTo>
                  <a:pt x="1995" y="1719"/>
                </a:lnTo>
                <a:lnTo>
                  <a:pt x="1539" y="1819"/>
                </a:lnTo>
                <a:lnTo>
                  <a:pt x="1135" y="1914"/>
                </a:lnTo>
                <a:lnTo>
                  <a:pt x="788" y="2003"/>
                </a:lnTo>
                <a:lnTo>
                  <a:pt x="505" y="2088"/>
                </a:lnTo>
                <a:lnTo>
                  <a:pt x="288" y="2166"/>
                </a:lnTo>
                <a:lnTo>
                  <a:pt x="145" y="2237"/>
                </a:lnTo>
                <a:lnTo>
                  <a:pt x="80" y="2299"/>
                </a:lnTo>
                <a:lnTo>
                  <a:pt x="56" y="2381"/>
                </a:lnTo>
                <a:lnTo>
                  <a:pt x="38" y="2508"/>
                </a:lnTo>
                <a:lnTo>
                  <a:pt x="23" y="2677"/>
                </a:lnTo>
                <a:lnTo>
                  <a:pt x="12" y="2886"/>
                </a:lnTo>
                <a:lnTo>
                  <a:pt x="4" y="3130"/>
                </a:lnTo>
                <a:lnTo>
                  <a:pt x="1" y="3408"/>
                </a:lnTo>
                <a:lnTo>
                  <a:pt x="0" y="3716"/>
                </a:lnTo>
                <a:lnTo>
                  <a:pt x="3" y="4050"/>
                </a:lnTo>
                <a:lnTo>
                  <a:pt x="9" y="4410"/>
                </a:lnTo>
                <a:lnTo>
                  <a:pt x="19" y="4788"/>
                </a:lnTo>
                <a:lnTo>
                  <a:pt x="31" y="5186"/>
                </a:lnTo>
                <a:lnTo>
                  <a:pt x="46" y="5598"/>
                </a:lnTo>
                <a:lnTo>
                  <a:pt x="65" y="6021"/>
                </a:lnTo>
                <a:lnTo>
                  <a:pt x="86" y="6455"/>
                </a:lnTo>
                <a:lnTo>
                  <a:pt x="109" y="6892"/>
                </a:lnTo>
                <a:lnTo>
                  <a:pt x="135" y="7332"/>
                </a:lnTo>
                <a:lnTo>
                  <a:pt x="163" y="7772"/>
                </a:lnTo>
                <a:lnTo>
                  <a:pt x="194" y="8208"/>
                </a:lnTo>
                <a:lnTo>
                  <a:pt x="226" y="8639"/>
                </a:lnTo>
                <a:lnTo>
                  <a:pt x="260" y="9059"/>
                </a:lnTo>
                <a:lnTo>
                  <a:pt x="296" y="9466"/>
                </a:lnTo>
                <a:lnTo>
                  <a:pt x="335" y="9857"/>
                </a:lnTo>
                <a:lnTo>
                  <a:pt x="374" y="10229"/>
                </a:lnTo>
                <a:lnTo>
                  <a:pt x="415" y="10580"/>
                </a:lnTo>
                <a:lnTo>
                  <a:pt x="459" y="10906"/>
                </a:lnTo>
                <a:lnTo>
                  <a:pt x="502" y="11203"/>
                </a:lnTo>
                <a:lnTo>
                  <a:pt x="547" y="11470"/>
                </a:lnTo>
                <a:lnTo>
                  <a:pt x="594" y="11702"/>
                </a:lnTo>
                <a:lnTo>
                  <a:pt x="641" y="11898"/>
                </a:lnTo>
                <a:lnTo>
                  <a:pt x="689" y="12053"/>
                </a:lnTo>
                <a:lnTo>
                  <a:pt x="738" y="12165"/>
                </a:lnTo>
                <a:lnTo>
                  <a:pt x="788" y="12229"/>
                </a:lnTo>
                <a:lnTo>
                  <a:pt x="877" y="12271"/>
                </a:lnTo>
                <a:lnTo>
                  <a:pt x="1041" y="12309"/>
                </a:lnTo>
                <a:lnTo>
                  <a:pt x="1276" y="12346"/>
                </a:lnTo>
                <a:lnTo>
                  <a:pt x="1577" y="12380"/>
                </a:lnTo>
                <a:lnTo>
                  <a:pt x="1936" y="12411"/>
                </a:lnTo>
                <a:lnTo>
                  <a:pt x="2352" y="12440"/>
                </a:lnTo>
                <a:lnTo>
                  <a:pt x="2817" y="12468"/>
                </a:lnTo>
                <a:lnTo>
                  <a:pt x="3327" y="12493"/>
                </a:lnTo>
                <a:lnTo>
                  <a:pt x="3878" y="12515"/>
                </a:lnTo>
                <a:lnTo>
                  <a:pt x="4462" y="12534"/>
                </a:lnTo>
                <a:lnTo>
                  <a:pt x="5078" y="12552"/>
                </a:lnTo>
                <a:lnTo>
                  <a:pt x="5717" y="12567"/>
                </a:lnTo>
                <a:lnTo>
                  <a:pt x="6377" y="12578"/>
                </a:lnTo>
                <a:lnTo>
                  <a:pt x="7051" y="12587"/>
                </a:lnTo>
                <a:lnTo>
                  <a:pt x="7735" y="12594"/>
                </a:lnTo>
                <a:lnTo>
                  <a:pt x="8423" y="12597"/>
                </a:lnTo>
                <a:lnTo>
                  <a:pt x="9111" y="12598"/>
                </a:lnTo>
                <a:lnTo>
                  <a:pt x="9793" y="12596"/>
                </a:lnTo>
                <a:lnTo>
                  <a:pt x="10464" y="12590"/>
                </a:lnTo>
                <a:lnTo>
                  <a:pt x="11120" y="12582"/>
                </a:lnTo>
                <a:lnTo>
                  <a:pt x="11755" y="12571"/>
                </a:lnTo>
                <a:lnTo>
                  <a:pt x="12364" y="12557"/>
                </a:lnTo>
                <a:lnTo>
                  <a:pt x="12943" y="12538"/>
                </a:lnTo>
                <a:lnTo>
                  <a:pt x="13486" y="12518"/>
                </a:lnTo>
                <a:lnTo>
                  <a:pt x="13987" y="12494"/>
                </a:lnTo>
                <a:lnTo>
                  <a:pt x="14443" y="12467"/>
                </a:lnTo>
                <a:lnTo>
                  <a:pt x="14847" y="12436"/>
                </a:lnTo>
                <a:lnTo>
                  <a:pt x="15195" y="12402"/>
                </a:lnTo>
                <a:lnTo>
                  <a:pt x="15482" y="12364"/>
                </a:lnTo>
                <a:lnTo>
                  <a:pt x="15703" y="12323"/>
                </a:lnTo>
                <a:lnTo>
                  <a:pt x="15852" y="12278"/>
                </a:lnTo>
                <a:lnTo>
                  <a:pt x="15925" y="12229"/>
                </a:lnTo>
                <a:lnTo>
                  <a:pt x="15958" y="12150"/>
                </a:lnTo>
                <a:lnTo>
                  <a:pt x="15987" y="12012"/>
                </a:lnTo>
                <a:lnTo>
                  <a:pt x="16013" y="11819"/>
                </a:lnTo>
                <a:lnTo>
                  <a:pt x="16037" y="11577"/>
                </a:lnTo>
                <a:lnTo>
                  <a:pt x="16058" y="11288"/>
                </a:lnTo>
                <a:lnTo>
                  <a:pt x="16077" y="10957"/>
                </a:lnTo>
                <a:lnTo>
                  <a:pt x="16093" y="10588"/>
                </a:lnTo>
                <a:lnTo>
                  <a:pt x="16106" y="10183"/>
                </a:lnTo>
                <a:lnTo>
                  <a:pt x="16116" y="9747"/>
                </a:lnTo>
                <a:lnTo>
                  <a:pt x="16123" y="9284"/>
                </a:lnTo>
                <a:lnTo>
                  <a:pt x="16127" y="8798"/>
                </a:lnTo>
                <a:lnTo>
                  <a:pt x="16128" y="8293"/>
                </a:lnTo>
                <a:lnTo>
                  <a:pt x="16126" y="7772"/>
                </a:lnTo>
                <a:lnTo>
                  <a:pt x="16121" y="7240"/>
                </a:lnTo>
                <a:lnTo>
                  <a:pt x="16114" y="6700"/>
                </a:lnTo>
                <a:lnTo>
                  <a:pt x="16103" y="6156"/>
                </a:lnTo>
                <a:lnTo>
                  <a:pt x="16089" y="5612"/>
                </a:lnTo>
                <a:lnTo>
                  <a:pt x="16072" y="5072"/>
                </a:lnTo>
                <a:lnTo>
                  <a:pt x="16051" y="4540"/>
                </a:lnTo>
                <a:lnTo>
                  <a:pt x="16028" y="4019"/>
                </a:lnTo>
                <a:lnTo>
                  <a:pt x="16001" y="3514"/>
                </a:lnTo>
                <a:lnTo>
                  <a:pt x="15971" y="3027"/>
                </a:lnTo>
                <a:lnTo>
                  <a:pt x="15937" y="2565"/>
                </a:lnTo>
                <a:lnTo>
                  <a:pt x="15901" y="2130"/>
                </a:lnTo>
                <a:lnTo>
                  <a:pt x="15861" y="1725"/>
                </a:lnTo>
                <a:lnTo>
                  <a:pt x="15818" y="1355"/>
                </a:lnTo>
                <a:lnTo>
                  <a:pt x="15770" y="1024"/>
                </a:lnTo>
                <a:lnTo>
                  <a:pt x="15720" y="734"/>
                </a:lnTo>
                <a:lnTo>
                  <a:pt x="15666" y="493"/>
                </a:lnTo>
                <a:lnTo>
                  <a:pt x="15609" y="300"/>
                </a:lnTo>
                <a:lnTo>
                  <a:pt x="15547" y="163"/>
                </a:lnTo>
                <a:lnTo>
                  <a:pt x="15483" y="82"/>
                </a:lnTo>
                <a:close/>
              </a:path>
            </a:pathLst>
          </a:custGeom>
          <a:noFill/>
          <a:ln w="19050">
            <a:solidFill>
              <a:schemeClr val="bg1"/>
            </a:solidFill>
          </a:ln>
        </p:spPr>
        <p:txBody>
          <a:bodyPr vert="horz" wrap="square" lIns="91440" tIns="45720" rIns="91440" bIns="45720" numCol="1" anchor="t" anchorCtr="0" compatLnSpc="1">
            <a:prstTxWarp prst="textNoShape">
              <a:avLst/>
            </a:prstTxWarp>
          </a:bodyPr>
          <a:lstStyle/>
          <a:p>
            <a:endParaRPr lang="id-ID"/>
          </a:p>
        </p:txBody>
      </p:sp>
      <p:sp>
        <p:nvSpPr>
          <p:cNvPr id="61" name="Freeform 71">
            <a:extLst>
              <a:ext uri="{FF2B5EF4-FFF2-40B4-BE49-F238E27FC236}">
                <a16:creationId xmlns:a16="http://schemas.microsoft.com/office/drawing/2014/main" id="{A5D2689E-CF5C-DEB2-7ED6-BC43FBAF6040}"/>
              </a:ext>
            </a:extLst>
          </p:cNvPr>
          <p:cNvSpPr>
            <a:spLocks noEditPoints="1"/>
          </p:cNvSpPr>
          <p:nvPr/>
        </p:nvSpPr>
        <p:spPr bwMode="auto">
          <a:xfrm>
            <a:off x="4520945" y="3698583"/>
            <a:ext cx="679614" cy="484224"/>
          </a:xfrm>
          <a:custGeom>
            <a:avLst/>
            <a:gdLst>
              <a:gd name="T0" fmla="*/ 36 w 560"/>
              <a:gd name="T1" fmla="*/ 152 h 399"/>
              <a:gd name="T2" fmla="*/ 36 w 560"/>
              <a:gd name="T3" fmla="*/ 362 h 399"/>
              <a:gd name="T4" fmla="*/ 523 w 560"/>
              <a:gd name="T5" fmla="*/ 362 h 399"/>
              <a:gd name="T6" fmla="*/ 523 w 560"/>
              <a:gd name="T7" fmla="*/ 152 h 399"/>
              <a:gd name="T8" fmla="*/ 36 w 560"/>
              <a:gd name="T9" fmla="*/ 152 h 399"/>
              <a:gd name="T10" fmla="*/ 36 w 560"/>
              <a:gd name="T11" fmla="*/ 37 h 399"/>
              <a:gd name="T12" fmla="*/ 36 w 560"/>
              <a:gd name="T13" fmla="*/ 100 h 399"/>
              <a:gd name="T14" fmla="*/ 523 w 560"/>
              <a:gd name="T15" fmla="*/ 100 h 399"/>
              <a:gd name="T16" fmla="*/ 523 w 560"/>
              <a:gd name="T17" fmla="*/ 37 h 399"/>
              <a:gd name="T18" fmla="*/ 36 w 560"/>
              <a:gd name="T19" fmla="*/ 37 h 399"/>
              <a:gd name="T20" fmla="*/ 33 w 560"/>
              <a:gd name="T21" fmla="*/ 0 h 399"/>
              <a:gd name="T22" fmla="*/ 527 w 560"/>
              <a:gd name="T23" fmla="*/ 0 h 399"/>
              <a:gd name="T24" fmla="*/ 539 w 560"/>
              <a:gd name="T25" fmla="*/ 3 h 399"/>
              <a:gd name="T26" fmla="*/ 550 w 560"/>
              <a:gd name="T27" fmla="*/ 10 h 399"/>
              <a:gd name="T28" fmla="*/ 557 w 560"/>
              <a:gd name="T29" fmla="*/ 20 h 399"/>
              <a:gd name="T30" fmla="*/ 560 w 560"/>
              <a:gd name="T31" fmla="*/ 33 h 399"/>
              <a:gd name="T32" fmla="*/ 560 w 560"/>
              <a:gd name="T33" fmla="*/ 366 h 399"/>
              <a:gd name="T34" fmla="*/ 557 w 560"/>
              <a:gd name="T35" fmla="*/ 379 h 399"/>
              <a:gd name="T36" fmla="*/ 550 w 560"/>
              <a:gd name="T37" fmla="*/ 389 h 399"/>
              <a:gd name="T38" fmla="*/ 539 w 560"/>
              <a:gd name="T39" fmla="*/ 396 h 399"/>
              <a:gd name="T40" fmla="*/ 527 w 560"/>
              <a:gd name="T41" fmla="*/ 399 h 399"/>
              <a:gd name="T42" fmla="*/ 33 w 560"/>
              <a:gd name="T43" fmla="*/ 399 h 399"/>
              <a:gd name="T44" fmla="*/ 20 w 560"/>
              <a:gd name="T45" fmla="*/ 396 h 399"/>
              <a:gd name="T46" fmla="*/ 10 w 560"/>
              <a:gd name="T47" fmla="*/ 389 h 399"/>
              <a:gd name="T48" fmla="*/ 3 w 560"/>
              <a:gd name="T49" fmla="*/ 379 h 399"/>
              <a:gd name="T50" fmla="*/ 0 w 560"/>
              <a:gd name="T51" fmla="*/ 366 h 399"/>
              <a:gd name="T52" fmla="*/ 0 w 560"/>
              <a:gd name="T53" fmla="*/ 33 h 399"/>
              <a:gd name="T54" fmla="*/ 3 w 560"/>
              <a:gd name="T55" fmla="*/ 20 h 399"/>
              <a:gd name="T56" fmla="*/ 10 w 560"/>
              <a:gd name="T57" fmla="*/ 10 h 399"/>
              <a:gd name="T58" fmla="*/ 20 w 560"/>
              <a:gd name="T59" fmla="*/ 3 h 399"/>
              <a:gd name="T60" fmla="*/ 33 w 560"/>
              <a:gd name="T61" fmla="*/ 0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0" h="399">
                <a:moveTo>
                  <a:pt x="36" y="152"/>
                </a:moveTo>
                <a:lnTo>
                  <a:pt x="36" y="362"/>
                </a:lnTo>
                <a:lnTo>
                  <a:pt x="523" y="362"/>
                </a:lnTo>
                <a:lnTo>
                  <a:pt x="523" y="152"/>
                </a:lnTo>
                <a:lnTo>
                  <a:pt x="36" y="152"/>
                </a:lnTo>
                <a:close/>
                <a:moveTo>
                  <a:pt x="36" y="37"/>
                </a:moveTo>
                <a:lnTo>
                  <a:pt x="36" y="100"/>
                </a:lnTo>
                <a:lnTo>
                  <a:pt x="523" y="100"/>
                </a:lnTo>
                <a:lnTo>
                  <a:pt x="523" y="37"/>
                </a:lnTo>
                <a:lnTo>
                  <a:pt x="36" y="37"/>
                </a:lnTo>
                <a:close/>
                <a:moveTo>
                  <a:pt x="33" y="0"/>
                </a:moveTo>
                <a:lnTo>
                  <a:pt x="527" y="0"/>
                </a:lnTo>
                <a:lnTo>
                  <a:pt x="539" y="3"/>
                </a:lnTo>
                <a:lnTo>
                  <a:pt x="550" y="10"/>
                </a:lnTo>
                <a:lnTo>
                  <a:pt x="557" y="20"/>
                </a:lnTo>
                <a:lnTo>
                  <a:pt x="560" y="33"/>
                </a:lnTo>
                <a:lnTo>
                  <a:pt x="560" y="366"/>
                </a:lnTo>
                <a:lnTo>
                  <a:pt x="557" y="379"/>
                </a:lnTo>
                <a:lnTo>
                  <a:pt x="550" y="389"/>
                </a:lnTo>
                <a:lnTo>
                  <a:pt x="539" y="396"/>
                </a:lnTo>
                <a:lnTo>
                  <a:pt x="527" y="399"/>
                </a:lnTo>
                <a:lnTo>
                  <a:pt x="33" y="399"/>
                </a:lnTo>
                <a:lnTo>
                  <a:pt x="20" y="396"/>
                </a:lnTo>
                <a:lnTo>
                  <a:pt x="10" y="389"/>
                </a:lnTo>
                <a:lnTo>
                  <a:pt x="3" y="379"/>
                </a:lnTo>
                <a:lnTo>
                  <a:pt x="0" y="366"/>
                </a:lnTo>
                <a:lnTo>
                  <a:pt x="0" y="33"/>
                </a:lnTo>
                <a:lnTo>
                  <a:pt x="3" y="20"/>
                </a:lnTo>
                <a:lnTo>
                  <a:pt x="10" y="10"/>
                </a:lnTo>
                <a:lnTo>
                  <a:pt x="20" y="3"/>
                </a:lnTo>
                <a:lnTo>
                  <a:pt x="3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Rectangle 72">
            <a:extLst>
              <a:ext uri="{FF2B5EF4-FFF2-40B4-BE49-F238E27FC236}">
                <a16:creationId xmlns:a16="http://schemas.microsoft.com/office/drawing/2014/main" id="{EF5B0475-AA9F-880F-DB89-498143186A5F}"/>
              </a:ext>
            </a:extLst>
          </p:cNvPr>
          <p:cNvSpPr>
            <a:spLocks noChangeArrowheads="1"/>
          </p:cNvSpPr>
          <p:nvPr/>
        </p:nvSpPr>
        <p:spPr bwMode="auto">
          <a:xfrm>
            <a:off x="4965121" y="3927952"/>
            <a:ext cx="132282" cy="8980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Rectangle 73">
            <a:extLst>
              <a:ext uri="{FF2B5EF4-FFF2-40B4-BE49-F238E27FC236}">
                <a16:creationId xmlns:a16="http://schemas.microsoft.com/office/drawing/2014/main" id="{854B7AC9-9FB0-0540-408E-B3EAF5CFC96D}"/>
              </a:ext>
            </a:extLst>
          </p:cNvPr>
          <p:cNvSpPr>
            <a:spLocks noChangeArrowheads="1"/>
          </p:cNvSpPr>
          <p:nvPr/>
        </p:nvSpPr>
        <p:spPr bwMode="auto">
          <a:xfrm>
            <a:off x="4622887" y="3927952"/>
            <a:ext cx="237865" cy="58252"/>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Rectangle 74">
            <a:extLst>
              <a:ext uri="{FF2B5EF4-FFF2-40B4-BE49-F238E27FC236}">
                <a16:creationId xmlns:a16="http://schemas.microsoft.com/office/drawing/2014/main" id="{63256166-68C1-E20F-64C8-B8EA9035E09D}"/>
              </a:ext>
            </a:extLst>
          </p:cNvPr>
          <p:cNvSpPr>
            <a:spLocks noChangeArrowheads="1"/>
          </p:cNvSpPr>
          <p:nvPr/>
        </p:nvSpPr>
        <p:spPr bwMode="auto">
          <a:xfrm>
            <a:off x="4622887" y="4005622"/>
            <a:ext cx="105583" cy="57039"/>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69" name="Grupo 68">
            <a:extLst>
              <a:ext uri="{FF2B5EF4-FFF2-40B4-BE49-F238E27FC236}">
                <a16:creationId xmlns:a16="http://schemas.microsoft.com/office/drawing/2014/main" id="{DA2CEA8A-305F-C4BB-31B4-7416A50E701C}"/>
              </a:ext>
            </a:extLst>
          </p:cNvPr>
          <p:cNvGrpSpPr/>
          <p:nvPr/>
        </p:nvGrpSpPr>
        <p:grpSpPr>
          <a:xfrm>
            <a:off x="8453844" y="1733968"/>
            <a:ext cx="565242" cy="569648"/>
            <a:chOff x="8453844" y="1635365"/>
            <a:chExt cx="702674" cy="666266"/>
          </a:xfrm>
        </p:grpSpPr>
        <p:sp>
          <p:nvSpPr>
            <p:cNvPr id="65" name="Freeform 66">
              <a:extLst>
                <a:ext uri="{FF2B5EF4-FFF2-40B4-BE49-F238E27FC236}">
                  <a16:creationId xmlns:a16="http://schemas.microsoft.com/office/drawing/2014/main" id="{19EF1A8A-9E72-0658-9350-1EFD325A9067}"/>
                </a:ext>
              </a:extLst>
            </p:cNvPr>
            <p:cNvSpPr>
              <a:spLocks/>
            </p:cNvSpPr>
            <p:nvPr/>
          </p:nvSpPr>
          <p:spPr bwMode="auto">
            <a:xfrm>
              <a:off x="8453844" y="1635365"/>
              <a:ext cx="474517" cy="332526"/>
            </a:xfrm>
            <a:custGeom>
              <a:avLst/>
              <a:gdLst>
                <a:gd name="T0" fmla="*/ 198 w 391"/>
                <a:gd name="T1" fmla="*/ 0 h 274"/>
                <a:gd name="T2" fmla="*/ 391 w 391"/>
                <a:gd name="T3" fmla="*/ 0 h 274"/>
                <a:gd name="T4" fmla="*/ 334 w 391"/>
                <a:gd name="T5" fmla="*/ 161 h 274"/>
                <a:gd name="T6" fmla="*/ 299 w 391"/>
                <a:gd name="T7" fmla="*/ 121 h 274"/>
                <a:gd name="T8" fmla="*/ 0 w 391"/>
                <a:gd name="T9" fmla="*/ 274 h 274"/>
                <a:gd name="T10" fmla="*/ 240 w 391"/>
                <a:gd name="T11" fmla="*/ 43 h 274"/>
                <a:gd name="T12" fmla="*/ 198 w 391"/>
                <a:gd name="T13" fmla="*/ 0 h 274"/>
              </a:gdLst>
              <a:ahLst/>
              <a:cxnLst>
                <a:cxn ang="0">
                  <a:pos x="T0" y="T1"/>
                </a:cxn>
                <a:cxn ang="0">
                  <a:pos x="T2" y="T3"/>
                </a:cxn>
                <a:cxn ang="0">
                  <a:pos x="T4" y="T5"/>
                </a:cxn>
                <a:cxn ang="0">
                  <a:pos x="T6" y="T7"/>
                </a:cxn>
                <a:cxn ang="0">
                  <a:pos x="T8" y="T9"/>
                </a:cxn>
                <a:cxn ang="0">
                  <a:pos x="T10" y="T11"/>
                </a:cxn>
                <a:cxn ang="0">
                  <a:pos x="T12" y="T13"/>
                </a:cxn>
              </a:cxnLst>
              <a:rect l="0" t="0" r="r" b="b"/>
              <a:pathLst>
                <a:path w="391" h="274">
                  <a:moveTo>
                    <a:pt x="198" y="0"/>
                  </a:moveTo>
                  <a:lnTo>
                    <a:pt x="391" y="0"/>
                  </a:lnTo>
                  <a:lnTo>
                    <a:pt x="334" y="161"/>
                  </a:lnTo>
                  <a:lnTo>
                    <a:pt x="299" y="121"/>
                  </a:lnTo>
                  <a:lnTo>
                    <a:pt x="0" y="274"/>
                  </a:lnTo>
                  <a:lnTo>
                    <a:pt x="240" y="43"/>
                  </a:lnTo>
                  <a:lnTo>
                    <a:pt x="19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67">
              <a:extLst>
                <a:ext uri="{FF2B5EF4-FFF2-40B4-BE49-F238E27FC236}">
                  <a16:creationId xmlns:a16="http://schemas.microsoft.com/office/drawing/2014/main" id="{71C408BF-FD4F-C0B0-3DE6-A0CA5BC1C8F0}"/>
                </a:ext>
              </a:extLst>
            </p:cNvPr>
            <p:cNvSpPr>
              <a:spLocks/>
            </p:cNvSpPr>
            <p:nvPr/>
          </p:nvSpPr>
          <p:spPr bwMode="auto">
            <a:xfrm>
              <a:off x="8453844" y="2061338"/>
              <a:ext cx="197816" cy="240293"/>
            </a:xfrm>
            <a:custGeom>
              <a:avLst/>
              <a:gdLst>
                <a:gd name="T0" fmla="*/ 16 w 163"/>
                <a:gd name="T1" fmla="*/ 0 h 198"/>
                <a:gd name="T2" fmla="*/ 147 w 163"/>
                <a:gd name="T3" fmla="*/ 0 h 198"/>
                <a:gd name="T4" fmla="*/ 152 w 163"/>
                <a:gd name="T5" fmla="*/ 1 h 198"/>
                <a:gd name="T6" fmla="*/ 157 w 163"/>
                <a:gd name="T7" fmla="*/ 2 h 198"/>
                <a:gd name="T8" fmla="*/ 160 w 163"/>
                <a:gd name="T9" fmla="*/ 7 h 198"/>
                <a:gd name="T10" fmla="*/ 163 w 163"/>
                <a:gd name="T11" fmla="*/ 11 h 198"/>
                <a:gd name="T12" fmla="*/ 163 w 163"/>
                <a:gd name="T13" fmla="*/ 15 h 198"/>
                <a:gd name="T14" fmla="*/ 163 w 163"/>
                <a:gd name="T15" fmla="*/ 182 h 198"/>
                <a:gd name="T16" fmla="*/ 163 w 163"/>
                <a:gd name="T17" fmla="*/ 186 h 198"/>
                <a:gd name="T18" fmla="*/ 160 w 163"/>
                <a:gd name="T19" fmla="*/ 191 h 198"/>
                <a:gd name="T20" fmla="*/ 157 w 163"/>
                <a:gd name="T21" fmla="*/ 195 h 198"/>
                <a:gd name="T22" fmla="*/ 152 w 163"/>
                <a:gd name="T23" fmla="*/ 196 h 198"/>
                <a:gd name="T24" fmla="*/ 147 w 163"/>
                <a:gd name="T25" fmla="*/ 198 h 198"/>
                <a:gd name="T26" fmla="*/ 16 w 163"/>
                <a:gd name="T27" fmla="*/ 198 h 198"/>
                <a:gd name="T28" fmla="*/ 12 w 163"/>
                <a:gd name="T29" fmla="*/ 196 h 198"/>
                <a:gd name="T30" fmla="*/ 7 w 163"/>
                <a:gd name="T31" fmla="*/ 195 h 198"/>
                <a:gd name="T32" fmla="*/ 3 w 163"/>
                <a:gd name="T33" fmla="*/ 191 h 198"/>
                <a:gd name="T34" fmla="*/ 2 w 163"/>
                <a:gd name="T35" fmla="*/ 186 h 198"/>
                <a:gd name="T36" fmla="*/ 0 w 163"/>
                <a:gd name="T37" fmla="*/ 182 h 198"/>
                <a:gd name="T38" fmla="*/ 0 w 163"/>
                <a:gd name="T39" fmla="*/ 15 h 198"/>
                <a:gd name="T40" fmla="*/ 2 w 163"/>
                <a:gd name="T41" fmla="*/ 11 h 198"/>
                <a:gd name="T42" fmla="*/ 3 w 163"/>
                <a:gd name="T43" fmla="*/ 7 h 198"/>
                <a:gd name="T44" fmla="*/ 7 w 163"/>
                <a:gd name="T45" fmla="*/ 2 h 198"/>
                <a:gd name="T46" fmla="*/ 12 w 163"/>
                <a:gd name="T47" fmla="*/ 1 h 198"/>
                <a:gd name="T48" fmla="*/ 16 w 163"/>
                <a:gd name="T49"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98">
                  <a:moveTo>
                    <a:pt x="16" y="0"/>
                  </a:moveTo>
                  <a:lnTo>
                    <a:pt x="147" y="0"/>
                  </a:lnTo>
                  <a:lnTo>
                    <a:pt x="152" y="1"/>
                  </a:lnTo>
                  <a:lnTo>
                    <a:pt x="157" y="2"/>
                  </a:lnTo>
                  <a:lnTo>
                    <a:pt x="160" y="7"/>
                  </a:lnTo>
                  <a:lnTo>
                    <a:pt x="163" y="11"/>
                  </a:lnTo>
                  <a:lnTo>
                    <a:pt x="163" y="15"/>
                  </a:lnTo>
                  <a:lnTo>
                    <a:pt x="163" y="182"/>
                  </a:lnTo>
                  <a:lnTo>
                    <a:pt x="163" y="186"/>
                  </a:lnTo>
                  <a:lnTo>
                    <a:pt x="160" y="191"/>
                  </a:lnTo>
                  <a:lnTo>
                    <a:pt x="157" y="195"/>
                  </a:lnTo>
                  <a:lnTo>
                    <a:pt x="152" y="196"/>
                  </a:lnTo>
                  <a:lnTo>
                    <a:pt x="147" y="198"/>
                  </a:lnTo>
                  <a:lnTo>
                    <a:pt x="16" y="198"/>
                  </a:lnTo>
                  <a:lnTo>
                    <a:pt x="12" y="196"/>
                  </a:lnTo>
                  <a:lnTo>
                    <a:pt x="7" y="195"/>
                  </a:lnTo>
                  <a:lnTo>
                    <a:pt x="3" y="191"/>
                  </a:lnTo>
                  <a:lnTo>
                    <a:pt x="2" y="186"/>
                  </a:lnTo>
                  <a:lnTo>
                    <a:pt x="0" y="182"/>
                  </a:lnTo>
                  <a:lnTo>
                    <a:pt x="0" y="15"/>
                  </a:lnTo>
                  <a:lnTo>
                    <a:pt x="2" y="11"/>
                  </a:lnTo>
                  <a:lnTo>
                    <a:pt x="3" y="7"/>
                  </a:lnTo>
                  <a:lnTo>
                    <a:pt x="7" y="2"/>
                  </a:lnTo>
                  <a:lnTo>
                    <a:pt x="12" y="1"/>
                  </a:lnTo>
                  <a:lnTo>
                    <a:pt x="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68">
              <a:extLst>
                <a:ext uri="{FF2B5EF4-FFF2-40B4-BE49-F238E27FC236}">
                  <a16:creationId xmlns:a16="http://schemas.microsoft.com/office/drawing/2014/main" id="{86AC253F-2D2B-08FE-7760-8D203E769550}"/>
                </a:ext>
              </a:extLst>
            </p:cNvPr>
            <p:cNvSpPr>
              <a:spLocks/>
            </p:cNvSpPr>
            <p:nvPr/>
          </p:nvSpPr>
          <p:spPr bwMode="auto">
            <a:xfrm>
              <a:off x="8705059" y="1931483"/>
              <a:ext cx="199030" cy="370148"/>
            </a:xfrm>
            <a:custGeom>
              <a:avLst/>
              <a:gdLst>
                <a:gd name="T0" fmla="*/ 17 w 164"/>
                <a:gd name="T1" fmla="*/ 0 h 305"/>
                <a:gd name="T2" fmla="*/ 148 w 164"/>
                <a:gd name="T3" fmla="*/ 0 h 305"/>
                <a:gd name="T4" fmla="*/ 152 w 164"/>
                <a:gd name="T5" fmla="*/ 2 h 305"/>
                <a:gd name="T6" fmla="*/ 157 w 164"/>
                <a:gd name="T7" fmla="*/ 3 h 305"/>
                <a:gd name="T8" fmla="*/ 161 w 164"/>
                <a:gd name="T9" fmla="*/ 7 h 305"/>
                <a:gd name="T10" fmla="*/ 162 w 164"/>
                <a:gd name="T11" fmla="*/ 12 h 305"/>
                <a:gd name="T12" fmla="*/ 164 w 164"/>
                <a:gd name="T13" fmla="*/ 16 h 305"/>
                <a:gd name="T14" fmla="*/ 164 w 164"/>
                <a:gd name="T15" fmla="*/ 289 h 305"/>
                <a:gd name="T16" fmla="*/ 162 w 164"/>
                <a:gd name="T17" fmla="*/ 293 h 305"/>
                <a:gd name="T18" fmla="*/ 161 w 164"/>
                <a:gd name="T19" fmla="*/ 298 h 305"/>
                <a:gd name="T20" fmla="*/ 157 w 164"/>
                <a:gd name="T21" fmla="*/ 302 h 305"/>
                <a:gd name="T22" fmla="*/ 152 w 164"/>
                <a:gd name="T23" fmla="*/ 303 h 305"/>
                <a:gd name="T24" fmla="*/ 148 w 164"/>
                <a:gd name="T25" fmla="*/ 305 h 305"/>
                <a:gd name="T26" fmla="*/ 17 w 164"/>
                <a:gd name="T27" fmla="*/ 305 h 305"/>
                <a:gd name="T28" fmla="*/ 12 w 164"/>
                <a:gd name="T29" fmla="*/ 303 h 305"/>
                <a:gd name="T30" fmla="*/ 7 w 164"/>
                <a:gd name="T31" fmla="*/ 302 h 305"/>
                <a:gd name="T32" fmla="*/ 4 w 164"/>
                <a:gd name="T33" fmla="*/ 298 h 305"/>
                <a:gd name="T34" fmla="*/ 1 w 164"/>
                <a:gd name="T35" fmla="*/ 293 h 305"/>
                <a:gd name="T36" fmla="*/ 0 w 164"/>
                <a:gd name="T37" fmla="*/ 289 h 305"/>
                <a:gd name="T38" fmla="*/ 0 w 164"/>
                <a:gd name="T39" fmla="*/ 16 h 305"/>
                <a:gd name="T40" fmla="*/ 1 w 164"/>
                <a:gd name="T41" fmla="*/ 12 h 305"/>
                <a:gd name="T42" fmla="*/ 4 w 164"/>
                <a:gd name="T43" fmla="*/ 7 h 305"/>
                <a:gd name="T44" fmla="*/ 7 w 164"/>
                <a:gd name="T45" fmla="*/ 3 h 305"/>
                <a:gd name="T46" fmla="*/ 12 w 164"/>
                <a:gd name="T47" fmla="*/ 2 h 305"/>
                <a:gd name="T48" fmla="*/ 17 w 164"/>
                <a:gd name="T49"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4" h="305">
                  <a:moveTo>
                    <a:pt x="17" y="0"/>
                  </a:moveTo>
                  <a:lnTo>
                    <a:pt x="148" y="0"/>
                  </a:lnTo>
                  <a:lnTo>
                    <a:pt x="152" y="2"/>
                  </a:lnTo>
                  <a:lnTo>
                    <a:pt x="157" y="3"/>
                  </a:lnTo>
                  <a:lnTo>
                    <a:pt x="161" y="7"/>
                  </a:lnTo>
                  <a:lnTo>
                    <a:pt x="162" y="12"/>
                  </a:lnTo>
                  <a:lnTo>
                    <a:pt x="164" y="16"/>
                  </a:lnTo>
                  <a:lnTo>
                    <a:pt x="164" y="289"/>
                  </a:lnTo>
                  <a:lnTo>
                    <a:pt x="162" y="293"/>
                  </a:lnTo>
                  <a:lnTo>
                    <a:pt x="161" y="298"/>
                  </a:lnTo>
                  <a:lnTo>
                    <a:pt x="157" y="302"/>
                  </a:lnTo>
                  <a:lnTo>
                    <a:pt x="152" y="303"/>
                  </a:lnTo>
                  <a:lnTo>
                    <a:pt x="148" y="305"/>
                  </a:lnTo>
                  <a:lnTo>
                    <a:pt x="17" y="305"/>
                  </a:lnTo>
                  <a:lnTo>
                    <a:pt x="12" y="303"/>
                  </a:lnTo>
                  <a:lnTo>
                    <a:pt x="7" y="302"/>
                  </a:lnTo>
                  <a:lnTo>
                    <a:pt x="4" y="298"/>
                  </a:lnTo>
                  <a:lnTo>
                    <a:pt x="1" y="293"/>
                  </a:lnTo>
                  <a:lnTo>
                    <a:pt x="0" y="289"/>
                  </a:lnTo>
                  <a:lnTo>
                    <a:pt x="0" y="16"/>
                  </a:lnTo>
                  <a:lnTo>
                    <a:pt x="1" y="12"/>
                  </a:lnTo>
                  <a:lnTo>
                    <a:pt x="4" y="7"/>
                  </a:lnTo>
                  <a:lnTo>
                    <a:pt x="7" y="3"/>
                  </a:lnTo>
                  <a:lnTo>
                    <a:pt x="12" y="2"/>
                  </a:lnTo>
                  <a:lnTo>
                    <a:pt x="1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69">
              <a:extLst>
                <a:ext uri="{FF2B5EF4-FFF2-40B4-BE49-F238E27FC236}">
                  <a16:creationId xmlns:a16="http://schemas.microsoft.com/office/drawing/2014/main" id="{B4A9A2C9-E345-88BD-4EDB-237BB945A4B0}"/>
                </a:ext>
              </a:extLst>
            </p:cNvPr>
            <p:cNvSpPr>
              <a:spLocks/>
            </p:cNvSpPr>
            <p:nvPr/>
          </p:nvSpPr>
          <p:spPr bwMode="auto">
            <a:xfrm>
              <a:off x="8959915" y="1744589"/>
              <a:ext cx="196603" cy="557042"/>
            </a:xfrm>
            <a:custGeom>
              <a:avLst/>
              <a:gdLst>
                <a:gd name="T0" fmla="*/ 16 w 162"/>
                <a:gd name="T1" fmla="*/ 0 h 459"/>
                <a:gd name="T2" fmla="*/ 147 w 162"/>
                <a:gd name="T3" fmla="*/ 0 h 459"/>
                <a:gd name="T4" fmla="*/ 151 w 162"/>
                <a:gd name="T5" fmla="*/ 2 h 459"/>
                <a:gd name="T6" fmla="*/ 155 w 162"/>
                <a:gd name="T7" fmla="*/ 5 h 459"/>
                <a:gd name="T8" fmla="*/ 159 w 162"/>
                <a:gd name="T9" fmla="*/ 8 h 459"/>
                <a:gd name="T10" fmla="*/ 161 w 162"/>
                <a:gd name="T11" fmla="*/ 12 h 459"/>
                <a:gd name="T12" fmla="*/ 162 w 162"/>
                <a:gd name="T13" fmla="*/ 18 h 459"/>
                <a:gd name="T14" fmla="*/ 162 w 162"/>
                <a:gd name="T15" fmla="*/ 443 h 459"/>
                <a:gd name="T16" fmla="*/ 161 w 162"/>
                <a:gd name="T17" fmla="*/ 447 h 459"/>
                <a:gd name="T18" fmla="*/ 159 w 162"/>
                <a:gd name="T19" fmla="*/ 452 h 459"/>
                <a:gd name="T20" fmla="*/ 155 w 162"/>
                <a:gd name="T21" fmla="*/ 456 h 459"/>
                <a:gd name="T22" fmla="*/ 151 w 162"/>
                <a:gd name="T23" fmla="*/ 457 h 459"/>
                <a:gd name="T24" fmla="*/ 147 w 162"/>
                <a:gd name="T25" fmla="*/ 459 h 459"/>
                <a:gd name="T26" fmla="*/ 16 w 162"/>
                <a:gd name="T27" fmla="*/ 459 h 459"/>
                <a:gd name="T28" fmla="*/ 10 w 162"/>
                <a:gd name="T29" fmla="*/ 457 h 459"/>
                <a:gd name="T30" fmla="*/ 6 w 162"/>
                <a:gd name="T31" fmla="*/ 456 h 459"/>
                <a:gd name="T32" fmla="*/ 3 w 162"/>
                <a:gd name="T33" fmla="*/ 452 h 459"/>
                <a:gd name="T34" fmla="*/ 0 w 162"/>
                <a:gd name="T35" fmla="*/ 447 h 459"/>
                <a:gd name="T36" fmla="*/ 0 w 162"/>
                <a:gd name="T37" fmla="*/ 443 h 459"/>
                <a:gd name="T38" fmla="*/ 0 w 162"/>
                <a:gd name="T39" fmla="*/ 18 h 459"/>
                <a:gd name="T40" fmla="*/ 0 w 162"/>
                <a:gd name="T41" fmla="*/ 12 h 459"/>
                <a:gd name="T42" fmla="*/ 3 w 162"/>
                <a:gd name="T43" fmla="*/ 8 h 459"/>
                <a:gd name="T44" fmla="*/ 6 w 162"/>
                <a:gd name="T45" fmla="*/ 5 h 459"/>
                <a:gd name="T46" fmla="*/ 10 w 162"/>
                <a:gd name="T47" fmla="*/ 2 h 459"/>
                <a:gd name="T48" fmla="*/ 16 w 162"/>
                <a:gd name="T49" fmla="*/ 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2" h="459">
                  <a:moveTo>
                    <a:pt x="16" y="0"/>
                  </a:moveTo>
                  <a:lnTo>
                    <a:pt x="147" y="0"/>
                  </a:lnTo>
                  <a:lnTo>
                    <a:pt x="151" y="2"/>
                  </a:lnTo>
                  <a:lnTo>
                    <a:pt x="155" y="5"/>
                  </a:lnTo>
                  <a:lnTo>
                    <a:pt x="159" y="8"/>
                  </a:lnTo>
                  <a:lnTo>
                    <a:pt x="161" y="12"/>
                  </a:lnTo>
                  <a:lnTo>
                    <a:pt x="162" y="18"/>
                  </a:lnTo>
                  <a:lnTo>
                    <a:pt x="162" y="443"/>
                  </a:lnTo>
                  <a:lnTo>
                    <a:pt x="161" y="447"/>
                  </a:lnTo>
                  <a:lnTo>
                    <a:pt x="159" y="452"/>
                  </a:lnTo>
                  <a:lnTo>
                    <a:pt x="155" y="456"/>
                  </a:lnTo>
                  <a:lnTo>
                    <a:pt x="151" y="457"/>
                  </a:lnTo>
                  <a:lnTo>
                    <a:pt x="147" y="459"/>
                  </a:lnTo>
                  <a:lnTo>
                    <a:pt x="16" y="459"/>
                  </a:lnTo>
                  <a:lnTo>
                    <a:pt x="10" y="457"/>
                  </a:lnTo>
                  <a:lnTo>
                    <a:pt x="6" y="456"/>
                  </a:lnTo>
                  <a:lnTo>
                    <a:pt x="3" y="452"/>
                  </a:lnTo>
                  <a:lnTo>
                    <a:pt x="0" y="447"/>
                  </a:lnTo>
                  <a:lnTo>
                    <a:pt x="0" y="443"/>
                  </a:lnTo>
                  <a:lnTo>
                    <a:pt x="0" y="18"/>
                  </a:lnTo>
                  <a:lnTo>
                    <a:pt x="0" y="12"/>
                  </a:lnTo>
                  <a:lnTo>
                    <a:pt x="3" y="8"/>
                  </a:lnTo>
                  <a:lnTo>
                    <a:pt x="6" y="5"/>
                  </a:lnTo>
                  <a:lnTo>
                    <a:pt x="10" y="2"/>
                  </a:lnTo>
                  <a:lnTo>
                    <a:pt x="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0" name="Freeform 13">
            <a:extLst>
              <a:ext uri="{FF2B5EF4-FFF2-40B4-BE49-F238E27FC236}">
                <a16:creationId xmlns:a16="http://schemas.microsoft.com/office/drawing/2014/main" id="{78B65694-BEB4-789F-8D5D-505E61C13632}"/>
              </a:ext>
            </a:extLst>
          </p:cNvPr>
          <p:cNvSpPr>
            <a:spLocks noEditPoints="1"/>
          </p:cNvSpPr>
          <p:nvPr/>
        </p:nvSpPr>
        <p:spPr bwMode="auto">
          <a:xfrm>
            <a:off x="659695" y="1651515"/>
            <a:ext cx="721928" cy="733515"/>
          </a:xfrm>
          <a:custGeom>
            <a:avLst/>
            <a:gdLst>
              <a:gd name="T0" fmla="*/ 3403 w 14490"/>
              <a:gd name="T1" fmla="*/ 6622 h 16128"/>
              <a:gd name="T2" fmla="*/ 3028 w 14490"/>
              <a:gd name="T3" fmla="*/ 5759 h 16128"/>
              <a:gd name="T4" fmla="*/ 3071 w 14490"/>
              <a:gd name="T5" fmla="*/ 4718 h 16128"/>
              <a:gd name="T6" fmla="*/ 3552 w 14490"/>
              <a:gd name="T7" fmla="*/ 3730 h 16128"/>
              <a:gd name="T8" fmla="*/ 4319 w 14490"/>
              <a:gd name="T9" fmla="*/ 3088 h 16128"/>
              <a:gd name="T10" fmla="*/ 5212 w 14490"/>
              <a:gd name="T11" fmla="*/ 2893 h 16128"/>
              <a:gd name="T12" fmla="*/ 6053 w 14490"/>
              <a:gd name="T13" fmla="*/ 3219 h 16128"/>
              <a:gd name="T14" fmla="*/ 6580 w 14490"/>
              <a:gd name="T15" fmla="*/ 3964 h 16128"/>
              <a:gd name="T16" fmla="*/ 6711 w 14490"/>
              <a:gd name="T17" fmla="*/ 4954 h 16128"/>
              <a:gd name="T18" fmla="*/ 6396 w 14490"/>
              <a:gd name="T19" fmla="*/ 6008 h 16128"/>
              <a:gd name="T20" fmla="*/ 5723 w 14490"/>
              <a:gd name="T21" fmla="*/ 6804 h 16128"/>
              <a:gd name="T22" fmla="*/ 4861 w 14490"/>
              <a:gd name="T23" fmla="*/ 7188 h 16128"/>
              <a:gd name="T24" fmla="*/ 10315 w 14490"/>
              <a:gd name="T25" fmla="*/ 13456 h 16128"/>
              <a:gd name="T26" fmla="*/ 9680 w 14490"/>
              <a:gd name="T27" fmla="*/ 13147 h 16128"/>
              <a:gd name="T28" fmla="*/ 9271 w 14490"/>
              <a:gd name="T29" fmla="*/ 12523 h 16128"/>
              <a:gd name="T30" fmla="*/ 9160 w 14490"/>
              <a:gd name="T31" fmla="*/ 11706 h 16128"/>
              <a:gd name="T32" fmla="*/ 9392 w 14490"/>
              <a:gd name="T33" fmla="*/ 10879 h 16128"/>
              <a:gd name="T34" fmla="*/ 9892 w 14490"/>
              <a:gd name="T35" fmla="*/ 10286 h 16128"/>
              <a:gd name="T36" fmla="*/ 10555 w 14490"/>
              <a:gd name="T37" fmla="*/ 10023 h 16128"/>
              <a:gd name="T38" fmla="*/ 11247 w 14490"/>
              <a:gd name="T39" fmla="*/ 10172 h 16128"/>
              <a:gd name="T40" fmla="*/ 11755 w 14490"/>
              <a:gd name="T41" fmla="*/ 10685 h 16128"/>
              <a:gd name="T42" fmla="*/ 11994 w 14490"/>
              <a:gd name="T43" fmla="*/ 11439 h 16128"/>
              <a:gd name="T44" fmla="*/ 11897 w 14490"/>
              <a:gd name="T45" fmla="*/ 12299 h 16128"/>
              <a:gd name="T46" fmla="*/ 11490 w 14490"/>
              <a:gd name="T47" fmla="*/ 12999 h 16128"/>
              <a:gd name="T48" fmla="*/ 10881 w 14490"/>
              <a:gd name="T49" fmla="*/ 13405 h 16128"/>
              <a:gd name="T50" fmla="*/ 13353 w 14490"/>
              <a:gd name="T51" fmla="*/ 10554 h 16128"/>
              <a:gd name="T52" fmla="*/ 13075 w 14490"/>
              <a:gd name="T53" fmla="*/ 10043 h 16128"/>
              <a:gd name="T54" fmla="*/ 11420 w 14490"/>
              <a:gd name="T55" fmla="*/ 8876 h 16128"/>
              <a:gd name="T56" fmla="*/ 10884 w 14490"/>
              <a:gd name="T57" fmla="*/ 8801 h 16128"/>
              <a:gd name="T58" fmla="*/ 9003 w 14490"/>
              <a:gd name="T59" fmla="*/ 9412 h 16128"/>
              <a:gd name="T60" fmla="*/ 8676 w 14490"/>
              <a:gd name="T61" fmla="*/ 9703 h 16128"/>
              <a:gd name="T62" fmla="*/ 7821 w 14490"/>
              <a:gd name="T63" fmla="*/ 11317 h 16128"/>
              <a:gd name="T64" fmla="*/ 7756 w 14490"/>
              <a:gd name="T65" fmla="*/ 11808 h 16128"/>
              <a:gd name="T66" fmla="*/ 7070 w 14490"/>
              <a:gd name="T67" fmla="*/ 13510 h 16128"/>
              <a:gd name="T68" fmla="*/ 8382 w 14490"/>
              <a:gd name="T69" fmla="*/ 13890 h 16128"/>
              <a:gd name="T70" fmla="*/ 9082 w 14490"/>
              <a:gd name="T71" fmla="*/ 15628 h 16128"/>
              <a:gd name="T72" fmla="*/ 9973 w 14490"/>
              <a:gd name="T73" fmla="*/ 14923 h 16128"/>
              <a:gd name="T74" fmla="*/ 11873 w 14490"/>
              <a:gd name="T75" fmla="*/ 14682 h 16128"/>
              <a:gd name="T76" fmla="*/ 12241 w 14490"/>
              <a:gd name="T77" fmla="*/ 14462 h 16128"/>
              <a:gd name="T78" fmla="*/ 13921 w 14490"/>
              <a:gd name="T79" fmla="*/ 13743 h 16128"/>
              <a:gd name="T80" fmla="*/ 13520 w 14490"/>
              <a:gd name="T81" fmla="*/ 12541 h 16128"/>
              <a:gd name="T82" fmla="*/ 13352 w 14490"/>
              <a:gd name="T83" fmla="*/ 10552 h 16128"/>
              <a:gd name="T84" fmla="*/ 8484 w 14490"/>
              <a:gd name="T85" fmla="*/ 3757 h 16128"/>
              <a:gd name="T86" fmla="*/ 8952 w 14490"/>
              <a:gd name="T87" fmla="*/ 2127 h 16128"/>
              <a:gd name="T88" fmla="*/ 6180 w 14490"/>
              <a:gd name="T89" fmla="*/ 1509 h 16128"/>
              <a:gd name="T90" fmla="*/ 5282 w 14490"/>
              <a:gd name="T91" fmla="*/ 0 h 16128"/>
              <a:gd name="T92" fmla="*/ 3157 w 14490"/>
              <a:gd name="T93" fmla="*/ 1919 h 16128"/>
              <a:gd name="T94" fmla="*/ 1542 w 14490"/>
              <a:gd name="T95" fmla="*/ 1714 h 16128"/>
              <a:gd name="T96" fmla="*/ 1365 w 14490"/>
              <a:gd name="T97" fmla="*/ 4218 h 16128"/>
              <a:gd name="T98" fmla="*/ 1222 w 14490"/>
              <a:gd name="T99" fmla="*/ 4819 h 16128"/>
              <a:gd name="T100" fmla="*/ 1483 w 14490"/>
              <a:gd name="T101" fmla="*/ 7017 h 16128"/>
              <a:gd name="T102" fmla="*/ 1733 w 14490"/>
              <a:gd name="T103" fmla="*/ 7501 h 16128"/>
              <a:gd name="T104" fmla="*/ 3088 w 14490"/>
              <a:gd name="T105" fmla="*/ 8773 h 16128"/>
              <a:gd name="T106" fmla="*/ 3494 w 14490"/>
              <a:gd name="T107" fmla="*/ 8955 h 16128"/>
              <a:gd name="T108" fmla="*/ 5944 w 14490"/>
              <a:gd name="T109" fmla="*/ 8974 h 16128"/>
              <a:gd name="T110" fmla="*/ 6505 w 14490"/>
              <a:gd name="T111" fmla="*/ 8731 h 16128"/>
              <a:gd name="T112" fmla="*/ 8143 w 14490"/>
              <a:gd name="T113" fmla="*/ 7139 h 16128"/>
              <a:gd name="T114" fmla="*/ 8440 w 14490"/>
              <a:gd name="T115" fmla="*/ 650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90" h="16128">
                <a:moveTo>
                  <a:pt x="4054" y="7107"/>
                </a:moveTo>
                <a:lnTo>
                  <a:pt x="3968" y="7071"/>
                </a:lnTo>
                <a:lnTo>
                  <a:pt x="3885" y="7030"/>
                </a:lnTo>
                <a:lnTo>
                  <a:pt x="3806" y="6984"/>
                </a:lnTo>
                <a:lnTo>
                  <a:pt x="3730" y="6934"/>
                </a:lnTo>
                <a:lnTo>
                  <a:pt x="3659" y="6880"/>
                </a:lnTo>
                <a:lnTo>
                  <a:pt x="3589" y="6821"/>
                </a:lnTo>
                <a:lnTo>
                  <a:pt x="3523" y="6759"/>
                </a:lnTo>
                <a:lnTo>
                  <a:pt x="3462" y="6692"/>
                </a:lnTo>
                <a:lnTo>
                  <a:pt x="3403" y="6622"/>
                </a:lnTo>
                <a:lnTo>
                  <a:pt x="3348" y="6548"/>
                </a:lnTo>
                <a:lnTo>
                  <a:pt x="3297" y="6471"/>
                </a:lnTo>
                <a:lnTo>
                  <a:pt x="3250" y="6392"/>
                </a:lnTo>
                <a:lnTo>
                  <a:pt x="3207" y="6309"/>
                </a:lnTo>
                <a:lnTo>
                  <a:pt x="3166" y="6223"/>
                </a:lnTo>
                <a:lnTo>
                  <a:pt x="3131" y="6135"/>
                </a:lnTo>
                <a:lnTo>
                  <a:pt x="3099" y="6044"/>
                </a:lnTo>
                <a:lnTo>
                  <a:pt x="3071" y="5951"/>
                </a:lnTo>
                <a:lnTo>
                  <a:pt x="3047" y="5855"/>
                </a:lnTo>
                <a:lnTo>
                  <a:pt x="3028" y="5759"/>
                </a:lnTo>
                <a:lnTo>
                  <a:pt x="3013" y="5660"/>
                </a:lnTo>
                <a:lnTo>
                  <a:pt x="3002" y="5559"/>
                </a:lnTo>
                <a:lnTo>
                  <a:pt x="2995" y="5457"/>
                </a:lnTo>
                <a:lnTo>
                  <a:pt x="2992" y="5354"/>
                </a:lnTo>
                <a:lnTo>
                  <a:pt x="2994" y="5250"/>
                </a:lnTo>
                <a:lnTo>
                  <a:pt x="3000" y="5145"/>
                </a:lnTo>
                <a:lnTo>
                  <a:pt x="3011" y="5039"/>
                </a:lnTo>
                <a:lnTo>
                  <a:pt x="3026" y="4932"/>
                </a:lnTo>
                <a:lnTo>
                  <a:pt x="3046" y="4825"/>
                </a:lnTo>
                <a:lnTo>
                  <a:pt x="3071" y="4718"/>
                </a:lnTo>
                <a:lnTo>
                  <a:pt x="3101" y="4612"/>
                </a:lnTo>
                <a:lnTo>
                  <a:pt x="3135" y="4505"/>
                </a:lnTo>
                <a:lnTo>
                  <a:pt x="3174" y="4398"/>
                </a:lnTo>
                <a:lnTo>
                  <a:pt x="3217" y="4292"/>
                </a:lnTo>
                <a:lnTo>
                  <a:pt x="3264" y="4190"/>
                </a:lnTo>
                <a:lnTo>
                  <a:pt x="3315" y="4091"/>
                </a:lnTo>
                <a:lnTo>
                  <a:pt x="3370" y="3996"/>
                </a:lnTo>
                <a:lnTo>
                  <a:pt x="3427" y="3904"/>
                </a:lnTo>
                <a:lnTo>
                  <a:pt x="3488" y="3814"/>
                </a:lnTo>
                <a:lnTo>
                  <a:pt x="3552" y="3730"/>
                </a:lnTo>
                <a:lnTo>
                  <a:pt x="3618" y="3647"/>
                </a:lnTo>
                <a:lnTo>
                  <a:pt x="3687" y="3569"/>
                </a:lnTo>
                <a:lnTo>
                  <a:pt x="3759" y="3495"/>
                </a:lnTo>
                <a:lnTo>
                  <a:pt x="3833" y="3424"/>
                </a:lnTo>
                <a:lnTo>
                  <a:pt x="3909" y="3358"/>
                </a:lnTo>
                <a:lnTo>
                  <a:pt x="3987" y="3295"/>
                </a:lnTo>
                <a:lnTo>
                  <a:pt x="4068" y="3237"/>
                </a:lnTo>
                <a:lnTo>
                  <a:pt x="4150" y="3182"/>
                </a:lnTo>
                <a:lnTo>
                  <a:pt x="4234" y="3133"/>
                </a:lnTo>
                <a:lnTo>
                  <a:pt x="4319" y="3088"/>
                </a:lnTo>
                <a:lnTo>
                  <a:pt x="4405" y="3046"/>
                </a:lnTo>
                <a:lnTo>
                  <a:pt x="4491" y="3010"/>
                </a:lnTo>
                <a:lnTo>
                  <a:pt x="4580" y="2978"/>
                </a:lnTo>
                <a:lnTo>
                  <a:pt x="4669" y="2951"/>
                </a:lnTo>
                <a:lnTo>
                  <a:pt x="4759" y="2929"/>
                </a:lnTo>
                <a:lnTo>
                  <a:pt x="4849" y="2911"/>
                </a:lnTo>
                <a:lnTo>
                  <a:pt x="4940" y="2899"/>
                </a:lnTo>
                <a:lnTo>
                  <a:pt x="5030" y="2892"/>
                </a:lnTo>
                <a:lnTo>
                  <a:pt x="5121" y="2890"/>
                </a:lnTo>
                <a:lnTo>
                  <a:pt x="5212" y="2893"/>
                </a:lnTo>
                <a:lnTo>
                  <a:pt x="5302" y="2902"/>
                </a:lnTo>
                <a:lnTo>
                  <a:pt x="5392" y="2916"/>
                </a:lnTo>
                <a:lnTo>
                  <a:pt x="5481" y="2935"/>
                </a:lnTo>
                <a:lnTo>
                  <a:pt x="5570" y="2960"/>
                </a:lnTo>
                <a:lnTo>
                  <a:pt x="5658" y="2992"/>
                </a:lnTo>
                <a:lnTo>
                  <a:pt x="5743" y="3028"/>
                </a:lnTo>
                <a:lnTo>
                  <a:pt x="5826" y="3068"/>
                </a:lnTo>
                <a:lnTo>
                  <a:pt x="5904" y="3115"/>
                </a:lnTo>
                <a:lnTo>
                  <a:pt x="5980" y="3164"/>
                </a:lnTo>
                <a:lnTo>
                  <a:pt x="6053" y="3219"/>
                </a:lnTo>
                <a:lnTo>
                  <a:pt x="6122" y="3278"/>
                </a:lnTo>
                <a:lnTo>
                  <a:pt x="6187" y="3341"/>
                </a:lnTo>
                <a:lnTo>
                  <a:pt x="6249" y="3407"/>
                </a:lnTo>
                <a:lnTo>
                  <a:pt x="6308" y="3477"/>
                </a:lnTo>
                <a:lnTo>
                  <a:pt x="6362" y="3550"/>
                </a:lnTo>
                <a:lnTo>
                  <a:pt x="6414" y="3627"/>
                </a:lnTo>
                <a:lnTo>
                  <a:pt x="6461" y="3707"/>
                </a:lnTo>
                <a:lnTo>
                  <a:pt x="6505" y="3790"/>
                </a:lnTo>
                <a:lnTo>
                  <a:pt x="6544" y="3876"/>
                </a:lnTo>
                <a:lnTo>
                  <a:pt x="6580" y="3964"/>
                </a:lnTo>
                <a:lnTo>
                  <a:pt x="6612" y="4055"/>
                </a:lnTo>
                <a:lnTo>
                  <a:pt x="6640" y="4148"/>
                </a:lnTo>
                <a:lnTo>
                  <a:pt x="6663" y="4243"/>
                </a:lnTo>
                <a:lnTo>
                  <a:pt x="6683" y="4340"/>
                </a:lnTo>
                <a:lnTo>
                  <a:pt x="6699" y="4439"/>
                </a:lnTo>
                <a:lnTo>
                  <a:pt x="6710" y="4539"/>
                </a:lnTo>
                <a:lnTo>
                  <a:pt x="6717" y="4641"/>
                </a:lnTo>
                <a:lnTo>
                  <a:pt x="6719" y="4745"/>
                </a:lnTo>
                <a:lnTo>
                  <a:pt x="6717" y="4848"/>
                </a:lnTo>
                <a:lnTo>
                  <a:pt x="6711" y="4954"/>
                </a:lnTo>
                <a:lnTo>
                  <a:pt x="6700" y="5060"/>
                </a:lnTo>
                <a:lnTo>
                  <a:pt x="6685" y="5166"/>
                </a:lnTo>
                <a:lnTo>
                  <a:pt x="6664" y="5273"/>
                </a:lnTo>
                <a:lnTo>
                  <a:pt x="6640" y="5381"/>
                </a:lnTo>
                <a:lnTo>
                  <a:pt x="6611" y="5488"/>
                </a:lnTo>
                <a:lnTo>
                  <a:pt x="6576" y="5594"/>
                </a:lnTo>
                <a:lnTo>
                  <a:pt x="6537" y="5701"/>
                </a:lnTo>
                <a:lnTo>
                  <a:pt x="6494" y="5806"/>
                </a:lnTo>
                <a:lnTo>
                  <a:pt x="6446" y="5908"/>
                </a:lnTo>
                <a:lnTo>
                  <a:pt x="6396" y="6008"/>
                </a:lnTo>
                <a:lnTo>
                  <a:pt x="6341" y="6102"/>
                </a:lnTo>
                <a:lnTo>
                  <a:pt x="6283" y="6195"/>
                </a:lnTo>
                <a:lnTo>
                  <a:pt x="6223" y="6284"/>
                </a:lnTo>
                <a:lnTo>
                  <a:pt x="6159" y="6370"/>
                </a:lnTo>
                <a:lnTo>
                  <a:pt x="6092" y="6451"/>
                </a:lnTo>
                <a:lnTo>
                  <a:pt x="6024" y="6530"/>
                </a:lnTo>
                <a:lnTo>
                  <a:pt x="5952" y="6603"/>
                </a:lnTo>
                <a:lnTo>
                  <a:pt x="5878" y="6674"/>
                </a:lnTo>
                <a:lnTo>
                  <a:pt x="5801" y="6740"/>
                </a:lnTo>
                <a:lnTo>
                  <a:pt x="5723" y="6804"/>
                </a:lnTo>
                <a:lnTo>
                  <a:pt x="5643" y="6862"/>
                </a:lnTo>
                <a:lnTo>
                  <a:pt x="5561" y="6916"/>
                </a:lnTo>
                <a:lnTo>
                  <a:pt x="5477" y="6966"/>
                </a:lnTo>
                <a:lnTo>
                  <a:pt x="5392" y="7012"/>
                </a:lnTo>
                <a:lnTo>
                  <a:pt x="5306" y="7053"/>
                </a:lnTo>
                <a:lnTo>
                  <a:pt x="5219" y="7089"/>
                </a:lnTo>
                <a:lnTo>
                  <a:pt x="5130" y="7121"/>
                </a:lnTo>
                <a:lnTo>
                  <a:pt x="5041" y="7148"/>
                </a:lnTo>
                <a:lnTo>
                  <a:pt x="4951" y="7170"/>
                </a:lnTo>
                <a:lnTo>
                  <a:pt x="4861" y="7188"/>
                </a:lnTo>
                <a:lnTo>
                  <a:pt x="4770" y="7200"/>
                </a:lnTo>
                <a:lnTo>
                  <a:pt x="4680" y="7207"/>
                </a:lnTo>
                <a:lnTo>
                  <a:pt x="4589" y="7209"/>
                </a:lnTo>
                <a:lnTo>
                  <a:pt x="4498" y="7206"/>
                </a:lnTo>
                <a:lnTo>
                  <a:pt x="4409" y="7197"/>
                </a:lnTo>
                <a:lnTo>
                  <a:pt x="4319" y="7183"/>
                </a:lnTo>
                <a:lnTo>
                  <a:pt x="4230" y="7164"/>
                </a:lnTo>
                <a:lnTo>
                  <a:pt x="4141" y="7139"/>
                </a:lnTo>
                <a:lnTo>
                  <a:pt x="4054" y="7107"/>
                </a:lnTo>
                <a:close/>
                <a:moveTo>
                  <a:pt x="10315" y="13456"/>
                </a:moveTo>
                <a:lnTo>
                  <a:pt x="10243" y="13443"/>
                </a:lnTo>
                <a:lnTo>
                  <a:pt x="10173" y="13426"/>
                </a:lnTo>
                <a:lnTo>
                  <a:pt x="10105" y="13404"/>
                </a:lnTo>
                <a:lnTo>
                  <a:pt x="10038" y="13378"/>
                </a:lnTo>
                <a:lnTo>
                  <a:pt x="9973" y="13349"/>
                </a:lnTo>
                <a:lnTo>
                  <a:pt x="9911" y="13316"/>
                </a:lnTo>
                <a:lnTo>
                  <a:pt x="9850" y="13278"/>
                </a:lnTo>
                <a:lnTo>
                  <a:pt x="9790" y="13238"/>
                </a:lnTo>
                <a:lnTo>
                  <a:pt x="9734" y="13195"/>
                </a:lnTo>
                <a:lnTo>
                  <a:pt x="9680" y="13147"/>
                </a:lnTo>
                <a:lnTo>
                  <a:pt x="9628" y="13097"/>
                </a:lnTo>
                <a:lnTo>
                  <a:pt x="9577" y="13045"/>
                </a:lnTo>
                <a:lnTo>
                  <a:pt x="9530" y="12988"/>
                </a:lnTo>
                <a:lnTo>
                  <a:pt x="9485" y="12929"/>
                </a:lnTo>
                <a:lnTo>
                  <a:pt x="9443" y="12867"/>
                </a:lnTo>
                <a:lnTo>
                  <a:pt x="9402" y="12804"/>
                </a:lnTo>
                <a:lnTo>
                  <a:pt x="9366" y="12737"/>
                </a:lnTo>
                <a:lnTo>
                  <a:pt x="9332" y="12668"/>
                </a:lnTo>
                <a:lnTo>
                  <a:pt x="9299" y="12597"/>
                </a:lnTo>
                <a:lnTo>
                  <a:pt x="9271" y="12523"/>
                </a:lnTo>
                <a:lnTo>
                  <a:pt x="9246" y="12449"/>
                </a:lnTo>
                <a:lnTo>
                  <a:pt x="9222" y="12372"/>
                </a:lnTo>
                <a:lnTo>
                  <a:pt x="9203" y="12294"/>
                </a:lnTo>
                <a:lnTo>
                  <a:pt x="9187" y="12213"/>
                </a:lnTo>
                <a:lnTo>
                  <a:pt x="9174" y="12131"/>
                </a:lnTo>
                <a:lnTo>
                  <a:pt x="9164" y="12049"/>
                </a:lnTo>
                <a:lnTo>
                  <a:pt x="9158" y="11965"/>
                </a:lnTo>
                <a:lnTo>
                  <a:pt x="9155" y="11879"/>
                </a:lnTo>
                <a:lnTo>
                  <a:pt x="9156" y="11793"/>
                </a:lnTo>
                <a:lnTo>
                  <a:pt x="9160" y="11706"/>
                </a:lnTo>
                <a:lnTo>
                  <a:pt x="9168" y="11618"/>
                </a:lnTo>
                <a:lnTo>
                  <a:pt x="9179" y="11530"/>
                </a:lnTo>
                <a:lnTo>
                  <a:pt x="9194" y="11442"/>
                </a:lnTo>
                <a:lnTo>
                  <a:pt x="9213" y="11356"/>
                </a:lnTo>
                <a:lnTo>
                  <a:pt x="9236" y="11271"/>
                </a:lnTo>
                <a:lnTo>
                  <a:pt x="9261" y="11189"/>
                </a:lnTo>
                <a:lnTo>
                  <a:pt x="9289" y="11108"/>
                </a:lnTo>
                <a:lnTo>
                  <a:pt x="9320" y="11030"/>
                </a:lnTo>
                <a:lnTo>
                  <a:pt x="9355" y="10954"/>
                </a:lnTo>
                <a:lnTo>
                  <a:pt x="9392" y="10879"/>
                </a:lnTo>
                <a:lnTo>
                  <a:pt x="9432" y="10808"/>
                </a:lnTo>
                <a:lnTo>
                  <a:pt x="9474" y="10739"/>
                </a:lnTo>
                <a:lnTo>
                  <a:pt x="9519" y="10673"/>
                </a:lnTo>
                <a:lnTo>
                  <a:pt x="9566" y="10608"/>
                </a:lnTo>
                <a:lnTo>
                  <a:pt x="9616" y="10548"/>
                </a:lnTo>
                <a:lnTo>
                  <a:pt x="9667" y="10489"/>
                </a:lnTo>
                <a:lnTo>
                  <a:pt x="9721" y="10434"/>
                </a:lnTo>
                <a:lnTo>
                  <a:pt x="9776" y="10381"/>
                </a:lnTo>
                <a:lnTo>
                  <a:pt x="9833" y="10332"/>
                </a:lnTo>
                <a:lnTo>
                  <a:pt x="9892" y="10286"/>
                </a:lnTo>
                <a:lnTo>
                  <a:pt x="9953" y="10243"/>
                </a:lnTo>
                <a:lnTo>
                  <a:pt x="10015" y="10204"/>
                </a:lnTo>
                <a:lnTo>
                  <a:pt x="10078" y="10168"/>
                </a:lnTo>
                <a:lnTo>
                  <a:pt x="10144" y="10135"/>
                </a:lnTo>
                <a:lnTo>
                  <a:pt x="10210" y="10107"/>
                </a:lnTo>
                <a:lnTo>
                  <a:pt x="10278" y="10082"/>
                </a:lnTo>
                <a:lnTo>
                  <a:pt x="10345" y="10062"/>
                </a:lnTo>
                <a:lnTo>
                  <a:pt x="10415" y="10045"/>
                </a:lnTo>
                <a:lnTo>
                  <a:pt x="10485" y="10032"/>
                </a:lnTo>
                <a:lnTo>
                  <a:pt x="10555" y="10023"/>
                </a:lnTo>
                <a:lnTo>
                  <a:pt x="10626" y="10019"/>
                </a:lnTo>
                <a:lnTo>
                  <a:pt x="10698" y="10019"/>
                </a:lnTo>
                <a:lnTo>
                  <a:pt x="10771" y="10023"/>
                </a:lnTo>
                <a:lnTo>
                  <a:pt x="10842" y="10032"/>
                </a:lnTo>
                <a:lnTo>
                  <a:pt x="10914" y="10045"/>
                </a:lnTo>
                <a:lnTo>
                  <a:pt x="10984" y="10062"/>
                </a:lnTo>
                <a:lnTo>
                  <a:pt x="11053" y="10084"/>
                </a:lnTo>
                <a:lnTo>
                  <a:pt x="11119" y="10109"/>
                </a:lnTo>
                <a:lnTo>
                  <a:pt x="11184" y="10138"/>
                </a:lnTo>
                <a:lnTo>
                  <a:pt x="11247" y="10172"/>
                </a:lnTo>
                <a:lnTo>
                  <a:pt x="11307" y="10209"/>
                </a:lnTo>
                <a:lnTo>
                  <a:pt x="11367" y="10249"/>
                </a:lnTo>
                <a:lnTo>
                  <a:pt x="11424" y="10293"/>
                </a:lnTo>
                <a:lnTo>
                  <a:pt x="11478" y="10340"/>
                </a:lnTo>
                <a:lnTo>
                  <a:pt x="11530" y="10390"/>
                </a:lnTo>
                <a:lnTo>
                  <a:pt x="11580" y="10444"/>
                </a:lnTo>
                <a:lnTo>
                  <a:pt x="11628" y="10499"/>
                </a:lnTo>
                <a:lnTo>
                  <a:pt x="11672" y="10559"/>
                </a:lnTo>
                <a:lnTo>
                  <a:pt x="11715" y="10620"/>
                </a:lnTo>
                <a:lnTo>
                  <a:pt x="11755" y="10685"/>
                </a:lnTo>
                <a:lnTo>
                  <a:pt x="11793" y="10751"/>
                </a:lnTo>
                <a:lnTo>
                  <a:pt x="11827" y="10820"/>
                </a:lnTo>
                <a:lnTo>
                  <a:pt x="11858" y="10890"/>
                </a:lnTo>
                <a:lnTo>
                  <a:pt x="11887" y="10964"/>
                </a:lnTo>
                <a:lnTo>
                  <a:pt x="11912" y="11039"/>
                </a:lnTo>
                <a:lnTo>
                  <a:pt x="11935" y="11116"/>
                </a:lnTo>
                <a:lnTo>
                  <a:pt x="11954" y="11195"/>
                </a:lnTo>
                <a:lnTo>
                  <a:pt x="11970" y="11274"/>
                </a:lnTo>
                <a:lnTo>
                  <a:pt x="11984" y="11356"/>
                </a:lnTo>
                <a:lnTo>
                  <a:pt x="11994" y="11439"/>
                </a:lnTo>
                <a:lnTo>
                  <a:pt x="12000" y="11523"/>
                </a:lnTo>
                <a:lnTo>
                  <a:pt x="12003" y="11609"/>
                </a:lnTo>
                <a:lnTo>
                  <a:pt x="12002" y="11695"/>
                </a:lnTo>
                <a:lnTo>
                  <a:pt x="11998" y="11782"/>
                </a:lnTo>
                <a:lnTo>
                  <a:pt x="11990" y="11870"/>
                </a:lnTo>
                <a:lnTo>
                  <a:pt x="11978" y="11958"/>
                </a:lnTo>
                <a:lnTo>
                  <a:pt x="11962" y="12046"/>
                </a:lnTo>
                <a:lnTo>
                  <a:pt x="11944" y="12132"/>
                </a:lnTo>
                <a:lnTo>
                  <a:pt x="11922" y="12216"/>
                </a:lnTo>
                <a:lnTo>
                  <a:pt x="11897" y="12299"/>
                </a:lnTo>
                <a:lnTo>
                  <a:pt x="11868" y="12379"/>
                </a:lnTo>
                <a:lnTo>
                  <a:pt x="11837" y="12458"/>
                </a:lnTo>
                <a:lnTo>
                  <a:pt x="11803" y="12534"/>
                </a:lnTo>
                <a:lnTo>
                  <a:pt x="11765" y="12608"/>
                </a:lnTo>
                <a:lnTo>
                  <a:pt x="11726" y="12680"/>
                </a:lnTo>
                <a:lnTo>
                  <a:pt x="11683" y="12749"/>
                </a:lnTo>
                <a:lnTo>
                  <a:pt x="11639" y="12816"/>
                </a:lnTo>
                <a:lnTo>
                  <a:pt x="11591" y="12879"/>
                </a:lnTo>
                <a:lnTo>
                  <a:pt x="11543" y="12941"/>
                </a:lnTo>
                <a:lnTo>
                  <a:pt x="11490" y="12999"/>
                </a:lnTo>
                <a:lnTo>
                  <a:pt x="11438" y="13055"/>
                </a:lnTo>
                <a:lnTo>
                  <a:pt x="11382" y="13107"/>
                </a:lnTo>
                <a:lnTo>
                  <a:pt x="11325" y="13155"/>
                </a:lnTo>
                <a:lnTo>
                  <a:pt x="11265" y="13202"/>
                </a:lnTo>
                <a:lnTo>
                  <a:pt x="11204" y="13244"/>
                </a:lnTo>
                <a:lnTo>
                  <a:pt x="11143" y="13284"/>
                </a:lnTo>
                <a:lnTo>
                  <a:pt x="11079" y="13320"/>
                </a:lnTo>
                <a:lnTo>
                  <a:pt x="11014" y="13352"/>
                </a:lnTo>
                <a:lnTo>
                  <a:pt x="10948" y="13380"/>
                </a:lnTo>
                <a:lnTo>
                  <a:pt x="10881" y="13405"/>
                </a:lnTo>
                <a:lnTo>
                  <a:pt x="10812" y="13427"/>
                </a:lnTo>
                <a:lnTo>
                  <a:pt x="10743" y="13444"/>
                </a:lnTo>
                <a:lnTo>
                  <a:pt x="10673" y="13456"/>
                </a:lnTo>
                <a:lnTo>
                  <a:pt x="10602" y="13465"/>
                </a:lnTo>
                <a:lnTo>
                  <a:pt x="10531" y="13469"/>
                </a:lnTo>
                <a:lnTo>
                  <a:pt x="10459" y="13469"/>
                </a:lnTo>
                <a:lnTo>
                  <a:pt x="10388" y="13465"/>
                </a:lnTo>
                <a:lnTo>
                  <a:pt x="10315" y="13456"/>
                </a:lnTo>
                <a:close/>
                <a:moveTo>
                  <a:pt x="13352" y="10552"/>
                </a:moveTo>
                <a:lnTo>
                  <a:pt x="13353" y="10554"/>
                </a:lnTo>
                <a:lnTo>
                  <a:pt x="13330" y="10499"/>
                </a:lnTo>
                <a:lnTo>
                  <a:pt x="13304" y="10447"/>
                </a:lnTo>
                <a:lnTo>
                  <a:pt x="13279" y="10393"/>
                </a:lnTo>
                <a:lnTo>
                  <a:pt x="13253" y="10342"/>
                </a:lnTo>
                <a:lnTo>
                  <a:pt x="13226" y="10291"/>
                </a:lnTo>
                <a:lnTo>
                  <a:pt x="13197" y="10239"/>
                </a:lnTo>
                <a:lnTo>
                  <a:pt x="13168" y="10189"/>
                </a:lnTo>
                <a:lnTo>
                  <a:pt x="13138" y="10139"/>
                </a:lnTo>
                <a:lnTo>
                  <a:pt x="13106" y="10091"/>
                </a:lnTo>
                <a:lnTo>
                  <a:pt x="13075" y="10043"/>
                </a:lnTo>
                <a:lnTo>
                  <a:pt x="13042" y="9994"/>
                </a:lnTo>
                <a:lnTo>
                  <a:pt x="13008" y="9948"/>
                </a:lnTo>
                <a:lnTo>
                  <a:pt x="12973" y="9902"/>
                </a:lnTo>
                <a:lnTo>
                  <a:pt x="12938" y="9856"/>
                </a:lnTo>
                <a:lnTo>
                  <a:pt x="12901" y="9811"/>
                </a:lnTo>
                <a:lnTo>
                  <a:pt x="12864" y="9767"/>
                </a:lnTo>
                <a:lnTo>
                  <a:pt x="12865" y="9767"/>
                </a:lnTo>
                <a:lnTo>
                  <a:pt x="13219" y="8811"/>
                </a:lnTo>
                <a:lnTo>
                  <a:pt x="12080" y="8169"/>
                </a:lnTo>
                <a:lnTo>
                  <a:pt x="11420" y="8876"/>
                </a:lnTo>
                <a:lnTo>
                  <a:pt x="11366" y="8864"/>
                </a:lnTo>
                <a:lnTo>
                  <a:pt x="11312" y="8852"/>
                </a:lnTo>
                <a:lnTo>
                  <a:pt x="11259" y="8842"/>
                </a:lnTo>
                <a:lnTo>
                  <a:pt x="11205" y="8833"/>
                </a:lnTo>
                <a:lnTo>
                  <a:pt x="11152" y="8825"/>
                </a:lnTo>
                <a:lnTo>
                  <a:pt x="11098" y="8818"/>
                </a:lnTo>
                <a:lnTo>
                  <a:pt x="11045" y="8812"/>
                </a:lnTo>
                <a:lnTo>
                  <a:pt x="10991" y="8807"/>
                </a:lnTo>
                <a:lnTo>
                  <a:pt x="10937" y="8803"/>
                </a:lnTo>
                <a:lnTo>
                  <a:pt x="10884" y="8801"/>
                </a:lnTo>
                <a:lnTo>
                  <a:pt x="10830" y="8799"/>
                </a:lnTo>
                <a:lnTo>
                  <a:pt x="10777" y="8798"/>
                </a:lnTo>
                <a:lnTo>
                  <a:pt x="10724" y="8799"/>
                </a:lnTo>
                <a:lnTo>
                  <a:pt x="10671" y="8800"/>
                </a:lnTo>
                <a:lnTo>
                  <a:pt x="10618" y="8802"/>
                </a:lnTo>
                <a:lnTo>
                  <a:pt x="10566" y="8805"/>
                </a:lnTo>
                <a:lnTo>
                  <a:pt x="10567" y="8805"/>
                </a:lnTo>
                <a:lnTo>
                  <a:pt x="10045" y="7804"/>
                </a:lnTo>
                <a:lnTo>
                  <a:pt x="8990" y="8256"/>
                </a:lnTo>
                <a:lnTo>
                  <a:pt x="9003" y="9412"/>
                </a:lnTo>
                <a:lnTo>
                  <a:pt x="9004" y="9412"/>
                </a:lnTo>
                <a:lnTo>
                  <a:pt x="8966" y="9442"/>
                </a:lnTo>
                <a:lnTo>
                  <a:pt x="8927" y="9472"/>
                </a:lnTo>
                <a:lnTo>
                  <a:pt x="8890" y="9503"/>
                </a:lnTo>
                <a:lnTo>
                  <a:pt x="8853" y="9535"/>
                </a:lnTo>
                <a:lnTo>
                  <a:pt x="8817" y="9567"/>
                </a:lnTo>
                <a:lnTo>
                  <a:pt x="8781" y="9600"/>
                </a:lnTo>
                <a:lnTo>
                  <a:pt x="8745" y="9633"/>
                </a:lnTo>
                <a:lnTo>
                  <a:pt x="8710" y="9668"/>
                </a:lnTo>
                <a:lnTo>
                  <a:pt x="8676" y="9703"/>
                </a:lnTo>
                <a:lnTo>
                  <a:pt x="8641" y="9738"/>
                </a:lnTo>
                <a:lnTo>
                  <a:pt x="8607" y="9775"/>
                </a:lnTo>
                <a:lnTo>
                  <a:pt x="8575" y="9811"/>
                </a:lnTo>
                <a:lnTo>
                  <a:pt x="8541" y="9848"/>
                </a:lnTo>
                <a:lnTo>
                  <a:pt x="8510" y="9886"/>
                </a:lnTo>
                <a:lnTo>
                  <a:pt x="8479" y="9925"/>
                </a:lnTo>
                <a:lnTo>
                  <a:pt x="8447" y="9964"/>
                </a:lnTo>
                <a:lnTo>
                  <a:pt x="7473" y="9750"/>
                </a:lnTo>
                <a:lnTo>
                  <a:pt x="7134" y="10574"/>
                </a:lnTo>
                <a:lnTo>
                  <a:pt x="7821" y="11317"/>
                </a:lnTo>
                <a:lnTo>
                  <a:pt x="7822" y="11316"/>
                </a:lnTo>
                <a:lnTo>
                  <a:pt x="7810" y="11370"/>
                </a:lnTo>
                <a:lnTo>
                  <a:pt x="7800" y="11426"/>
                </a:lnTo>
                <a:lnTo>
                  <a:pt x="7791" y="11480"/>
                </a:lnTo>
                <a:lnTo>
                  <a:pt x="7783" y="11536"/>
                </a:lnTo>
                <a:lnTo>
                  <a:pt x="7776" y="11590"/>
                </a:lnTo>
                <a:lnTo>
                  <a:pt x="7769" y="11644"/>
                </a:lnTo>
                <a:lnTo>
                  <a:pt x="7764" y="11699"/>
                </a:lnTo>
                <a:lnTo>
                  <a:pt x="7759" y="11753"/>
                </a:lnTo>
                <a:lnTo>
                  <a:pt x="7756" y="11808"/>
                </a:lnTo>
                <a:lnTo>
                  <a:pt x="7753" y="11862"/>
                </a:lnTo>
                <a:lnTo>
                  <a:pt x="7751" y="11916"/>
                </a:lnTo>
                <a:lnTo>
                  <a:pt x="7751" y="11970"/>
                </a:lnTo>
                <a:lnTo>
                  <a:pt x="7751" y="12023"/>
                </a:lnTo>
                <a:lnTo>
                  <a:pt x="7752" y="12077"/>
                </a:lnTo>
                <a:lnTo>
                  <a:pt x="7753" y="12130"/>
                </a:lnTo>
                <a:lnTo>
                  <a:pt x="7756" y="12184"/>
                </a:lnTo>
                <a:lnTo>
                  <a:pt x="7756" y="12183"/>
                </a:lnTo>
                <a:lnTo>
                  <a:pt x="6850" y="12524"/>
                </a:lnTo>
                <a:lnTo>
                  <a:pt x="7070" y="13510"/>
                </a:lnTo>
                <a:lnTo>
                  <a:pt x="8188" y="13606"/>
                </a:lnTo>
                <a:lnTo>
                  <a:pt x="8188" y="13605"/>
                </a:lnTo>
                <a:lnTo>
                  <a:pt x="8211" y="13642"/>
                </a:lnTo>
                <a:lnTo>
                  <a:pt x="8234" y="13679"/>
                </a:lnTo>
                <a:lnTo>
                  <a:pt x="8257" y="13715"/>
                </a:lnTo>
                <a:lnTo>
                  <a:pt x="8281" y="13751"/>
                </a:lnTo>
                <a:lnTo>
                  <a:pt x="8306" y="13786"/>
                </a:lnTo>
                <a:lnTo>
                  <a:pt x="8330" y="13822"/>
                </a:lnTo>
                <a:lnTo>
                  <a:pt x="8355" y="13856"/>
                </a:lnTo>
                <a:lnTo>
                  <a:pt x="8382" y="13890"/>
                </a:lnTo>
                <a:lnTo>
                  <a:pt x="8408" y="13925"/>
                </a:lnTo>
                <a:lnTo>
                  <a:pt x="8434" y="13958"/>
                </a:lnTo>
                <a:lnTo>
                  <a:pt x="8461" y="13991"/>
                </a:lnTo>
                <a:lnTo>
                  <a:pt x="8490" y="14023"/>
                </a:lnTo>
                <a:lnTo>
                  <a:pt x="8518" y="14056"/>
                </a:lnTo>
                <a:lnTo>
                  <a:pt x="8546" y="14088"/>
                </a:lnTo>
                <a:lnTo>
                  <a:pt x="8576" y="14119"/>
                </a:lnTo>
                <a:lnTo>
                  <a:pt x="8605" y="14149"/>
                </a:lnTo>
                <a:lnTo>
                  <a:pt x="8136" y="15082"/>
                </a:lnTo>
                <a:lnTo>
                  <a:pt x="9082" y="15628"/>
                </a:lnTo>
                <a:lnTo>
                  <a:pt x="9735" y="14857"/>
                </a:lnTo>
                <a:lnTo>
                  <a:pt x="9759" y="14865"/>
                </a:lnTo>
                <a:lnTo>
                  <a:pt x="9784" y="14873"/>
                </a:lnTo>
                <a:lnTo>
                  <a:pt x="9809" y="14880"/>
                </a:lnTo>
                <a:lnTo>
                  <a:pt x="9834" y="14888"/>
                </a:lnTo>
                <a:lnTo>
                  <a:pt x="9859" y="14895"/>
                </a:lnTo>
                <a:lnTo>
                  <a:pt x="9884" y="14902"/>
                </a:lnTo>
                <a:lnTo>
                  <a:pt x="9910" y="14908"/>
                </a:lnTo>
                <a:lnTo>
                  <a:pt x="9935" y="14914"/>
                </a:lnTo>
                <a:lnTo>
                  <a:pt x="9973" y="14923"/>
                </a:lnTo>
                <a:lnTo>
                  <a:pt x="10011" y="14933"/>
                </a:lnTo>
                <a:lnTo>
                  <a:pt x="10049" y="14940"/>
                </a:lnTo>
                <a:lnTo>
                  <a:pt x="10087" y="14948"/>
                </a:lnTo>
                <a:lnTo>
                  <a:pt x="10125" y="14955"/>
                </a:lnTo>
                <a:lnTo>
                  <a:pt x="10162" y="14961"/>
                </a:lnTo>
                <a:lnTo>
                  <a:pt x="10201" y="14967"/>
                </a:lnTo>
                <a:lnTo>
                  <a:pt x="10239" y="14972"/>
                </a:lnTo>
                <a:lnTo>
                  <a:pt x="10960" y="16128"/>
                </a:lnTo>
                <a:lnTo>
                  <a:pt x="11947" y="15909"/>
                </a:lnTo>
                <a:lnTo>
                  <a:pt x="11873" y="14682"/>
                </a:lnTo>
                <a:lnTo>
                  <a:pt x="11873" y="14683"/>
                </a:lnTo>
                <a:lnTo>
                  <a:pt x="11916" y="14660"/>
                </a:lnTo>
                <a:lnTo>
                  <a:pt x="11957" y="14638"/>
                </a:lnTo>
                <a:lnTo>
                  <a:pt x="12000" y="14615"/>
                </a:lnTo>
                <a:lnTo>
                  <a:pt x="12040" y="14591"/>
                </a:lnTo>
                <a:lnTo>
                  <a:pt x="12082" y="14567"/>
                </a:lnTo>
                <a:lnTo>
                  <a:pt x="12122" y="14541"/>
                </a:lnTo>
                <a:lnTo>
                  <a:pt x="12162" y="14515"/>
                </a:lnTo>
                <a:lnTo>
                  <a:pt x="12202" y="14489"/>
                </a:lnTo>
                <a:lnTo>
                  <a:pt x="12241" y="14462"/>
                </a:lnTo>
                <a:lnTo>
                  <a:pt x="12281" y="14434"/>
                </a:lnTo>
                <a:lnTo>
                  <a:pt x="12319" y="14405"/>
                </a:lnTo>
                <a:lnTo>
                  <a:pt x="12357" y="14376"/>
                </a:lnTo>
                <a:lnTo>
                  <a:pt x="12395" y="14347"/>
                </a:lnTo>
                <a:lnTo>
                  <a:pt x="12432" y="14317"/>
                </a:lnTo>
                <a:lnTo>
                  <a:pt x="12470" y="14285"/>
                </a:lnTo>
                <a:lnTo>
                  <a:pt x="12506" y="14253"/>
                </a:lnTo>
                <a:lnTo>
                  <a:pt x="12506" y="14254"/>
                </a:lnTo>
                <a:lnTo>
                  <a:pt x="13423" y="14570"/>
                </a:lnTo>
                <a:lnTo>
                  <a:pt x="13921" y="13743"/>
                </a:lnTo>
                <a:lnTo>
                  <a:pt x="13336" y="13104"/>
                </a:lnTo>
                <a:lnTo>
                  <a:pt x="13361" y="13042"/>
                </a:lnTo>
                <a:lnTo>
                  <a:pt x="13385" y="12979"/>
                </a:lnTo>
                <a:lnTo>
                  <a:pt x="13410" y="12916"/>
                </a:lnTo>
                <a:lnTo>
                  <a:pt x="13432" y="12852"/>
                </a:lnTo>
                <a:lnTo>
                  <a:pt x="13453" y="12787"/>
                </a:lnTo>
                <a:lnTo>
                  <a:pt x="13472" y="12722"/>
                </a:lnTo>
                <a:lnTo>
                  <a:pt x="13491" y="12655"/>
                </a:lnTo>
                <a:lnTo>
                  <a:pt x="13509" y="12589"/>
                </a:lnTo>
                <a:lnTo>
                  <a:pt x="13520" y="12541"/>
                </a:lnTo>
                <a:lnTo>
                  <a:pt x="13531" y="12492"/>
                </a:lnTo>
                <a:lnTo>
                  <a:pt x="13540" y="12444"/>
                </a:lnTo>
                <a:lnTo>
                  <a:pt x="13549" y="12395"/>
                </a:lnTo>
                <a:lnTo>
                  <a:pt x="13558" y="12348"/>
                </a:lnTo>
                <a:lnTo>
                  <a:pt x="13565" y="12300"/>
                </a:lnTo>
                <a:lnTo>
                  <a:pt x="13572" y="12252"/>
                </a:lnTo>
                <a:lnTo>
                  <a:pt x="13578" y="12204"/>
                </a:lnTo>
                <a:lnTo>
                  <a:pt x="14490" y="11571"/>
                </a:lnTo>
                <a:lnTo>
                  <a:pt x="14292" y="10681"/>
                </a:lnTo>
                <a:lnTo>
                  <a:pt x="13352" y="10552"/>
                </a:lnTo>
                <a:close/>
                <a:moveTo>
                  <a:pt x="8636" y="4331"/>
                </a:moveTo>
                <a:lnTo>
                  <a:pt x="8636" y="4332"/>
                </a:lnTo>
                <a:lnTo>
                  <a:pt x="8621" y="4259"/>
                </a:lnTo>
                <a:lnTo>
                  <a:pt x="8606" y="4185"/>
                </a:lnTo>
                <a:lnTo>
                  <a:pt x="8589" y="4113"/>
                </a:lnTo>
                <a:lnTo>
                  <a:pt x="8570" y="4041"/>
                </a:lnTo>
                <a:lnTo>
                  <a:pt x="8550" y="3970"/>
                </a:lnTo>
                <a:lnTo>
                  <a:pt x="8529" y="3898"/>
                </a:lnTo>
                <a:lnTo>
                  <a:pt x="8507" y="3827"/>
                </a:lnTo>
                <a:lnTo>
                  <a:pt x="8484" y="3757"/>
                </a:lnTo>
                <a:lnTo>
                  <a:pt x="8458" y="3687"/>
                </a:lnTo>
                <a:lnTo>
                  <a:pt x="8432" y="3619"/>
                </a:lnTo>
                <a:lnTo>
                  <a:pt x="8404" y="3550"/>
                </a:lnTo>
                <a:lnTo>
                  <a:pt x="8374" y="3483"/>
                </a:lnTo>
                <a:lnTo>
                  <a:pt x="8344" y="3415"/>
                </a:lnTo>
                <a:lnTo>
                  <a:pt x="8313" y="3349"/>
                </a:lnTo>
                <a:lnTo>
                  <a:pt x="8280" y="3283"/>
                </a:lnTo>
                <a:lnTo>
                  <a:pt x="8246" y="3218"/>
                </a:lnTo>
                <a:lnTo>
                  <a:pt x="8246" y="3218"/>
                </a:lnTo>
                <a:lnTo>
                  <a:pt x="8952" y="2127"/>
                </a:lnTo>
                <a:lnTo>
                  <a:pt x="7711" y="1013"/>
                </a:lnTo>
                <a:lnTo>
                  <a:pt x="6696" y="1714"/>
                </a:lnTo>
                <a:lnTo>
                  <a:pt x="6632" y="1683"/>
                </a:lnTo>
                <a:lnTo>
                  <a:pt x="6568" y="1654"/>
                </a:lnTo>
                <a:lnTo>
                  <a:pt x="6505" y="1626"/>
                </a:lnTo>
                <a:lnTo>
                  <a:pt x="6440" y="1600"/>
                </a:lnTo>
                <a:lnTo>
                  <a:pt x="6375" y="1576"/>
                </a:lnTo>
                <a:lnTo>
                  <a:pt x="6311" y="1551"/>
                </a:lnTo>
                <a:lnTo>
                  <a:pt x="6246" y="1529"/>
                </a:lnTo>
                <a:lnTo>
                  <a:pt x="6180" y="1509"/>
                </a:lnTo>
                <a:lnTo>
                  <a:pt x="6115" y="1489"/>
                </a:lnTo>
                <a:lnTo>
                  <a:pt x="6049" y="1471"/>
                </a:lnTo>
                <a:lnTo>
                  <a:pt x="5983" y="1455"/>
                </a:lnTo>
                <a:lnTo>
                  <a:pt x="5917" y="1438"/>
                </a:lnTo>
                <a:lnTo>
                  <a:pt x="5851" y="1424"/>
                </a:lnTo>
                <a:lnTo>
                  <a:pt x="5784" y="1411"/>
                </a:lnTo>
                <a:lnTo>
                  <a:pt x="5717" y="1399"/>
                </a:lnTo>
                <a:lnTo>
                  <a:pt x="5652" y="1389"/>
                </a:lnTo>
                <a:lnTo>
                  <a:pt x="5654" y="1389"/>
                </a:lnTo>
                <a:lnTo>
                  <a:pt x="5282" y="0"/>
                </a:lnTo>
                <a:lnTo>
                  <a:pt x="3844" y="271"/>
                </a:lnTo>
                <a:lnTo>
                  <a:pt x="3539" y="1714"/>
                </a:lnTo>
                <a:lnTo>
                  <a:pt x="3541" y="1714"/>
                </a:lnTo>
                <a:lnTo>
                  <a:pt x="3485" y="1741"/>
                </a:lnTo>
                <a:lnTo>
                  <a:pt x="3429" y="1768"/>
                </a:lnTo>
                <a:lnTo>
                  <a:pt x="3375" y="1796"/>
                </a:lnTo>
                <a:lnTo>
                  <a:pt x="3319" y="1825"/>
                </a:lnTo>
                <a:lnTo>
                  <a:pt x="3265" y="1857"/>
                </a:lnTo>
                <a:lnTo>
                  <a:pt x="3211" y="1887"/>
                </a:lnTo>
                <a:lnTo>
                  <a:pt x="3157" y="1919"/>
                </a:lnTo>
                <a:lnTo>
                  <a:pt x="3104" y="1952"/>
                </a:lnTo>
                <a:lnTo>
                  <a:pt x="3051" y="1986"/>
                </a:lnTo>
                <a:lnTo>
                  <a:pt x="3000" y="2021"/>
                </a:lnTo>
                <a:lnTo>
                  <a:pt x="2947" y="2056"/>
                </a:lnTo>
                <a:lnTo>
                  <a:pt x="2896" y="2093"/>
                </a:lnTo>
                <a:lnTo>
                  <a:pt x="2845" y="2130"/>
                </a:lnTo>
                <a:lnTo>
                  <a:pt x="2795" y="2168"/>
                </a:lnTo>
                <a:lnTo>
                  <a:pt x="2745" y="2208"/>
                </a:lnTo>
                <a:lnTo>
                  <a:pt x="2695" y="2247"/>
                </a:lnTo>
                <a:lnTo>
                  <a:pt x="1542" y="1714"/>
                </a:lnTo>
                <a:lnTo>
                  <a:pt x="892" y="2646"/>
                </a:lnTo>
                <a:lnTo>
                  <a:pt x="1542" y="3759"/>
                </a:lnTo>
                <a:lnTo>
                  <a:pt x="1543" y="3758"/>
                </a:lnTo>
                <a:lnTo>
                  <a:pt x="1514" y="3822"/>
                </a:lnTo>
                <a:lnTo>
                  <a:pt x="1487" y="3888"/>
                </a:lnTo>
                <a:lnTo>
                  <a:pt x="1459" y="3953"/>
                </a:lnTo>
                <a:lnTo>
                  <a:pt x="1434" y="4019"/>
                </a:lnTo>
                <a:lnTo>
                  <a:pt x="1410" y="4085"/>
                </a:lnTo>
                <a:lnTo>
                  <a:pt x="1387" y="4152"/>
                </a:lnTo>
                <a:lnTo>
                  <a:pt x="1365" y="4218"/>
                </a:lnTo>
                <a:lnTo>
                  <a:pt x="1344" y="4285"/>
                </a:lnTo>
                <a:lnTo>
                  <a:pt x="1325" y="4352"/>
                </a:lnTo>
                <a:lnTo>
                  <a:pt x="1307" y="4418"/>
                </a:lnTo>
                <a:lnTo>
                  <a:pt x="1290" y="4485"/>
                </a:lnTo>
                <a:lnTo>
                  <a:pt x="1273" y="4552"/>
                </a:lnTo>
                <a:lnTo>
                  <a:pt x="1259" y="4619"/>
                </a:lnTo>
                <a:lnTo>
                  <a:pt x="1245" y="4686"/>
                </a:lnTo>
                <a:lnTo>
                  <a:pt x="1233" y="4753"/>
                </a:lnTo>
                <a:lnTo>
                  <a:pt x="1222" y="4820"/>
                </a:lnTo>
                <a:lnTo>
                  <a:pt x="1222" y="4819"/>
                </a:lnTo>
                <a:lnTo>
                  <a:pt x="0" y="4996"/>
                </a:lnTo>
                <a:lnTo>
                  <a:pt x="0" y="6281"/>
                </a:lnTo>
                <a:lnTo>
                  <a:pt x="1366" y="6709"/>
                </a:lnTo>
                <a:lnTo>
                  <a:pt x="1366" y="6709"/>
                </a:lnTo>
                <a:lnTo>
                  <a:pt x="1384" y="6761"/>
                </a:lnTo>
                <a:lnTo>
                  <a:pt x="1402" y="6813"/>
                </a:lnTo>
                <a:lnTo>
                  <a:pt x="1421" y="6863"/>
                </a:lnTo>
                <a:lnTo>
                  <a:pt x="1441" y="6915"/>
                </a:lnTo>
                <a:lnTo>
                  <a:pt x="1461" y="6966"/>
                </a:lnTo>
                <a:lnTo>
                  <a:pt x="1483" y="7017"/>
                </a:lnTo>
                <a:lnTo>
                  <a:pt x="1505" y="7066"/>
                </a:lnTo>
                <a:lnTo>
                  <a:pt x="1527" y="7116"/>
                </a:lnTo>
                <a:lnTo>
                  <a:pt x="1550" y="7166"/>
                </a:lnTo>
                <a:lnTo>
                  <a:pt x="1575" y="7214"/>
                </a:lnTo>
                <a:lnTo>
                  <a:pt x="1599" y="7264"/>
                </a:lnTo>
                <a:lnTo>
                  <a:pt x="1625" y="7311"/>
                </a:lnTo>
                <a:lnTo>
                  <a:pt x="1651" y="7359"/>
                </a:lnTo>
                <a:lnTo>
                  <a:pt x="1678" y="7407"/>
                </a:lnTo>
                <a:lnTo>
                  <a:pt x="1705" y="7454"/>
                </a:lnTo>
                <a:lnTo>
                  <a:pt x="1733" y="7501"/>
                </a:lnTo>
                <a:lnTo>
                  <a:pt x="1733" y="7500"/>
                </a:lnTo>
                <a:lnTo>
                  <a:pt x="892" y="8532"/>
                </a:lnTo>
                <a:lnTo>
                  <a:pt x="1918" y="9472"/>
                </a:lnTo>
                <a:lnTo>
                  <a:pt x="2944" y="8692"/>
                </a:lnTo>
                <a:lnTo>
                  <a:pt x="2944" y="8690"/>
                </a:lnTo>
                <a:lnTo>
                  <a:pt x="2972" y="8707"/>
                </a:lnTo>
                <a:lnTo>
                  <a:pt x="3001" y="8724"/>
                </a:lnTo>
                <a:lnTo>
                  <a:pt x="3030" y="8740"/>
                </a:lnTo>
                <a:lnTo>
                  <a:pt x="3059" y="8756"/>
                </a:lnTo>
                <a:lnTo>
                  <a:pt x="3088" y="8773"/>
                </a:lnTo>
                <a:lnTo>
                  <a:pt x="3117" y="8788"/>
                </a:lnTo>
                <a:lnTo>
                  <a:pt x="3147" y="8803"/>
                </a:lnTo>
                <a:lnTo>
                  <a:pt x="3177" y="8818"/>
                </a:lnTo>
                <a:lnTo>
                  <a:pt x="3222" y="8839"/>
                </a:lnTo>
                <a:lnTo>
                  <a:pt x="3266" y="8860"/>
                </a:lnTo>
                <a:lnTo>
                  <a:pt x="3312" y="8880"/>
                </a:lnTo>
                <a:lnTo>
                  <a:pt x="3357" y="8901"/>
                </a:lnTo>
                <a:lnTo>
                  <a:pt x="3403" y="8919"/>
                </a:lnTo>
                <a:lnTo>
                  <a:pt x="3448" y="8938"/>
                </a:lnTo>
                <a:lnTo>
                  <a:pt x="3494" y="8955"/>
                </a:lnTo>
                <a:lnTo>
                  <a:pt x="3539" y="8972"/>
                </a:lnTo>
                <a:lnTo>
                  <a:pt x="4116" y="10608"/>
                </a:lnTo>
                <a:lnTo>
                  <a:pt x="5406" y="10608"/>
                </a:lnTo>
                <a:lnTo>
                  <a:pt x="5654" y="9062"/>
                </a:lnTo>
                <a:lnTo>
                  <a:pt x="5654" y="9062"/>
                </a:lnTo>
                <a:lnTo>
                  <a:pt x="5712" y="9046"/>
                </a:lnTo>
                <a:lnTo>
                  <a:pt x="5770" y="9030"/>
                </a:lnTo>
                <a:lnTo>
                  <a:pt x="5829" y="9012"/>
                </a:lnTo>
                <a:lnTo>
                  <a:pt x="5886" y="8993"/>
                </a:lnTo>
                <a:lnTo>
                  <a:pt x="5944" y="8974"/>
                </a:lnTo>
                <a:lnTo>
                  <a:pt x="6001" y="8954"/>
                </a:lnTo>
                <a:lnTo>
                  <a:pt x="6059" y="8933"/>
                </a:lnTo>
                <a:lnTo>
                  <a:pt x="6116" y="8911"/>
                </a:lnTo>
                <a:lnTo>
                  <a:pt x="6172" y="8889"/>
                </a:lnTo>
                <a:lnTo>
                  <a:pt x="6229" y="8864"/>
                </a:lnTo>
                <a:lnTo>
                  <a:pt x="6284" y="8840"/>
                </a:lnTo>
                <a:lnTo>
                  <a:pt x="6340" y="8814"/>
                </a:lnTo>
                <a:lnTo>
                  <a:pt x="6396" y="8788"/>
                </a:lnTo>
                <a:lnTo>
                  <a:pt x="6450" y="8761"/>
                </a:lnTo>
                <a:lnTo>
                  <a:pt x="6505" y="8731"/>
                </a:lnTo>
                <a:lnTo>
                  <a:pt x="6559" y="8702"/>
                </a:lnTo>
                <a:lnTo>
                  <a:pt x="6559" y="8702"/>
                </a:lnTo>
                <a:lnTo>
                  <a:pt x="7612" y="9347"/>
                </a:lnTo>
                <a:lnTo>
                  <a:pt x="8460" y="8457"/>
                </a:lnTo>
                <a:lnTo>
                  <a:pt x="7910" y="7500"/>
                </a:lnTo>
                <a:lnTo>
                  <a:pt x="7959" y="7430"/>
                </a:lnTo>
                <a:lnTo>
                  <a:pt x="8007" y="7358"/>
                </a:lnTo>
                <a:lnTo>
                  <a:pt x="8053" y="7287"/>
                </a:lnTo>
                <a:lnTo>
                  <a:pt x="8099" y="7213"/>
                </a:lnTo>
                <a:lnTo>
                  <a:pt x="8143" y="7139"/>
                </a:lnTo>
                <a:lnTo>
                  <a:pt x="8185" y="7062"/>
                </a:lnTo>
                <a:lnTo>
                  <a:pt x="8227" y="6985"/>
                </a:lnTo>
                <a:lnTo>
                  <a:pt x="8267" y="6907"/>
                </a:lnTo>
                <a:lnTo>
                  <a:pt x="8295" y="6849"/>
                </a:lnTo>
                <a:lnTo>
                  <a:pt x="8321" y="6793"/>
                </a:lnTo>
                <a:lnTo>
                  <a:pt x="8347" y="6735"/>
                </a:lnTo>
                <a:lnTo>
                  <a:pt x="8371" y="6678"/>
                </a:lnTo>
                <a:lnTo>
                  <a:pt x="8395" y="6621"/>
                </a:lnTo>
                <a:lnTo>
                  <a:pt x="8418" y="6563"/>
                </a:lnTo>
                <a:lnTo>
                  <a:pt x="8440" y="6505"/>
                </a:lnTo>
                <a:lnTo>
                  <a:pt x="8460" y="6447"/>
                </a:lnTo>
                <a:lnTo>
                  <a:pt x="9769" y="5910"/>
                </a:lnTo>
                <a:lnTo>
                  <a:pt x="9769" y="4749"/>
                </a:lnTo>
                <a:lnTo>
                  <a:pt x="8636" y="4331"/>
                </a:lnTo>
                <a:close/>
              </a:path>
            </a:pathLst>
          </a:custGeom>
          <a:noFill/>
          <a:ln w="19050">
            <a:solidFill>
              <a:schemeClr val="bg1"/>
            </a:solidFill>
          </a:ln>
        </p:spPr>
        <p:txBody>
          <a:bodyPr vert="horz" wrap="square" lIns="91440" tIns="45720" rIns="91440" bIns="45720" numCol="1" anchor="t" anchorCtr="0" compatLnSpc="1">
            <a:prstTxWarp prst="textNoShape">
              <a:avLst/>
            </a:prstTxWarp>
          </a:bodyPr>
          <a:lstStyle/>
          <a:p>
            <a:endParaRPr lang="id-ID"/>
          </a:p>
        </p:txBody>
      </p:sp>
      <p:sp>
        <p:nvSpPr>
          <p:cNvPr id="71" name="Freeform 277">
            <a:extLst>
              <a:ext uri="{FF2B5EF4-FFF2-40B4-BE49-F238E27FC236}">
                <a16:creationId xmlns:a16="http://schemas.microsoft.com/office/drawing/2014/main" id="{27DF51A6-239A-EBD9-B2A1-69E34AE16E4C}"/>
              </a:ext>
            </a:extLst>
          </p:cNvPr>
          <p:cNvSpPr>
            <a:spLocks noEditPoints="1"/>
          </p:cNvSpPr>
          <p:nvPr/>
        </p:nvSpPr>
        <p:spPr bwMode="auto">
          <a:xfrm>
            <a:off x="8533610" y="4096679"/>
            <a:ext cx="485476" cy="404187"/>
          </a:xfrm>
          <a:custGeom>
            <a:avLst/>
            <a:gdLst>
              <a:gd name="T0" fmla="*/ 0 w 16128"/>
              <a:gd name="T1" fmla="*/ 3725 h 13608"/>
              <a:gd name="T2" fmla="*/ 0 w 16128"/>
              <a:gd name="T3" fmla="*/ 13608 h 13608"/>
              <a:gd name="T4" fmla="*/ 2482 w 16128"/>
              <a:gd name="T5" fmla="*/ 13608 h 13608"/>
              <a:gd name="T6" fmla="*/ 1917 w 16128"/>
              <a:gd name="T7" fmla="*/ 3725 h 13608"/>
              <a:gd name="T8" fmla="*/ 0 w 16128"/>
              <a:gd name="T9" fmla="*/ 3725 h 13608"/>
              <a:gd name="T10" fmla="*/ 2819 w 16128"/>
              <a:gd name="T11" fmla="*/ 13608 h 13608"/>
              <a:gd name="T12" fmla="*/ 6373 w 16128"/>
              <a:gd name="T13" fmla="*/ 13608 h 13608"/>
              <a:gd name="T14" fmla="*/ 6373 w 16128"/>
              <a:gd name="T15" fmla="*/ 5466 h 13608"/>
              <a:gd name="T16" fmla="*/ 2404 w 16128"/>
              <a:gd name="T17" fmla="*/ 5466 h 13608"/>
              <a:gd name="T18" fmla="*/ 2819 w 16128"/>
              <a:gd name="T19" fmla="*/ 13608 h 13608"/>
              <a:gd name="T20" fmla="*/ 2383 w 16128"/>
              <a:gd name="T21" fmla="*/ 5042 h 13608"/>
              <a:gd name="T22" fmla="*/ 6373 w 16128"/>
              <a:gd name="T23" fmla="*/ 5042 h 13608"/>
              <a:gd name="T24" fmla="*/ 6373 w 16128"/>
              <a:gd name="T25" fmla="*/ 3049 h 13608"/>
              <a:gd name="T26" fmla="*/ 2281 w 16128"/>
              <a:gd name="T27" fmla="*/ 3049 h 13608"/>
              <a:gd name="T28" fmla="*/ 2383 w 16128"/>
              <a:gd name="T29" fmla="*/ 5042 h 13608"/>
              <a:gd name="T30" fmla="*/ 2247 w 16128"/>
              <a:gd name="T31" fmla="*/ 2372 h 13608"/>
              <a:gd name="T32" fmla="*/ 6373 w 16128"/>
              <a:gd name="T33" fmla="*/ 2372 h 13608"/>
              <a:gd name="T34" fmla="*/ 6373 w 16128"/>
              <a:gd name="T35" fmla="*/ 0 h 13608"/>
              <a:gd name="T36" fmla="*/ 2143 w 16128"/>
              <a:gd name="T37" fmla="*/ 338 h 13608"/>
              <a:gd name="T38" fmla="*/ 2247 w 16128"/>
              <a:gd name="T39" fmla="*/ 2372 h 13608"/>
              <a:gd name="T40" fmla="*/ 6936 w 16128"/>
              <a:gd name="T41" fmla="*/ 12876 h 13608"/>
              <a:gd name="T42" fmla="*/ 8966 w 16128"/>
              <a:gd name="T43" fmla="*/ 13608 h 13608"/>
              <a:gd name="T44" fmla="*/ 9776 w 16128"/>
              <a:gd name="T45" fmla="*/ 11210 h 13608"/>
              <a:gd name="T46" fmla="*/ 7699 w 16128"/>
              <a:gd name="T47" fmla="*/ 10569 h 13608"/>
              <a:gd name="T48" fmla="*/ 6936 w 16128"/>
              <a:gd name="T49" fmla="*/ 12876 h 13608"/>
              <a:gd name="T50" fmla="*/ 7966 w 16128"/>
              <a:gd name="T51" fmla="*/ 9767 h 13608"/>
              <a:gd name="T52" fmla="*/ 10150 w 16128"/>
              <a:gd name="T53" fmla="*/ 10105 h 13608"/>
              <a:gd name="T54" fmla="*/ 12970 w 16128"/>
              <a:gd name="T55" fmla="*/ 1751 h 13608"/>
              <a:gd name="T56" fmla="*/ 10883 w 16128"/>
              <a:gd name="T57" fmla="*/ 959 h 13608"/>
              <a:gd name="T58" fmla="*/ 7966 w 16128"/>
              <a:gd name="T59" fmla="*/ 9767 h 13608"/>
              <a:gd name="T60" fmla="*/ 13309 w 16128"/>
              <a:gd name="T61" fmla="*/ 13381 h 13608"/>
              <a:gd name="T62" fmla="*/ 16128 w 16128"/>
              <a:gd name="T63" fmla="*/ 13381 h 13608"/>
              <a:gd name="T64" fmla="*/ 16128 w 16128"/>
              <a:gd name="T65" fmla="*/ 5108 h 13608"/>
              <a:gd name="T66" fmla="*/ 13309 w 16128"/>
              <a:gd name="T67" fmla="*/ 5108 h 13608"/>
              <a:gd name="T68" fmla="*/ 13309 w 16128"/>
              <a:gd name="T69" fmla="*/ 13381 h 13608"/>
              <a:gd name="T70" fmla="*/ 13309 w 16128"/>
              <a:gd name="T71" fmla="*/ 959 h 13608"/>
              <a:gd name="T72" fmla="*/ 13309 w 16128"/>
              <a:gd name="T73" fmla="*/ 4240 h 13608"/>
              <a:gd name="T74" fmla="*/ 16128 w 16128"/>
              <a:gd name="T75" fmla="*/ 3796 h 13608"/>
              <a:gd name="T76" fmla="*/ 16128 w 16128"/>
              <a:gd name="T77" fmla="*/ 505 h 13608"/>
              <a:gd name="T78" fmla="*/ 13309 w 16128"/>
              <a:gd name="T79" fmla="*/ 959 h 13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128" h="13608">
                <a:moveTo>
                  <a:pt x="0" y="3725"/>
                </a:moveTo>
                <a:lnTo>
                  <a:pt x="0" y="13608"/>
                </a:lnTo>
                <a:lnTo>
                  <a:pt x="2482" y="13608"/>
                </a:lnTo>
                <a:lnTo>
                  <a:pt x="1917" y="3725"/>
                </a:lnTo>
                <a:lnTo>
                  <a:pt x="0" y="3725"/>
                </a:lnTo>
                <a:close/>
                <a:moveTo>
                  <a:pt x="2819" y="13608"/>
                </a:moveTo>
                <a:lnTo>
                  <a:pt x="6373" y="13608"/>
                </a:lnTo>
                <a:lnTo>
                  <a:pt x="6373" y="5466"/>
                </a:lnTo>
                <a:lnTo>
                  <a:pt x="2404" y="5466"/>
                </a:lnTo>
                <a:lnTo>
                  <a:pt x="2819" y="13608"/>
                </a:lnTo>
                <a:close/>
                <a:moveTo>
                  <a:pt x="2383" y="5042"/>
                </a:moveTo>
                <a:lnTo>
                  <a:pt x="6373" y="5042"/>
                </a:lnTo>
                <a:lnTo>
                  <a:pt x="6373" y="3049"/>
                </a:lnTo>
                <a:lnTo>
                  <a:pt x="2281" y="3049"/>
                </a:lnTo>
                <a:lnTo>
                  <a:pt x="2383" y="5042"/>
                </a:lnTo>
                <a:close/>
                <a:moveTo>
                  <a:pt x="2247" y="2372"/>
                </a:moveTo>
                <a:lnTo>
                  <a:pt x="6373" y="2372"/>
                </a:lnTo>
                <a:lnTo>
                  <a:pt x="6373" y="0"/>
                </a:lnTo>
                <a:lnTo>
                  <a:pt x="2143" y="338"/>
                </a:lnTo>
                <a:lnTo>
                  <a:pt x="2247" y="2372"/>
                </a:lnTo>
                <a:close/>
                <a:moveTo>
                  <a:pt x="6936" y="12876"/>
                </a:moveTo>
                <a:lnTo>
                  <a:pt x="8966" y="13608"/>
                </a:lnTo>
                <a:lnTo>
                  <a:pt x="9776" y="11210"/>
                </a:lnTo>
                <a:lnTo>
                  <a:pt x="7699" y="10569"/>
                </a:lnTo>
                <a:lnTo>
                  <a:pt x="6936" y="12876"/>
                </a:lnTo>
                <a:close/>
                <a:moveTo>
                  <a:pt x="7966" y="9767"/>
                </a:moveTo>
                <a:lnTo>
                  <a:pt x="10150" y="10105"/>
                </a:lnTo>
                <a:lnTo>
                  <a:pt x="12970" y="1751"/>
                </a:lnTo>
                <a:lnTo>
                  <a:pt x="10883" y="959"/>
                </a:lnTo>
                <a:lnTo>
                  <a:pt x="7966" y="9767"/>
                </a:lnTo>
                <a:close/>
                <a:moveTo>
                  <a:pt x="13309" y="13381"/>
                </a:moveTo>
                <a:lnTo>
                  <a:pt x="16128" y="13381"/>
                </a:lnTo>
                <a:lnTo>
                  <a:pt x="16128" y="5108"/>
                </a:lnTo>
                <a:lnTo>
                  <a:pt x="13309" y="5108"/>
                </a:lnTo>
                <a:lnTo>
                  <a:pt x="13309" y="13381"/>
                </a:lnTo>
                <a:close/>
                <a:moveTo>
                  <a:pt x="13309" y="959"/>
                </a:moveTo>
                <a:lnTo>
                  <a:pt x="13309" y="4240"/>
                </a:lnTo>
                <a:lnTo>
                  <a:pt x="16128" y="3796"/>
                </a:lnTo>
                <a:lnTo>
                  <a:pt x="16128" y="505"/>
                </a:lnTo>
                <a:lnTo>
                  <a:pt x="13309" y="95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72" name="Título 6">
            <a:extLst>
              <a:ext uri="{FF2B5EF4-FFF2-40B4-BE49-F238E27FC236}">
                <a16:creationId xmlns:a16="http://schemas.microsoft.com/office/drawing/2014/main" id="{5B04FD8F-7C24-9219-1A4E-60418BB7BC90}"/>
              </a:ext>
            </a:extLst>
          </p:cNvPr>
          <p:cNvSpPr txBox="1">
            <a:spLocks/>
          </p:cNvSpPr>
          <p:nvPr/>
        </p:nvSpPr>
        <p:spPr>
          <a:xfrm>
            <a:off x="283741" y="0"/>
            <a:ext cx="11108159" cy="571610"/>
          </a:xfrm>
          <a:prstGeom prst="rect">
            <a:avLst/>
          </a:prstGeom>
        </p:spPr>
        <p:txBody>
          <a:bodyPr anchor="b">
            <a:noAutofit/>
          </a:bodyPr>
          <a:lstStyle>
            <a:defPPr>
              <a:defRPr lang="es-CO"/>
            </a:defPPr>
            <a:lvl1pPr>
              <a:lnSpc>
                <a:spcPct val="90000"/>
              </a:lnSpc>
              <a:spcBef>
                <a:spcPct val="0"/>
              </a:spcBef>
              <a:buNone/>
              <a:defRPr sz="2500">
                <a:solidFill>
                  <a:schemeClr val="bg2"/>
                </a:solidFill>
                <a:latin typeface="+mj-lt"/>
                <a:ea typeface="+mj-ea"/>
                <a:cs typeface="+mj-cs"/>
              </a:defRPr>
            </a:lvl1pPr>
          </a:lstStyle>
          <a:p>
            <a:r>
              <a:rPr lang="es-CO"/>
              <a:t>Conclusiones</a:t>
            </a:r>
            <a:endParaRPr lang="es-MX"/>
          </a:p>
        </p:txBody>
      </p:sp>
      <p:sp>
        <p:nvSpPr>
          <p:cNvPr id="16" name="CuadroTexto 15">
            <a:extLst>
              <a:ext uri="{FF2B5EF4-FFF2-40B4-BE49-F238E27FC236}">
                <a16:creationId xmlns:a16="http://schemas.microsoft.com/office/drawing/2014/main" id="{D6DABE4E-A780-7821-DB50-228D0EAC1897}"/>
              </a:ext>
            </a:extLst>
          </p:cNvPr>
          <p:cNvSpPr txBox="1"/>
          <p:nvPr/>
        </p:nvSpPr>
        <p:spPr>
          <a:xfrm>
            <a:off x="5372691" y="1877198"/>
            <a:ext cx="2273301" cy="1015663"/>
          </a:xfrm>
          <a:prstGeom prst="rect">
            <a:avLst/>
          </a:prstGeom>
          <a:noFill/>
        </p:spPr>
        <p:txBody>
          <a:bodyPr wrap="square">
            <a:spAutoFit/>
          </a:bodyPr>
          <a:lstStyle/>
          <a:p>
            <a:pPr algn="just"/>
            <a:r>
              <a:rPr lang="es-MX" sz="1000">
                <a:solidFill>
                  <a:schemeClr val="tx1">
                    <a:lumMod val="65000"/>
                    <a:lumOff val="35000"/>
                  </a:schemeClr>
                </a:solidFill>
              </a:rPr>
              <a:t>El 97% de los participantes manifestó que recomendaría la actividad a familiares o amigos, lo que refleja una experiencia positiva y una alta valoración del espacio.</a:t>
            </a:r>
            <a:endParaRPr lang="es-ES" sz="1000"/>
          </a:p>
        </p:txBody>
      </p:sp>
    </p:spTree>
    <p:extLst>
      <p:ext uri="{BB962C8B-B14F-4D97-AF65-F5344CB8AC3E}">
        <p14:creationId xmlns:p14="http://schemas.microsoft.com/office/powerpoint/2010/main" val="3073170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childTnLst>
                          </p:cTn>
                        </p:par>
                        <p:par>
                          <p:cTn id="57" fill="hold">
                            <p:stCondLst>
                              <p:cond delay="1000"/>
                            </p:stCondLst>
                            <p:childTnLst>
                              <p:par>
                                <p:cTn id="58" presetID="6" presetClass="entr" presetSubtype="32"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circle(out)">
                                      <p:cBhvr>
                                        <p:cTn id="60" dur="750"/>
                                        <p:tgtEl>
                                          <p:spTgt spid="22"/>
                                        </p:tgtEl>
                                      </p:cBhvr>
                                    </p:animEffect>
                                  </p:childTnLst>
                                </p:cTn>
                              </p:par>
                            </p:childTnLst>
                          </p:cTn>
                        </p:par>
                        <p:par>
                          <p:cTn id="61" fill="hold">
                            <p:stCondLst>
                              <p:cond delay="1750"/>
                            </p:stCondLst>
                            <p:childTnLst>
                              <p:par>
                                <p:cTn id="62" presetID="6" presetClass="entr" presetSubtype="32" fill="hold" grpId="0" nodeType="after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circle(out)">
                                      <p:cBhvr>
                                        <p:cTn id="64" dur="750"/>
                                        <p:tgtEl>
                                          <p:spTgt spid="36"/>
                                        </p:tgtEl>
                                      </p:cBhvr>
                                    </p:animEffect>
                                  </p:childTnLst>
                                </p:cTn>
                              </p:par>
                            </p:childTnLst>
                          </p:cTn>
                        </p:par>
                        <p:par>
                          <p:cTn id="65" fill="hold">
                            <p:stCondLst>
                              <p:cond delay="2500"/>
                            </p:stCondLst>
                            <p:childTnLst>
                              <p:par>
                                <p:cTn id="66" presetID="6" presetClass="entr" presetSubtype="32" fill="hold" grpId="0" nodeType="afterEffect">
                                  <p:stCondLst>
                                    <p:cond delay="0"/>
                                  </p:stCondLst>
                                  <p:childTnLst>
                                    <p:set>
                                      <p:cBhvr>
                                        <p:cTn id="67" dur="1" fill="hold">
                                          <p:stCondLst>
                                            <p:cond delay="0"/>
                                          </p:stCondLst>
                                        </p:cTn>
                                        <p:tgtEl>
                                          <p:spTgt spid="70"/>
                                        </p:tgtEl>
                                        <p:attrNameLst>
                                          <p:attrName>style.visibility</p:attrName>
                                        </p:attrNameLst>
                                      </p:cBhvr>
                                      <p:to>
                                        <p:strVal val="visible"/>
                                      </p:to>
                                    </p:set>
                                    <p:animEffect transition="in" filter="circle(out)">
                                      <p:cBhvr>
                                        <p:cTn id="68" dur="1000"/>
                                        <p:tgtEl>
                                          <p:spTgt spid="7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71"/>
                                        </p:tgtEl>
                                        <p:attrNameLst>
                                          <p:attrName>style.visibility</p:attrName>
                                        </p:attrNameLst>
                                      </p:cBhvr>
                                      <p:to>
                                        <p:strVal val="visible"/>
                                      </p:to>
                                    </p:set>
                                    <p:animEffect transition="in" filter="fade">
                                      <p:cBhvr>
                                        <p:cTn id="71"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7" grpId="0"/>
      <p:bldP spid="8" grpId="0"/>
      <p:bldP spid="9" grpId="0" animBg="1"/>
      <p:bldP spid="10" grpId="0"/>
      <p:bldP spid="11" grpId="0"/>
      <p:bldP spid="12" grpId="0" animBg="1"/>
      <p:bldP spid="13" grpId="0"/>
      <p:bldP spid="15" grpId="0" animBg="1"/>
      <p:bldP spid="22" grpId="0" animBg="1"/>
      <p:bldP spid="28" grpId="0"/>
      <p:bldP spid="29" grpId="0"/>
      <p:bldP spid="30" grpId="0" animBg="1"/>
      <p:bldP spid="31" grpId="0"/>
      <p:bldP spid="32" grpId="0"/>
      <p:bldP spid="36" grpId="0" animBg="1"/>
      <p:bldP spid="70" grpId="0" animBg="1"/>
      <p:bldP spid="7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08EBE80-443C-8484-CFBC-D0D3184D91EF}"/>
              </a:ext>
            </a:extLst>
          </p:cNvPr>
          <p:cNvSpPr>
            <a:spLocks noGrp="1"/>
          </p:cNvSpPr>
          <p:nvPr>
            <p:ph type="title"/>
          </p:nvPr>
        </p:nvSpPr>
        <p:spPr/>
        <p:txBody>
          <a:bodyPr>
            <a:normAutofit/>
          </a:bodyPr>
          <a:lstStyle/>
          <a:p>
            <a:r>
              <a:rPr kumimoji="0" lang="es-CO" sz="3600" b="0" i="0" u="none" strike="noStrike" kern="1200" cap="none" spc="0" normalizeH="0" baseline="0" noProof="0">
                <a:ln>
                  <a:noFill/>
                </a:ln>
                <a:solidFill>
                  <a:srgbClr val="B28A3F"/>
                </a:solidFill>
                <a:effectLst/>
                <a:uLnTx/>
                <a:uFillTx/>
                <a:latin typeface="Montserrat ExtraBold"/>
                <a:ea typeface="+mj-ea"/>
                <a:cs typeface="+mj-cs"/>
              </a:rPr>
              <a:t>Temas a desarrollar </a:t>
            </a:r>
            <a:endParaRPr lang="es-CO"/>
          </a:p>
        </p:txBody>
      </p:sp>
      <p:grpSp>
        <p:nvGrpSpPr>
          <p:cNvPr id="459" name="Group 41">
            <a:extLst>
              <a:ext uri="{FF2B5EF4-FFF2-40B4-BE49-F238E27FC236}">
                <a16:creationId xmlns:a16="http://schemas.microsoft.com/office/drawing/2014/main" id="{81BE35DA-1F4C-9A88-B9CD-040DD5944C9A}"/>
              </a:ext>
            </a:extLst>
          </p:cNvPr>
          <p:cNvGrpSpPr/>
          <p:nvPr/>
        </p:nvGrpSpPr>
        <p:grpSpPr>
          <a:xfrm>
            <a:off x="774387" y="1466159"/>
            <a:ext cx="5014912" cy="1109915"/>
            <a:chOff x="611983" y="2426787"/>
            <a:chExt cx="5014912" cy="1109914"/>
          </a:xfrm>
        </p:grpSpPr>
        <p:sp>
          <p:nvSpPr>
            <p:cNvPr id="460" name="Rounded Rectangle 3">
              <a:extLst>
                <a:ext uri="{FF2B5EF4-FFF2-40B4-BE49-F238E27FC236}">
                  <a16:creationId xmlns:a16="http://schemas.microsoft.com/office/drawing/2014/main" id="{6E99730F-4D81-86D2-CDED-4AEDA5C57AA3}"/>
                </a:ext>
              </a:extLst>
            </p:cNvPr>
            <p:cNvSpPr/>
            <p:nvPr/>
          </p:nvSpPr>
          <p:spPr>
            <a:xfrm>
              <a:off x="611983" y="2519362"/>
              <a:ext cx="5014912" cy="900113"/>
            </a:xfrm>
            <a:prstGeom prst="roundRect">
              <a:avLst>
                <a:gd name="adj" fmla="val 8730"/>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461" name="Group 24">
              <a:extLst>
                <a:ext uri="{FF2B5EF4-FFF2-40B4-BE49-F238E27FC236}">
                  <a16:creationId xmlns:a16="http://schemas.microsoft.com/office/drawing/2014/main" id="{DEC7E16D-DC1E-5E41-2751-B7D13E6F18A8}"/>
                </a:ext>
              </a:extLst>
            </p:cNvPr>
            <p:cNvGrpSpPr/>
            <p:nvPr/>
          </p:nvGrpSpPr>
          <p:grpSpPr>
            <a:xfrm>
              <a:off x="3605036" y="2426787"/>
              <a:ext cx="1260676" cy="1109914"/>
              <a:chOff x="3605036" y="2426787"/>
              <a:chExt cx="1260676" cy="1109914"/>
            </a:xfrm>
          </p:grpSpPr>
          <p:sp>
            <p:nvSpPr>
              <p:cNvPr id="479" name="Rectangle 10">
                <a:extLst>
                  <a:ext uri="{FF2B5EF4-FFF2-40B4-BE49-F238E27FC236}">
                    <a16:creationId xmlns:a16="http://schemas.microsoft.com/office/drawing/2014/main" id="{098EC3CF-31CD-2171-E01C-C5DD4BD8EF68}"/>
                  </a:ext>
                </a:extLst>
              </p:cNvPr>
              <p:cNvSpPr/>
              <p:nvPr/>
            </p:nvSpPr>
            <p:spPr>
              <a:xfrm>
                <a:off x="3752850" y="2519364"/>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0" name="Oval 12">
                <a:extLst>
                  <a:ext uri="{FF2B5EF4-FFF2-40B4-BE49-F238E27FC236}">
                    <a16:creationId xmlns:a16="http://schemas.microsoft.com/office/drawing/2014/main" id="{0182E7CE-53BE-F9E6-1FF5-9474E9DFE7F3}"/>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1" name="Oval 13">
                <a:extLst>
                  <a:ext uri="{FF2B5EF4-FFF2-40B4-BE49-F238E27FC236}">
                    <a16:creationId xmlns:a16="http://schemas.microsoft.com/office/drawing/2014/main" id="{8931A2A9-08B9-41A3-40C0-CC3124D79C69}"/>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2" name="Oval 14">
                <a:extLst>
                  <a:ext uri="{FF2B5EF4-FFF2-40B4-BE49-F238E27FC236}">
                    <a16:creationId xmlns:a16="http://schemas.microsoft.com/office/drawing/2014/main" id="{98B69C1B-EB6E-3CF4-F28A-FB0F997A5E3B}"/>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3" name="Oval 15">
                <a:extLst>
                  <a:ext uri="{FF2B5EF4-FFF2-40B4-BE49-F238E27FC236}">
                    <a16:creationId xmlns:a16="http://schemas.microsoft.com/office/drawing/2014/main" id="{29F60AB5-FE9B-9539-150B-2826467405AC}"/>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4" name="Oval 16">
                <a:extLst>
                  <a:ext uri="{FF2B5EF4-FFF2-40B4-BE49-F238E27FC236}">
                    <a16:creationId xmlns:a16="http://schemas.microsoft.com/office/drawing/2014/main" id="{216DD1F3-9B0C-DB34-3166-1D5F5ECA3AE6}"/>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5" name="Oval 17">
                <a:extLst>
                  <a:ext uri="{FF2B5EF4-FFF2-40B4-BE49-F238E27FC236}">
                    <a16:creationId xmlns:a16="http://schemas.microsoft.com/office/drawing/2014/main" id="{8367636E-BB63-D2C6-CE99-F792A18B96B2}"/>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6" name="Oval 18">
                <a:extLst>
                  <a:ext uri="{FF2B5EF4-FFF2-40B4-BE49-F238E27FC236}">
                    <a16:creationId xmlns:a16="http://schemas.microsoft.com/office/drawing/2014/main" id="{C0CDF525-2864-B5C0-E812-FEB58D9D7CE3}"/>
                  </a:ext>
                </a:extLst>
              </p:cNvPr>
              <p:cNvSpPr/>
              <p:nvPr/>
            </p:nvSpPr>
            <p:spPr>
              <a:xfrm>
                <a:off x="4631259" y="328776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7" name="Oval 19">
                <a:extLst>
                  <a:ext uri="{FF2B5EF4-FFF2-40B4-BE49-F238E27FC236}">
                    <a16:creationId xmlns:a16="http://schemas.microsoft.com/office/drawing/2014/main" id="{7C7C8FBC-7EFA-7A2C-CF41-262F2532A055}"/>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8" name="Oval 20">
                <a:extLst>
                  <a:ext uri="{FF2B5EF4-FFF2-40B4-BE49-F238E27FC236}">
                    <a16:creationId xmlns:a16="http://schemas.microsoft.com/office/drawing/2014/main" id="{3EF47E5D-E3D3-52D3-1FD6-58571D247710}"/>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89" name="Oval 21">
                <a:extLst>
                  <a:ext uri="{FF2B5EF4-FFF2-40B4-BE49-F238E27FC236}">
                    <a16:creationId xmlns:a16="http://schemas.microsoft.com/office/drawing/2014/main" id="{09E50BE7-35DE-6084-975D-9EB4F1DA74AE}"/>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0" name="Oval 22">
                <a:extLst>
                  <a:ext uri="{FF2B5EF4-FFF2-40B4-BE49-F238E27FC236}">
                    <a16:creationId xmlns:a16="http://schemas.microsoft.com/office/drawing/2014/main" id="{C91CF9D7-88B2-3BDF-08FB-E097C6134302}"/>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462" name="Group 40">
              <a:extLst>
                <a:ext uri="{FF2B5EF4-FFF2-40B4-BE49-F238E27FC236}">
                  <a16:creationId xmlns:a16="http://schemas.microsoft.com/office/drawing/2014/main" id="{FDEE955F-9AE5-A089-7EE0-D5B6C07EF718}"/>
                </a:ext>
              </a:extLst>
            </p:cNvPr>
            <p:cNvGrpSpPr/>
            <p:nvPr/>
          </p:nvGrpSpPr>
          <p:grpSpPr>
            <a:xfrm>
              <a:off x="3672627" y="2513055"/>
              <a:ext cx="1100448" cy="861417"/>
              <a:chOff x="3672627" y="2513055"/>
              <a:chExt cx="1100448" cy="861417"/>
            </a:xfrm>
          </p:grpSpPr>
          <p:sp>
            <p:nvSpPr>
              <p:cNvPr id="463" name="Oval 23">
                <a:extLst>
                  <a:ext uri="{FF2B5EF4-FFF2-40B4-BE49-F238E27FC236}">
                    <a16:creationId xmlns:a16="http://schemas.microsoft.com/office/drawing/2014/main" id="{0595A159-D2E4-7043-45B9-992357C8AFF9}"/>
                  </a:ext>
                </a:extLst>
              </p:cNvPr>
              <p:cNvSpPr/>
              <p:nvPr/>
            </p:nvSpPr>
            <p:spPr>
              <a:xfrm>
                <a:off x="3672627" y="2707322"/>
                <a:ext cx="156778" cy="156778"/>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4" name="Oval 25">
                <a:extLst>
                  <a:ext uri="{FF2B5EF4-FFF2-40B4-BE49-F238E27FC236}">
                    <a16:creationId xmlns:a16="http://schemas.microsoft.com/office/drawing/2014/main" id="{D5FCFAF3-ECD6-DE3D-9FAD-B03AA1B4E57E}"/>
                  </a:ext>
                </a:extLst>
              </p:cNvPr>
              <p:cNvSpPr/>
              <p:nvPr/>
            </p:nvSpPr>
            <p:spPr>
              <a:xfrm>
                <a:off x="3824673" y="296227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5" name="Oval 26">
                <a:extLst>
                  <a:ext uri="{FF2B5EF4-FFF2-40B4-BE49-F238E27FC236}">
                    <a16:creationId xmlns:a16="http://schemas.microsoft.com/office/drawing/2014/main" id="{2D752320-E845-8B0C-5B13-9E4E14D26E2F}"/>
                  </a:ext>
                </a:extLst>
              </p:cNvPr>
              <p:cNvSpPr/>
              <p:nvPr/>
            </p:nvSpPr>
            <p:spPr>
              <a:xfrm>
                <a:off x="3795712" y="3261170"/>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6" name="Oval 27">
                <a:extLst>
                  <a:ext uri="{FF2B5EF4-FFF2-40B4-BE49-F238E27FC236}">
                    <a16:creationId xmlns:a16="http://schemas.microsoft.com/office/drawing/2014/main" id="{D36CBF15-E9E1-77EC-43B6-9C574CC1E912}"/>
                  </a:ext>
                </a:extLst>
              </p:cNvPr>
              <p:cNvSpPr/>
              <p:nvPr/>
            </p:nvSpPr>
            <p:spPr>
              <a:xfrm>
                <a:off x="4472508" y="26181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7" name="Oval 28">
                <a:extLst>
                  <a:ext uri="{FF2B5EF4-FFF2-40B4-BE49-F238E27FC236}">
                    <a16:creationId xmlns:a16="http://schemas.microsoft.com/office/drawing/2014/main" id="{19508519-3DBC-A12C-6168-A4B694CDF28A}"/>
                  </a:ext>
                </a:extLst>
              </p:cNvPr>
              <p:cNvSpPr/>
              <p:nvPr/>
            </p:nvSpPr>
            <p:spPr>
              <a:xfrm>
                <a:off x="4548857" y="303098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8" name="Oval 29">
                <a:extLst>
                  <a:ext uri="{FF2B5EF4-FFF2-40B4-BE49-F238E27FC236}">
                    <a16:creationId xmlns:a16="http://schemas.microsoft.com/office/drawing/2014/main" id="{2AD160E7-1D99-7D1C-0A9F-7FEE79364C84}"/>
                  </a:ext>
                </a:extLst>
              </p:cNvPr>
              <p:cNvSpPr/>
              <p:nvPr/>
            </p:nvSpPr>
            <p:spPr>
              <a:xfrm>
                <a:off x="3938255" y="251305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9" name="Oval 30">
                <a:extLst>
                  <a:ext uri="{FF2B5EF4-FFF2-40B4-BE49-F238E27FC236}">
                    <a16:creationId xmlns:a16="http://schemas.microsoft.com/office/drawing/2014/main" id="{2BB45B42-9F73-683F-81A3-300DED3D363D}"/>
                  </a:ext>
                </a:extLst>
              </p:cNvPr>
              <p:cNvSpPr/>
              <p:nvPr/>
            </p:nvSpPr>
            <p:spPr>
              <a:xfrm>
                <a:off x="4073105" y="2798485"/>
                <a:ext cx="148913" cy="148913"/>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0" name="Oval 31">
                <a:extLst>
                  <a:ext uri="{FF2B5EF4-FFF2-40B4-BE49-F238E27FC236}">
                    <a16:creationId xmlns:a16="http://schemas.microsoft.com/office/drawing/2014/main" id="{D1BA3514-69F3-7125-313D-4C71D3B52162}"/>
                  </a:ext>
                </a:extLst>
              </p:cNvPr>
              <p:cNvSpPr/>
              <p:nvPr/>
            </p:nvSpPr>
            <p:spPr>
              <a:xfrm>
                <a:off x="4289540" y="28435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471" name="Oval 32">
                <a:extLst>
                  <a:ext uri="{FF2B5EF4-FFF2-40B4-BE49-F238E27FC236}">
                    <a16:creationId xmlns:a16="http://schemas.microsoft.com/office/drawing/2014/main" id="{41434566-7472-F976-DFA4-30CF3BBE2829}"/>
                  </a:ext>
                </a:extLst>
              </p:cNvPr>
              <p:cNvSpPr/>
              <p:nvPr/>
            </p:nvSpPr>
            <p:spPr>
              <a:xfrm>
                <a:off x="3929407" y="281560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2" name="Oval 33">
                <a:extLst>
                  <a:ext uri="{FF2B5EF4-FFF2-40B4-BE49-F238E27FC236}">
                    <a16:creationId xmlns:a16="http://schemas.microsoft.com/office/drawing/2014/main" id="{0C9E2F59-5709-AC1F-D224-8A66E35819A6}"/>
                  </a:ext>
                </a:extLst>
              </p:cNvPr>
              <p:cNvSpPr/>
              <p:nvPr/>
            </p:nvSpPr>
            <p:spPr>
              <a:xfrm>
                <a:off x="4703474" y="2910805"/>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3" name="Oval 34">
                <a:extLst>
                  <a:ext uri="{FF2B5EF4-FFF2-40B4-BE49-F238E27FC236}">
                    <a16:creationId xmlns:a16="http://schemas.microsoft.com/office/drawing/2014/main" id="{0B977953-9088-DF05-58EB-4FF88CE917CC}"/>
                  </a:ext>
                </a:extLst>
              </p:cNvPr>
              <p:cNvSpPr/>
              <p:nvPr/>
            </p:nvSpPr>
            <p:spPr>
              <a:xfrm>
                <a:off x="4274527" y="2578359"/>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4" name="Oval 35">
                <a:extLst>
                  <a:ext uri="{FF2B5EF4-FFF2-40B4-BE49-F238E27FC236}">
                    <a16:creationId xmlns:a16="http://schemas.microsoft.com/office/drawing/2014/main" id="{F5B0B5F5-5282-FF5E-D006-AFB8705294E9}"/>
                  </a:ext>
                </a:extLst>
              </p:cNvPr>
              <p:cNvSpPr/>
              <p:nvPr/>
            </p:nvSpPr>
            <p:spPr>
              <a:xfrm>
                <a:off x="4102857" y="3041925"/>
                <a:ext cx="208274" cy="208274"/>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5" name="Oval 36">
                <a:extLst>
                  <a:ext uri="{FF2B5EF4-FFF2-40B4-BE49-F238E27FC236}">
                    <a16:creationId xmlns:a16="http://schemas.microsoft.com/office/drawing/2014/main" id="{74C481FD-BC5D-2C73-27C3-22B5262E26AE}"/>
                  </a:ext>
                </a:extLst>
              </p:cNvPr>
              <p:cNvSpPr/>
              <p:nvPr/>
            </p:nvSpPr>
            <p:spPr>
              <a:xfrm>
                <a:off x="4389109" y="315844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6" name="Oval 37">
                <a:extLst>
                  <a:ext uri="{FF2B5EF4-FFF2-40B4-BE49-F238E27FC236}">
                    <a16:creationId xmlns:a16="http://schemas.microsoft.com/office/drawing/2014/main" id="{E1DD1D78-965F-6EC5-62BB-694C78156304}"/>
                  </a:ext>
                </a:extLst>
              </p:cNvPr>
              <p:cNvSpPr/>
              <p:nvPr/>
            </p:nvSpPr>
            <p:spPr>
              <a:xfrm>
                <a:off x="3939187" y="3193246"/>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7" name="Oval 38">
                <a:extLst>
                  <a:ext uri="{FF2B5EF4-FFF2-40B4-BE49-F238E27FC236}">
                    <a16:creationId xmlns:a16="http://schemas.microsoft.com/office/drawing/2014/main" id="{AF98BE44-2876-3F9B-1514-E22A87BAF852}"/>
                  </a:ext>
                </a:extLst>
              </p:cNvPr>
              <p:cNvSpPr/>
              <p:nvPr/>
            </p:nvSpPr>
            <p:spPr>
              <a:xfrm>
                <a:off x="4475887" y="322853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8" name="Oval 39">
                <a:extLst>
                  <a:ext uri="{FF2B5EF4-FFF2-40B4-BE49-F238E27FC236}">
                    <a16:creationId xmlns:a16="http://schemas.microsoft.com/office/drawing/2014/main" id="{0C64ED68-AC16-3359-587F-E4E5B58DF7A4}"/>
                  </a:ext>
                </a:extLst>
              </p:cNvPr>
              <p:cNvSpPr/>
              <p:nvPr/>
            </p:nvSpPr>
            <p:spPr>
              <a:xfrm>
                <a:off x="4265246" y="3282338"/>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491" name="Group 42">
            <a:extLst>
              <a:ext uri="{FF2B5EF4-FFF2-40B4-BE49-F238E27FC236}">
                <a16:creationId xmlns:a16="http://schemas.microsoft.com/office/drawing/2014/main" id="{450246F7-507B-9CD2-9957-E7EC6F88DE77}"/>
              </a:ext>
            </a:extLst>
          </p:cNvPr>
          <p:cNvGrpSpPr/>
          <p:nvPr/>
        </p:nvGrpSpPr>
        <p:grpSpPr>
          <a:xfrm>
            <a:off x="774387" y="2670827"/>
            <a:ext cx="5014912" cy="1109915"/>
            <a:chOff x="611983" y="2426787"/>
            <a:chExt cx="5014912" cy="1109914"/>
          </a:xfrm>
        </p:grpSpPr>
        <p:sp>
          <p:nvSpPr>
            <p:cNvPr id="492" name="Rounded Rectangle 43">
              <a:extLst>
                <a:ext uri="{FF2B5EF4-FFF2-40B4-BE49-F238E27FC236}">
                  <a16:creationId xmlns:a16="http://schemas.microsoft.com/office/drawing/2014/main" id="{B0DFC453-66E3-39A7-A6F6-CA3608739D83}"/>
                </a:ext>
              </a:extLst>
            </p:cNvPr>
            <p:cNvSpPr/>
            <p:nvPr/>
          </p:nvSpPr>
          <p:spPr>
            <a:xfrm>
              <a:off x="611983" y="2519362"/>
              <a:ext cx="5014912" cy="900113"/>
            </a:xfrm>
            <a:prstGeom prst="roundRect">
              <a:avLst>
                <a:gd name="adj" fmla="val 8730"/>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493" name="Group 44">
              <a:extLst>
                <a:ext uri="{FF2B5EF4-FFF2-40B4-BE49-F238E27FC236}">
                  <a16:creationId xmlns:a16="http://schemas.microsoft.com/office/drawing/2014/main" id="{62C90CB2-DAC9-032D-888B-825357A8045A}"/>
                </a:ext>
              </a:extLst>
            </p:cNvPr>
            <p:cNvGrpSpPr/>
            <p:nvPr/>
          </p:nvGrpSpPr>
          <p:grpSpPr>
            <a:xfrm>
              <a:off x="3605036" y="2426787"/>
              <a:ext cx="1260676" cy="1109914"/>
              <a:chOff x="3605036" y="2426787"/>
              <a:chExt cx="1260676" cy="1109914"/>
            </a:xfrm>
          </p:grpSpPr>
          <p:sp>
            <p:nvSpPr>
              <p:cNvPr id="511" name="Rectangle 62">
                <a:extLst>
                  <a:ext uri="{FF2B5EF4-FFF2-40B4-BE49-F238E27FC236}">
                    <a16:creationId xmlns:a16="http://schemas.microsoft.com/office/drawing/2014/main" id="{40701325-7333-3204-BC3A-CB99EEB68B16}"/>
                  </a:ext>
                </a:extLst>
              </p:cNvPr>
              <p:cNvSpPr/>
              <p:nvPr/>
            </p:nvSpPr>
            <p:spPr>
              <a:xfrm>
                <a:off x="3752850" y="2519362"/>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2" name="Oval 63">
                <a:extLst>
                  <a:ext uri="{FF2B5EF4-FFF2-40B4-BE49-F238E27FC236}">
                    <a16:creationId xmlns:a16="http://schemas.microsoft.com/office/drawing/2014/main" id="{3221AE1A-B0BE-C497-15D8-05F51FF5F63F}"/>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3" name="Oval 64">
                <a:extLst>
                  <a:ext uri="{FF2B5EF4-FFF2-40B4-BE49-F238E27FC236}">
                    <a16:creationId xmlns:a16="http://schemas.microsoft.com/office/drawing/2014/main" id="{82BD455D-8CCA-AA07-BB87-8C30E10E5416}"/>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4" name="Oval 65">
                <a:extLst>
                  <a:ext uri="{FF2B5EF4-FFF2-40B4-BE49-F238E27FC236}">
                    <a16:creationId xmlns:a16="http://schemas.microsoft.com/office/drawing/2014/main" id="{13918B59-D340-C0F5-DBAC-24C263A5F0E0}"/>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5" name="Oval 66">
                <a:extLst>
                  <a:ext uri="{FF2B5EF4-FFF2-40B4-BE49-F238E27FC236}">
                    <a16:creationId xmlns:a16="http://schemas.microsoft.com/office/drawing/2014/main" id="{6FAE38EE-98B0-5767-BC34-240D74597E3B}"/>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6" name="Oval 67">
                <a:extLst>
                  <a:ext uri="{FF2B5EF4-FFF2-40B4-BE49-F238E27FC236}">
                    <a16:creationId xmlns:a16="http://schemas.microsoft.com/office/drawing/2014/main" id="{84014387-1299-952A-2C0F-A0027E70A558}"/>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7" name="Oval 68">
                <a:extLst>
                  <a:ext uri="{FF2B5EF4-FFF2-40B4-BE49-F238E27FC236}">
                    <a16:creationId xmlns:a16="http://schemas.microsoft.com/office/drawing/2014/main" id="{6113CD4C-E780-E4CB-40F0-9A6CCFF07268}"/>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8" name="Oval 69">
                <a:extLst>
                  <a:ext uri="{FF2B5EF4-FFF2-40B4-BE49-F238E27FC236}">
                    <a16:creationId xmlns:a16="http://schemas.microsoft.com/office/drawing/2014/main" id="{EF6ADE7C-36C6-1308-E7A5-5417EF4EFC75}"/>
                  </a:ext>
                </a:extLst>
              </p:cNvPr>
              <p:cNvSpPr/>
              <p:nvPr/>
            </p:nvSpPr>
            <p:spPr>
              <a:xfrm>
                <a:off x="4631259" y="328776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9" name="Oval 70">
                <a:extLst>
                  <a:ext uri="{FF2B5EF4-FFF2-40B4-BE49-F238E27FC236}">
                    <a16:creationId xmlns:a16="http://schemas.microsoft.com/office/drawing/2014/main" id="{96C6677C-F371-2319-FE60-65DC4B61FB99}"/>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0" name="Oval 71">
                <a:extLst>
                  <a:ext uri="{FF2B5EF4-FFF2-40B4-BE49-F238E27FC236}">
                    <a16:creationId xmlns:a16="http://schemas.microsoft.com/office/drawing/2014/main" id="{9B0A7EC4-12BA-C5A6-16A3-95D1FC891CEA}"/>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1" name="Oval 72">
                <a:extLst>
                  <a:ext uri="{FF2B5EF4-FFF2-40B4-BE49-F238E27FC236}">
                    <a16:creationId xmlns:a16="http://schemas.microsoft.com/office/drawing/2014/main" id="{8A16EC8E-31D1-633C-40BE-AA1EE4A2675B}"/>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2" name="Oval 73">
                <a:extLst>
                  <a:ext uri="{FF2B5EF4-FFF2-40B4-BE49-F238E27FC236}">
                    <a16:creationId xmlns:a16="http://schemas.microsoft.com/office/drawing/2014/main" id="{EB5FA028-570C-902A-EC83-982162A1B17F}"/>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494" name="Group 45">
              <a:extLst>
                <a:ext uri="{FF2B5EF4-FFF2-40B4-BE49-F238E27FC236}">
                  <a16:creationId xmlns:a16="http://schemas.microsoft.com/office/drawing/2014/main" id="{B507D9A9-CA1F-13C9-FA36-92B49963AF96}"/>
                </a:ext>
              </a:extLst>
            </p:cNvPr>
            <p:cNvGrpSpPr/>
            <p:nvPr/>
          </p:nvGrpSpPr>
          <p:grpSpPr>
            <a:xfrm>
              <a:off x="3672627" y="2513055"/>
              <a:ext cx="1100448" cy="861417"/>
              <a:chOff x="3672627" y="2513055"/>
              <a:chExt cx="1100448" cy="861417"/>
            </a:xfrm>
          </p:grpSpPr>
          <p:sp>
            <p:nvSpPr>
              <p:cNvPr id="495" name="Oval 46">
                <a:extLst>
                  <a:ext uri="{FF2B5EF4-FFF2-40B4-BE49-F238E27FC236}">
                    <a16:creationId xmlns:a16="http://schemas.microsoft.com/office/drawing/2014/main" id="{5597371D-B642-DE3A-F0CC-D09513B1F5FD}"/>
                  </a:ext>
                </a:extLst>
              </p:cNvPr>
              <p:cNvSpPr/>
              <p:nvPr/>
            </p:nvSpPr>
            <p:spPr>
              <a:xfrm>
                <a:off x="3672627" y="2707322"/>
                <a:ext cx="156778" cy="156778"/>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6" name="Oval 47">
                <a:extLst>
                  <a:ext uri="{FF2B5EF4-FFF2-40B4-BE49-F238E27FC236}">
                    <a16:creationId xmlns:a16="http://schemas.microsoft.com/office/drawing/2014/main" id="{D2AC7428-855E-ED9C-7877-015A7E8A2365}"/>
                  </a:ext>
                </a:extLst>
              </p:cNvPr>
              <p:cNvSpPr/>
              <p:nvPr/>
            </p:nvSpPr>
            <p:spPr>
              <a:xfrm>
                <a:off x="3824673" y="296227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7" name="Oval 48">
                <a:extLst>
                  <a:ext uri="{FF2B5EF4-FFF2-40B4-BE49-F238E27FC236}">
                    <a16:creationId xmlns:a16="http://schemas.microsoft.com/office/drawing/2014/main" id="{FF967401-FE04-A20B-4DD0-ABFDA89D31AC}"/>
                  </a:ext>
                </a:extLst>
              </p:cNvPr>
              <p:cNvSpPr/>
              <p:nvPr/>
            </p:nvSpPr>
            <p:spPr>
              <a:xfrm>
                <a:off x="3795712" y="3261170"/>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8" name="Oval 49">
                <a:extLst>
                  <a:ext uri="{FF2B5EF4-FFF2-40B4-BE49-F238E27FC236}">
                    <a16:creationId xmlns:a16="http://schemas.microsoft.com/office/drawing/2014/main" id="{FB5AA327-5972-264B-8C64-A422255A0FF0}"/>
                  </a:ext>
                </a:extLst>
              </p:cNvPr>
              <p:cNvSpPr/>
              <p:nvPr/>
            </p:nvSpPr>
            <p:spPr>
              <a:xfrm>
                <a:off x="4472508" y="26181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9" name="Oval 50">
                <a:extLst>
                  <a:ext uri="{FF2B5EF4-FFF2-40B4-BE49-F238E27FC236}">
                    <a16:creationId xmlns:a16="http://schemas.microsoft.com/office/drawing/2014/main" id="{AC811D3B-D96D-5294-7D46-74DBC38B073D}"/>
                  </a:ext>
                </a:extLst>
              </p:cNvPr>
              <p:cNvSpPr/>
              <p:nvPr/>
            </p:nvSpPr>
            <p:spPr>
              <a:xfrm>
                <a:off x="4548857" y="303098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0" name="Oval 51">
                <a:extLst>
                  <a:ext uri="{FF2B5EF4-FFF2-40B4-BE49-F238E27FC236}">
                    <a16:creationId xmlns:a16="http://schemas.microsoft.com/office/drawing/2014/main" id="{26FC7857-8F14-4132-9024-53C542BA1BBD}"/>
                  </a:ext>
                </a:extLst>
              </p:cNvPr>
              <p:cNvSpPr/>
              <p:nvPr/>
            </p:nvSpPr>
            <p:spPr>
              <a:xfrm>
                <a:off x="3938255" y="251305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1" name="Oval 52">
                <a:extLst>
                  <a:ext uri="{FF2B5EF4-FFF2-40B4-BE49-F238E27FC236}">
                    <a16:creationId xmlns:a16="http://schemas.microsoft.com/office/drawing/2014/main" id="{61C27645-E2F2-FA54-63DD-7B0A268328C3}"/>
                  </a:ext>
                </a:extLst>
              </p:cNvPr>
              <p:cNvSpPr/>
              <p:nvPr/>
            </p:nvSpPr>
            <p:spPr>
              <a:xfrm>
                <a:off x="4073105" y="2798485"/>
                <a:ext cx="148913" cy="148913"/>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2" name="Oval 53">
                <a:extLst>
                  <a:ext uri="{FF2B5EF4-FFF2-40B4-BE49-F238E27FC236}">
                    <a16:creationId xmlns:a16="http://schemas.microsoft.com/office/drawing/2014/main" id="{EBF8E242-FA9F-9099-01CE-FE4F77E8BD19}"/>
                  </a:ext>
                </a:extLst>
              </p:cNvPr>
              <p:cNvSpPr/>
              <p:nvPr/>
            </p:nvSpPr>
            <p:spPr>
              <a:xfrm>
                <a:off x="4289540" y="28435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503" name="Oval 54">
                <a:extLst>
                  <a:ext uri="{FF2B5EF4-FFF2-40B4-BE49-F238E27FC236}">
                    <a16:creationId xmlns:a16="http://schemas.microsoft.com/office/drawing/2014/main" id="{B6F17443-CB62-72A4-5103-A234D8238803}"/>
                  </a:ext>
                </a:extLst>
              </p:cNvPr>
              <p:cNvSpPr/>
              <p:nvPr/>
            </p:nvSpPr>
            <p:spPr>
              <a:xfrm>
                <a:off x="3929407" y="281560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4" name="Oval 55">
                <a:extLst>
                  <a:ext uri="{FF2B5EF4-FFF2-40B4-BE49-F238E27FC236}">
                    <a16:creationId xmlns:a16="http://schemas.microsoft.com/office/drawing/2014/main" id="{ABA1C872-706B-3E79-A5E0-96FD18F8A96A}"/>
                  </a:ext>
                </a:extLst>
              </p:cNvPr>
              <p:cNvSpPr/>
              <p:nvPr/>
            </p:nvSpPr>
            <p:spPr>
              <a:xfrm>
                <a:off x="4703474" y="2910805"/>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5" name="Oval 56">
                <a:extLst>
                  <a:ext uri="{FF2B5EF4-FFF2-40B4-BE49-F238E27FC236}">
                    <a16:creationId xmlns:a16="http://schemas.microsoft.com/office/drawing/2014/main" id="{27BF7D07-6C11-EBD6-B44C-45BAFFA9F2D6}"/>
                  </a:ext>
                </a:extLst>
              </p:cNvPr>
              <p:cNvSpPr/>
              <p:nvPr/>
            </p:nvSpPr>
            <p:spPr>
              <a:xfrm>
                <a:off x="4274527" y="2578359"/>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6" name="Oval 57">
                <a:extLst>
                  <a:ext uri="{FF2B5EF4-FFF2-40B4-BE49-F238E27FC236}">
                    <a16:creationId xmlns:a16="http://schemas.microsoft.com/office/drawing/2014/main" id="{1CE17A79-E48E-3DB8-3F9C-BF65E71367E9}"/>
                  </a:ext>
                </a:extLst>
              </p:cNvPr>
              <p:cNvSpPr/>
              <p:nvPr/>
            </p:nvSpPr>
            <p:spPr>
              <a:xfrm>
                <a:off x="4102857" y="3041925"/>
                <a:ext cx="208274" cy="208274"/>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7" name="Oval 58">
                <a:extLst>
                  <a:ext uri="{FF2B5EF4-FFF2-40B4-BE49-F238E27FC236}">
                    <a16:creationId xmlns:a16="http://schemas.microsoft.com/office/drawing/2014/main" id="{BD526835-4C24-A09F-C5B1-F63767BBF8AF}"/>
                  </a:ext>
                </a:extLst>
              </p:cNvPr>
              <p:cNvSpPr/>
              <p:nvPr/>
            </p:nvSpPr>
            <p:spPr>
              <a:xfrm>
                <a:off x="4389109" y="315844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8" name="Oval 59">
                <a:extLst>
                  <a:ext uri="{FF2B5EF4-FFF2-40B4-BE49-F238E27FC236}">
                    <a16:creationId xmlns:a16="http://schemas.microsoft.com/office/drawing/2014/main" id="{4E01403A-AABE-1D3E-A95A-FF44C8DACF4C}"/>
                  </a:ext>
                </a:extLst>
              </p:cNvPr>
              <p:cNvSpPr/>
              <p:nvPr/>
            </p:nvSpPr>
            <p:spPr>
              <a:xfrm>
                <a:off x="3939187" y="3193246"/>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09" name="Oval 60">
                <a:extLst>
                  <a:ext uri="{FF2B5EF4-FFF2-40B4-BE49-F238E27FC236}">
                    <a16:creationId xmlns:a16="http://schemas.microsoft.com/office/drawing/2014/main" id="{8596752C-ECAB-5765-E8F3-5B45CCF44A16}"/>
                  </a:ext>
                </a:extLst>
              </p:cNvPr>
              <p:cNvSpPr/>
              <p:nvPr/>
            </p:nvSpPr>
            <p:spPr>
              <a:xfrm>
                <a:off x="4475887" y="322853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10" name="Oval 61">
                <a:extLst>
                  <a:ext uri="{FF2B5EF4-FFF2-40B4-BE49-F238E27FC236}">
                    <a16:creationId xmlns:a16="http://schemas.microsoft.com/office/drawing/2014/main" id="{427F0F47-9860-1802-C641-F021767B8BE8}"/>
                  </a:ext>
                </a:extLst>
              </p:cNvPr>
              <p:cNvSpPr/>
              <p:nvPr/>
            </p:nvSpPr>
            <p:spPr>
              <a:xfrm>
                <a:off x="4265246" y="3282338"/>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523" name="Group 74">
            <a:extLst>
              <a:ext uri="{FF2B5EF4-FFF2-40B4-BE49-F238E27FC236}">
                <a16:creationId xmlns:a16="http://schemas.microsoft.com/office/drawing/2014/main" id="{C1F14764-2824-CEFF-8932-C86B3177798E}"/>
              </a:ext>
            </a:extLst>
          </p:cNvPr>
          <p:cNvGrpSpPr/>
          <p:nvPr/>
        </p:nvGrpSpPr>
        <p:grpSpPr>
          <a:xfrm>
            <a:off x="774387" y="3875495"/>
            <a:ext cx="5014912" cy="1109915"/>
            <a:chOff x="611983" y="2426787"/>
            <a:chExt cx="5014912" cy="1109914"/>
          </a:xfrm>
        </p:grpSpPr>
        <p:sp>
          <p:nvSpPr>
            <p:cNvPr id="524" name="Rounded Rectangle 75">
              <a:extLst>
                <a:ext uri="{FF2B5EF4-FFF2-40B4-BE49-F238E27FC236}">
                  <a16:creationId xmlns:a16="http://schemas.microsoft.com/office/drawing/2014/main" id="{3620F891-0524-ED2D-E798-CA999EA5EC79}"/>
                </a:ext>
              </a:extLst>
            </p:cNvPr>
            <p:cNvSpPr/>
            <p:nvPr/>
          </p:nvSpPr>
          <p:spPr>
            <a:xfrm>
              <a:off x="611983" y="2519362"/>
              <a:ext cx="5014912" cy="900113"/>
            </a:xfrm>
            <a:prstGeom prst="roundRect">
              <a:avLst>
                <a:gd name="adj" fmla="val 8730"/>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25" name="Group 76">
              <a:extLst>
                <a:ext uri="{FF2B5EF4-FFF2-40B4-BE49-F238E27FC236}">
                  <a16:creationId xmlns:a16="http://schemas.microsoft.com/office/drawing/2014/main" id="{721E9B36-37C6-C4E4-D3E9-C636D5D962B6}"/>
                </a:ext>
              </a:extLst>
            </p:cNvPr>
            <p:cNvGrpSpPr/>
            <p:nvPr/>
          </p:nvGrpSpPr>
          <p:grpSpPr>
            <a:xfrm>
              <a:off x="3605036" y="2426787"/>
              <a:ext cx="1260676" cy="1109914"/>
              <a:chOff x="3605036" y="2426787"/>
              <a:chExt cx="1260676" cy="1109914"/>
            </a:xfrm>
          </p:grpSpPr>
          <p:sp>
            <p:nvSpPr>
              <p:cNvPr id="543" name="Rectangle 94">
                <a:extLst>
                  <a:ext uri="{FF2B5EF4-FFF2-40B4-BE49-F238E27FC236}">
                    <a16:creationId xmlns:a16="http://schemas.microsoft.com/office/drawing/2014/main" id="{D2D07371-E17F-3056-2C31-AA01BBB833B6}"/>
                  </a:ext>
                </a:extLst>
              </p:cNvPr>
              <p:cNvSpPr/>
              <p:nvPr/>
            </p:nvSpPr>
            <p:spPr>
              <a:xfrm>
                <a:off x="3752850" y="2519362"/>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4" name="Oval 95">
                <a:extLst>
                  <a:ext uri="{FF2B5EF4-FFF2-40B4-BE49-F238E27FC236}">
                    <a16:creationId xmlns:a16="http://schemas.microsoft.com/office/drawing/2014/main" id="{1A1A7450-FCAC-E4E1-AB85-F35E70C512F6}"/>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5" name="Oval 96">
                <a:extLst>
                  <a:ext uri="{FF2B5EF4-FFF2-40B4-BE49-F238E27FC236}">
                    <a16:creationId xmlns:a16="http://schemas.microsoft.com/office/drawing/2014/main" id="{994FE547-C504-039B-DDF6-925A896DEF7A}"/>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6" name="Oval 97">
                <a:extLst>
                  <a:ext uri="{FF2B5EF4-FFF2-40B4-BE49-F238E27FC236}">
                    <a16:creationId xmlns:a16="http://schemas.microsoft.com/office/drawing/2014/main" id="{7486F3CA-86D7-44FA-7D9F-C73BFA1432C2}"/>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7" name="Oval 98">
                <a:extLst>
                  <a:ext uri="{FF2B5EF4-FFF2-40B4-BE49-F238E27FC236}">
                    <a16:creationId xmlns:a16="http://schemas.microsoft.com/office/drawing/2014/main" id="{D892406F-C9DF-1AA3-BEB8-47451376C58A}"/>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8" name="Oval 99">
                <a:extLst>
                  <a:ext uri="{FF2B5EF4-FFF2-40B4-BE49-F238E27FC236}">
                    <a16:creationId xmlns:a16="http://schemas.microsoft.com/office/drawing/2014/main" id="{711BBF85-AA8F-83CB-C7A8-1203780043C2}"/>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9" name="Oval 100">
                <a:extLst>
                  <a:ext uri="{FF2B5EF4-FFF2-40B4-BE49-F238E27FC236}">
                    <a16:creationId xmlns:a16="http://schemas.microsoft.com/office/drawing/2014/main" id="{DB609AA1-C3E3-12CF-D405-DB2578CE895E}"/>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0" name="Oval 101">
                <a:extLst>
                  <a:ext uri="{FF2B5EF4-FFF2-40B4-BE49-F238E27FC236}">
                    <a16:creationId xmlns:a16="http://schemas.microsoft.com/office/drawing/2014/main" id="{B1AA1D51-DB75-FB5E-094B-8EBCA85B3B2B}"/>
                  </a:ext>
                </a:extLst>
              </p:cNvPr>
              <p:cNvSpPr/>
              <p:nvPr/>
            </p:nvSpPr>
            <p:spPr>
              <a:xfrm>
                <a:off x="4631259" y="328776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1" name="Oval 102">
                <a:extLst>
                  <a:ext uri="{FF2B5EF4-FFF2-40B4-BE49-F238E27FC236}">
                    <a16:creationId xmlns:a16="http://schemas.microsoft.com/office/drawing/2014/main" id="{3BC6176D-C375-D092-A705-316D2C58E119}"/>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2" name="Oval 103">
                <a:extLst>
                  <a:ext uri="{FF2B5EF4-FFF2-40B4-BE49-F238E27FC236}">
                    <a16:creationId xmlns:a16="http://schemas.microsoft.com/office/drawing/2014/main" id="{36FAE0C1-3055-C592-CE8D-416A232C84FA}"/>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3" name="Oval 104">
                <a:extLst>
                  <a:ext uri="{FF2B5EF4-FFF2-40B4-BE49-F238E27FC236}">
                    <a16:creationId xmlns:a16="http://schemas.microsoft.com/office/drawing/2014/main" id="{167E63EB-C0B9-99AD-D011-442728B4D05B}"/>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54" name="Oval 105">
                <a:extLst>
                  <a:ext uri="{FF2B5EF4-FFF2-40B4-BE49-F238E27FC236}">
                    <a16:creationId xmlns:a16="http://schemas.microsoft.com/office/drawing/2014/main" id="{0C04E50E-34C4-B9D9-B9A4-A508059C36F6}"/>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26" name="Group 77">
              <a:extLst>
                <a:ext uri="{FF2B5EF4-FFF2-40B4-BE49-F238E27FC236}">
                  <a16:creationId xmlns:a16="http://schemas.microsoft.com/office/drawing/2014/main" id="{83A30A95-9901-960C-22FA-0DFF0566F9F0}"/>
                </a:ext>
              </a:extLst>
            </p:cNvPr>
            <p:cNvGrpSpPr/>
            <p:nvPr/>
          </p:nvGrpSpPr>
          <p:grpSpPr>
            <a:xfrm>
              <a:off x="3672627" y="2513055"/>
              <a:ext cx="1100448" cy="861417"/>
              <a:chOff x="3672627" y="2513055"/>
              <a:chExt cx="1100448" cy="861417"/>
            </a:xfrm>
          </p:grpSpPr>
          <p:sp>
            <p:nvSpPr>
              <p:cNvPr id="527" name="Oval 78">
                <a:extLst>
                  <a:ext uri="{FF2B5EF4-FFF2-40B4-BE49-F238E27FC236}">
                    <a16:creationId xmlns:a16="http://schemas.microsoft.com/office/drawing/2014/main" id="{55D0B8B1-BBE1-A66D-2118-00D5658678C4}"/>
                  </a:ext>
                </a:extLst>
              </p:cNvPr>
              <p:cNvSpPr/>
              <p:nvPr/>
            </p:nvSpPr>
            <p:spPr>
              <a:xfrm>
                <a:off x="3672627" y="2707322"/>
                <a:ext cx="156778" cy="156778"/>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8" name="Oval 79">
                <a:extLst>
                  <a:ext uri="{FF2B5EF4-FFF2-40B4-BE49-F238E27FC236}">
                    <a16:creationId xmlns:a16="http://schemas.microsoft.com/office/drawing/2014/main" id="{E41212B4-F697-8225-80B7-283637FF6445}"/>
                  </a:ext>
                </a:extLst>
              </p:cNvPr>
              <p:cNvSpPr/>
              <p:nvPr/>
            </p:nvSpPr>
            <p:spPr>
              <a:xfrm>
                <a:off x="3824673" y="296227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29" name="Oval 80">
                <a:extLst>
                  <a:ext uri="{FF2B5EF4-FFF2-40B4-BE49-F238E27FC236}">
                    <a16:creationId xmlns:a16="http://schemas.microsoft.com/office/drawing/2014/main" id="{6C9C73BD-A119-E3D5-C79E-315BCD48EE9F}"/>
                  </a:ext>
                </a:extLst>
              </p:cNvPr>
              <p:cNvSpPr/>
              <p:nvPr/>
            </p:nvSpPr>
            <p:spPr>
              <a:xfrm>
                <a:off x="3795712" y="3261170"/>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0" name="Oval 81">
                <a:extLst>
                  <a:ext uri="{FF2B5EF4-FFF2-40B4-BE49-F238E27FC236}">
                    <a16:creationId xmlns:a16="http://schemas.microsoft.com/office/drawing/2014/main" id="{9228B3A4-6155-7435-7C84-241FC7F4BBBF}"/>
                  </a:ext>
                </a:extLst>
              </p:cNvPr>
              <p:cNvSpPr/>
              <p:nvPr/>
            </p:nvSpPr>
            <p:spPr>
              <a:xfrm>
                <a:off x="4472508" y="26181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1" name="Oval 82">
                <a:extLst>
                  <a:ext uri="{FF2B5EF4-FFF2-40B4-BE49-F238E27FC236}">
                    <a16:creationId xmlns:a16="http://schemas.microsoft.com/office/drawing/2014/main" id="{D7F05E40-5642-677E-6B4C-658984B32D2C}"/>
                  </a:ext>
                </a:extLst>
              </p:cNvPr>
              <p:cNvSpPr/>
              <p:nvPr/>
            </p:nvSpPr>
            <p:spPr>
              <a:xfrm>
                <a:off x="4548857" y="303098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2" name="Oval 83">
                <a:extLst>
                  <a:ext uri="{FF2B5EF4-FFF2-40B4-BE49-F238E27FC236}">
                    <a16:creationId xmlns:a16="http://schemas.microsoft.com/office/drawing/2014/main" id="{7BE36125-37D0-8E9F-14DB-EB436144D62E}"/>
                  </a:ext>
                </a:extLst>
              </p:cNvPr>
              <p:cNvSpPr/>
              <p:nvPr/>
            </p:nvSpPr>
            <p:spPr>
              <a:xfrm>
                <a:off x="3938255" y="251305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3" name="Oval 84">
                <a:extLst>
                  <a:ext uri="{FF2B5EF4-FFF2-40B4-BE49-F238E27FC236}">
                    <a16:creationId xmlns:a16="http://schemas.microsoft.com/office/drawing/2014/main" id="{D3923109-A134-B825-DF25-69F41AB1D976}"/>
                  </a:ext>
                </a:extLst>
              </p:cNvPr>
              <p:cNvSpPr/>
              <p:nvPr/>
            </p:nvSpPr>
            <p:spPr>
              <a:xfrm>
                <a:off x="4073105" y="2798485"/>
                <a:ext cx="148913" cy="148913"/>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4" name="Oval 85">
                <a:extLst>
                  <a:ext uri="{FF2B5EF4-FFF2-40B4-BE49-F238E27FC236}">
                    <a16:creationId xmlns:a16="http://schemas.microsoft.com/office/drawing/2014/main" id="{3CCE5481-6F8F-C8DE-89BF-0828B9861137}"/>
                  </a:ext>
                </a:extLst>
              </p:cNvPr>
              <p:cNvSpPr/>
              <p:nvPr/>
            </p:nvSpPr>
            <p:spPr>
              <a:xfrm>
                <a:off x="4289540" y="28435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535" name="Oval 86">
                <a:extLst>
                  <a:ext uri="{FF2B5EF4-FFF2-40B4-BE49-F238E27FC236}">
                    <a16:creationId xmlns:a16="http://schemas.microsoft.com/office/drawing/2014/main" id="{86E6C666-7E79-69AD-2DCA-1B463B3C6F7B}"/>
                  </a:ext>
                </a:extLst>
              </p:cNvPr>
              <p:cNvSpPr/>
              <p:nvPr/>
            </p:nvSpPr>
            <p:spPr>
              <a:xfrm>
                <a:off x="3929407" y="281560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6" name="Oval 87">
                <a:extLst>
                  <a:ext uri="{FF2B5EF4-FFF2-40B4-BE49-F238E27FC236}">
                    <a16:creationId xmlns:a16="http://schemas.microsoft.com/office/drawing/2014/main" id="{311859B5-F99A-3790-5970-C33119F175D6}"/>
                  </a:ext>
                </a:extLst>
              </p:cNvPr>
              <p:cNvSpPr/>
              <p:nvPr/>
            </p:nvSpPr>
            <p:spPr>
              <a:xfrm>
                <a:off x="4703474" y="2910805"/>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7" name="Oval 88">
                <a:extLst>
                  <a:ext uri="{FF2B5EF4-FFF2-40B4-BE49-F238E27FC236}">
                    <a16:creationId xmlns:a16="http://schemas.microsoft.com/office/drawing/2014/main" id="{B8390714-41FE-BB63-F96E-C3AA0D31FE3D}"/>
                  </a:ext>
                </a:extLst>
              </p:cNvPr>
              <p:cNvSpPr/>
              <p:nvPr/>
            </p:nvSpPr>
            <p:spPr>
              <a:xfrm>
                <a:off x="4274527" y="2578359"/>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8" name="Oval 89">
                <a:extLst>
                  <a:ext uri="{FF2B5EF4-FFF2-40B4-BE49-F238E27FC236}">
                    <a16:creationId xmlns:a16="http://schemas.microsoft.com/office/drawing/2014/main" id="{1751D8C7-B577-DF77-5907-531E8BD549CC}"/>
                  </a:ext>
                </a:extLst>
              </p:cNvPr>
              <p:cNvSpPr/>
              <p:nvPr/>
            </p:nvSpPr>
            <p:spPr>
              <a:xfrm>
                <a:off x="4102857" y="3041925"/>
                <a:ext cx="208274" cy="208274"/>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39" name="Oval 90">
                <a:extLst>
                  <a:ext uri="{FF2B5EF4-FFF2-40B4-BE49-F238E27FC236}">
                    <a16:creationId xmlns:a16="http://schemas.microsoft.com/office/drawing/2014/main" id="{2CD7612F-0EA4-7AA4-6B3B-2A37D56887BB}"/>
                  </a:ext>
                </a:extLst>
              </p:cNvPr>
              <p:cNvSpPr/>
              <p:nvPr/>
            </p:nvSpPr>
            <p:spPr>
              <a:xfrm>
                <a:off x="4389109" y="315844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0" name="Oval 91">
                <a:extLst>
                  <a:ext uri="{FF2B5EF4-FFF2-40B4-BE49-F238E27FC236}">
                    <a16:creationId xmlns:a16="http://schemas.microsoft.com/office/drawing/2014/main" id="{D6EA7BDF-9C6F-2C3B-AFEC-9221C9596497}"/>
                  </a:ext>
                </a:extLst>
              </p:cNvPr>
              <p:cNvSpPr/>
              <p:nvPr/>
            </p:nvSpPr>
            <p:spPr>
              <a:xfrm>
                <a:off x="3939187" y="3193246"/>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1" name="Oval 92">
                <a:extLst>
                  <a:ext uri="{FF2B5EF4-FFF2-40B4-BE49-F238E27FC236}">
                    <a16:creationId xmlns:a16="http://schemas.microsoft.com/office/drawing/2014/main" id="{E1034D50-1A65-07E1-A1F4-AF44010AC877}"/>
                  </a:ext>
                </a:extLst>
              </p:cNvPr>
              <p:cNvSpPr/>
              <p:nvPr/>
            </p:nvSpPr>
            <p:spPr>
              <a:xfrm>
                <a:off x="4475887" y="322853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42" name="Oval 93">
                <a:extLst>
                  <a:ext uri="{FF2B5EF4-FFF2-40B4-BE49-F238E27FC236}">
                    <a16:creationId xmlns:a16="http://schemas.microsoft.com/office/drawing/2014/main" id="{5A38FE5B-50D4-8616-28E8-D6CEEAD582EE}"/>
                  </a:ext>
                </a:extLst>
              </p:cNvPr>
              <p:cNvSpPr/>
              <p:nvPr/>
            </p:nvSpPr>
            <p:spPr>
              <a:xfrm>
                <a:off x="4265246" y="3282338"/>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555" name="Group 106">
            <a:extLst>
              <a:ext uri="{FF2B5EF4-FFF2-40B4-BE49-F238E27FC236}">
                <a16:creationId xmlns:a16="http://schemas.microsoft.com/office/drawing/2014/main" id="{0C3F6695-5758-E90F-D034-49AC604D1C69}"/>
              </a:ext>
            </a:extLst>
          </p:cNvPr>
          <p:cNvGrpSpPr/>
          <p:nvPr/>
        </p:nvGrpSpPr>
        <p:grpSpPr>
          <a:xfrm flipH="1">
            <a:off x="6598829" y="2188601"/>
            <a:ext cx="5014912" cy="1109915"/>
            <a:chOff x="611983" y="2426787"/>
            <a:chExt cx="5014912" cy="1109914"/>
          </a:xfrm>
        </p:grpSpPr>
        <p:sp>
          <p:nvSpPr>
            <p:cNvPr id="556" name="Rounded Rectangle 107">
              <a:extLst>
                <a:ext uri="{FF2B5EF4-FFF2-40B4-BE49-F238E27FC236}">
                  <a16:creationId xmlns:a16="http://schemas.microsoft.com/office/drawing/2014/main" id="{39515406-69D7-39EB-2F76-6865A84F100C}"/>
                </a:ext>
              </a:extLst>
            </p:cNvPr>
            <p:cNvSpPr/>
            <p:nvPr/>
          </p:nvSpPr>
          <p:spPr>
            <a:xfrm>
              <a:off x="611983" y="2519362"/>
              <a:ext cx="5014912" cy="900113"/>
            </a:xfrm>
            <a:prstGeom prst="roundRect">
              <a:avLst>
                <a:gd name="adj" fmla="val 8730"/>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57" name="Group 108">
              <a:extLst>
                <a:ext uri="{FF2B5EF4-FFF2-40B4-BE49-F238E27FC236}">
                  <a16:creationId xmlns:a16="http://schemas.microsoft.com/office/drawing/2014/main" id="{37B13B83-462C-101A-46FE-CAA1A1C16C7B}"/>
                </a:ext>
              </a:extLst>
            </p:cNvPr>
            <p:cNvGrpSpPr/>
            <p:nvPr/>
          </p:nvGrpSpPr>
          <p:grpSpPr>
            <a:xfrm>
              <a:off x="3605036" y="2426787"/>
              <a:ext cx="1260676" cy="1109914"/>
              <a:chOff x="3605036" y="2426787"/>
              <a:chExt cx="1260676" cy="1109914"/>
            </a:xfrm>
          </p:grpSpPr>
          <p:sp>
            <p:nvSpPr>
              <p:cNvPr id="575" name="Rectangle 126">
                <a:extLst>
                  <a:ext uri="{FF2B5EF4-FFF2-40B4-BE49-F238E27FC236}">
                    <a16:creationId xmlns:a16="http://schemas.microsoft.com/office/drawing/2014/main" id="{AB8BDB5A-5CE7-35EE-DAA9-35C508414DBC}"/>
                  </a:ext>
                </a:extLst>
              </p:cNvPr>
              <p:cNvSpPr/>
              <p:nvPr/>
            </p:nvSpPr>
            <p:spPr>
              <a:xfrm>
                <a:off x="3752850" y="2519362"/>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6" name="Oval 127">
                <a:extLst>
                  <a:ext uri="{FF2B5EF4-FFF2-40B4-BE49-F238E27FC236}">
                    <a16:creationId xmlns:a16="http://schemas.microsoft.com/office/drawing/2014/main" id="{9C8E95D8-FDD0-2C97-17A9-62E33282294C}"/>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7" name="Oval 128">
                <a:extLst>
                  <a:ext uri="{FF2B5EF4-FFF2-40B4-BE49-F238E27FC236}">
                    <a16:creationId xmlns:a16="http://schemas.microsoft.com/office/drawing/2014/main" id="{8104C478-3B05-C705-A188-A3B3193942CE}"/>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8" name="Oval 129">
                <a:extLst>
                  <a:ext uri="{FF2B5EF4-FFF2-40B4-BE49-F238E27FC236}">
                    <a16:creationId xmlns:a16="http://schemas.microsoft.com/office/drawing/2014/main" id="{52B4E4E2-CAAB-F3CB-7363-9114376130C1}"/>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9" name="Oval 130">
                <a:extLst>
                  <a:ext uri="{FF2B5EF4-FFF2-40B4-BE49-F238E27FC236}">
                    <a16:creationId xmlns:a16="http://schemas.microsoft.com/office/drawing/2014/main" id="{9E8B62EC-A8CB-A817-2C3A-F46E0822C35E}"/>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0" name="Oval 131">
                <a:extLst>
                  <a:ext uri="{FF2B5EF4-FFF2-40B4-BE49-F238E27FC236}">
                    <a16:creationId xmlns:a16="http://schemas.microsoft.com/office/drawing/2014/main" id="{538B5D23-2741-8E26-F749-0111D3855AB2}"/>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1" name="Oval 132">
                <a:extLst>
                  <a:ext uri="{FF2B5EF4-FFF2-40B4-BE49-F238E27FC236}">
                    <a16:creationId xmlns:a16="http://schemas.microsoft.com/office/drawing/2014/main" id="{00DDE211-5B39-5A55-959A-DFA4C974CFD4}"/>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2" name="Oval 133">
                <a:extLst>
                  <a:ext uri="{FF2B5EF4-FFF2-40B4-BE49-F238E27FC236}">
                    <a16:creationId xmlns:a16="http://schemas.microsoft.com/office/drawing/2014/main" id="{D178CFFF-6D4A-9F36-A3F2-693985651002}"/>
                  </a:ext>
                </a:extLst>
              </p:cNvPr>
              <p:cNvSpPr/>
              <p:nvPr/>
            </p:nvSpPr>
            <p:spPr>
              <a:xfrm>
                <a:off x="4631259" y="328776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3" name="Oval 134">
                <a:extLst>
                  <a:ext uri="{FF2B5EF4-FFF2-40B4-BE49-F238E27FC236}">
                    <a16:creationId xmlns:a16="http://schemas.microsoft.com/office/drawing/2014/main" id="{6817EB3D-C881-836F-FC51-5649EB915F02}"/>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4" name="Oval 135">
                <a:extLst>
                  <a:ext uri="{FF2B5EF4-FFF2-40B4-BE49-F238E27FC236}">
                    <a16:creationId xmlns:a16="http://schemas.microsoft.com/office/drawing/2014/main" id="{67204924-CAC1-31CB-B291-ABDDC88F0D20}"/>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5" name="Oval 136">
                <a:extLst>
                  <a:ext uri="{FF2B5EF4-FFF2-40B4-BE49-F238E27FC236}">
                    <a16:creationId xmlns:a16="http://schemas.microsoft.com/office/drawing/2014/main" id="{E1A373FD-04C9-0D46-9C4A-9A61B97EF366}"/>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86" name="Oval 137">
                <a:extLst>
                  <a:ext uri="{FF2B5EF4-FFF2-40B4-BE49-F238E27FC236}">
                    <a16:creationId xmlns:a16="http://schemas.microsoft.com/office/drawing/2014/main" id="{CBD604D1-4300-4561-A488-7018A629FB94}"/>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58" name="Group 109">
              <a:extLst>
                <a:ext uri="{FF2B5EF4-FFF2-40B4-BE49-F238E27FC236}">
                  <a16:creationId xmlns:a16="http://schemas.microsoft.com/office/drawing/2014/main" id="{6AB72AA0-0BE6-52C7-0AD1-2A6C8BFF82C2}"/>
                </a:ext>
              </a:extLst>
            </p:cNvPr>
            <p:cNvGrpSpPr/>
            <p:nvPr/>
          </p:nvGrpSpPr>
          <p:grpSpPr>
            <a:xfrm>
              <a:off x="3672627" y="2513055"/>
              <a:ext cx="1100448" cy="861417"/>
              <a:chOff x="3672627" y="2513055"/>
              <a:chExt cx="1100448" cy="861417"/>
            </a:xfrm>
          </p:grpSpPr>
          <p:sp>
            <p:nvSpPr>
              <p:cNvPr id="559" name="Oval 110">
                <a:extLst>
                  <a:ext uri="{FF2B5EF4-FFF2-40B4-BE49-F238E27FC236}">
                    <a16:creationId xmlns:a16="http://schemas.microsoft.com/office/drawing/2014/main" id="{09949281-2772-A6F6-59B4-4AD960EB4AAC}"/>
                  </a:ext>
                </a:extLst>
              </p:cNvPr>
              <p:cNvSpPr/>
              <p:nvPr/>
            </p:nvSpPr>
            <p:spPr>
              <a:xfrm>
                <a:off x="3672627" y="2707322"/>
                <a:ext cx="156778" cy="156778"/>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0" name="Oval 111">
                <a:extLst>
                  <a:ext uri="{FF2B5EF4-FFF2-40B4-BE49-F238E27FC236}">
                    <a16:creationId xmlns:a16="http://schemas.microsoft.com/office/drawing/2014/main" id="{ADD67C53-67EE-3998-EF49-65D7EC674223}"/>
                  </a:ext>
                </a:extLst>
              </p:cNvPr>
              <p:cNvSpPr/>
              <p:nvPr/>
            </p:nvSpPr>
            <p:spPr>
              <a:xfrm>
                <a:off x="3824673" y="296227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1" name="Oval 112">
                <a:extLst>
                  <a:ext uri="{FF2B5EF4-FFF2-40B4-BE49-F238E27FC236}">
                    <a16:creationId xmlns:a16="http://schemas.microsoft.com/office/drawing/2014/main" id="{47012B08-D7FA-EAD3-8B50-0348AC10EC1F}"/>
                  </a:ext>
                </a:extLst>
              </p:cNvPr>
              <p:cNvSpPr/>
              <p:nvPr/>
            </p:nvSpPr>
            <p:spPr>
              <a:xfrm>
                <a:off x="3795712" y="3261170"/>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2" name="Oval 113">
                <a:extLst>
                  <a:ext uri="{FF2B5EF4-FFF2-40B4-BE49-F238E27FC236}">
                    <a16:creationId xmlns:a16="http://schemas.microsoft.com/office/drawing/2014/main" id="{601884C0-A984-D532-1346-98E7F9F18AE0}"/>
                  </a:ext>
                </a:extLst>
              </p:cNvPr>
              <p:cNvSpPr/>
              <p:nvPr/>
            </p:nvSpPr>
            <p:spPr>
              <a:xfrm>
                <a:off x="4472508" y="26181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3" name="Oval 114">
                <a:extLst>
                  <a:ext uri="{FF2B5EF4-FFF2-40B4-BE49-F238E27FC236}">
                    <a16:creationId xmlns:a16="http://schemas.microsoft.com/office/drawing/2014/main" id="{1AACFE59-848D-B572-FA84-63805DEE7E03}"/>
                  </a:ext>
                </a:extLst>
              </p:cNvPr>
              <p:cNvSpPr/>
              <p:nvPr/>
            </p:nvSpPr>
            <p:spPr>
              <a:xfrm>
                <a:off x="4548857" y="303098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4" name="Oval 115">
                <a:extLst>
                  <a:ext uri="{FF2B5EF4-FFF2-40B4-BE49-F238E27FC236}">
                    <a16:creationId xmlns:a16="http://schemas.microsoft.com/office/drawing/2014/main" id="{30FFA27A-A8A2-A969-F925-BA5BBA66462A}"/>
                  </a:ext>
                </a:extLst>
              </p:cNvPr>
              <p:cNvSpPr/>
              <p:nvPr/>
            </p:nvSpPr>
            <p:spPr>
              <a:xfrm>
                <a:off x="3938255" y="251305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5" name="Oval 116">
                <a:extLst>
                  <a:ext uri="{FF2B5EF4-FFF2-40B4-BE49-F238E27FC236}">
                    <a16:creationId xmlns:a16="http://schemas.microsoft.com/office/drawing/2014/main" id="{C8F070E9-A76E-E88A-292D-DED0B79B1B21}"/>
                  </a:ext>
                </a:extLst>
              </p:cNvPr>
              <p:cNvSpPr/>
              <p:nvPr/>
            </p:nvSpPr>
            <p:spPr>
              <a:xfrm>
                <a:off x="4073105" y="2798485"/>
                <a:ext cx="148913" cy="148913"/>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6" name="Oval 117">
                <a:extLst>
                  <a:ext uri="{FF2B5EF4-FFF2-40B4-BE49-F238E27FC236}">
                    <a16:creationId xmlns:a16="http://schemas.microsoft.com/office/drawing/2014/main" id="{8F693902-1C41-5366-14AB-8BB4E06432B8}"/>
                  </a:ext>
                </a:extLst>
              </p:cNvPr>
              <p:cNvSpPr/>
              <p:nvPr/>
            </p:nvSpPr>
            <p:spPr>
              <a:xfrm>
                <a:off x="4289540" y="28435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567" name="Oval 118">
                <a:extLst>
                  <a:ext uri="{FF2B5EF4-FFF2-40B4-BE49-F238E27FC236}">
                    <a16:creationId xmlns:a16="http://schemas.microsoft.com/office/drawing/2014/main" id="{517289AE-1E81-8118-3865-DE9C9F79093D}"/>
                  </a:ext>
                </a:extLst>
              </p:cNvPr>
              <p:cNvSpPr/>
              <p:nvPr/>
            </p:nvSpPr>
            <p:spPr>
              <a:xfrm>
                <a:off x="3929407" y="281560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8" name="Oval 119">
                <a:extLst>
                  <a:ext uri="{FF2B5EF4-FFF2-40B4-BE49-F238E27FC236}">
                    <a16:creationId xmlns:a16="http://schemas.microsoft.com/office/drawing/2014/main" id="{2870FF95-2555-F097-A70E-49106522FF8B}"/>
                  </a:ext>
                </a:extLst>
              </p:cNvPr>
              <p:cNvSpPr/>
              <p:nvPr/>
            </p:nvSpPr>
            <p:spPr>
              <a:xfrm>
                <a:off x="4703474" y="2910805"/>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69" name="Oval 120">
                <a:extLst>
                  <a:ext uri="{FF2B5EF4-FFF2-40B4-BE49-F238E27FC236}">
                    <a16:creationId xmlns:a16="http://schemas.microsoft.com/office/drawing/2014/main" id="{65E409B3-714C-E151-6371-50145EAF0CE6}"/>
                  </a:ext>
                </a:extLst>
              </p:cNvPr>
              <p:cNvSpPr/>
              <p:nvPr/>
            </p:nvSpPr>
            <p:spPr>
              <a:xfrm>
                <a:off x="4274527" y="2578359"/>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0" name="Oval 121">
                <a:extLst>
                  <a:ext uri="{FF2B5EF4-FFF2-40B4-BE49-F238E27FC236}">
                    <a16:creationId xmlns:a16="http://schemas.microsoft.com/office/drawing/2014/main" id="{B48E9D4E-9DB5-6960-FEC7-233E5E096AD0}"/>
                  </a:ext>
                </a:extLst>
              </p:cNvPr>
              <p:cNvSpPr/>
              <p:nvPr/>
            </p:nvSpPr>
            <p:spPr>
              <a:xfrm>
                <a:off x="4102857" y="3041925"/>
                <a:ext cx="208274" cy="208274"/>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1" name="Oval 122">
                <a:extLst>
                  <a:ext uri="{FF2B5EF4-FFF2-40B4-BE49-F238E27FC236}">
                    <a16:creationId xmlns:a16="http://schemas.microsoft.com/office/drawing/2014/main" id="{33D34704-CC4E-BE7C-347B-D257216DF961}"/>
                  </a:ext>
                </a:extLst>
              </p:cNvPr>
              <p:cNvSpPr/>
              <p:nvPr/>
            </p:nvSpPr>
            <p:spPr>
              <a:xfrm>
                <a:off x="4389109" y="315844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2" name="Oval 123">
                <a:extLst>
                  <a:ext uri="{FF2B5EF4-FFF2-40B4-BE49-F238E27FC236}">
                    <a16:creationId xmlns:a16="http://schemas.microsoft.com/office/drawing/2014/main" id="{C9F20A8F-A181-F6E6-6934-D35534A64574}"/>
                  </a:ext>
                </a:extLst>
              </p:cNvPr>
              <p:cNvSpPr/>
              <p:nvPr/>
            </p:nvSpPr>
            <p:spPr>
              <a:xfrm>
                <a:off x="3939187" y="3193246"/>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3" name="Oval 124">
                <a:extLst>
                  <a:ext uri="{FF2B5EF4-FFF2-40B4-BE49-F238E27FC236}">
                    <a16:creationId xmlns:a16="http://schemas.microsoft.com/office/drawing/2014/main" id="{88D0C8F5-721C-0847-1CB7-64A08671FFA0}"/>
                  </a:ext>
                </a:extLst>
              </p:cNvPr>
              <p:cNvSpPr/>
              <p:nvPr/>
            </p:nvSpPr>
            <p:spPr>
              <a:xfrm>
                <a:off x="4475887" y="322853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74" name="Oval 125">
                <a:extLst>
                  <a:ext uri="{FF2B5EF4-FFF2-40B4-BE49-F238E27FC236}">
                    <a16:creationId xmlns:a16="http://schemas.microsoft.com/office/drawing/2014/main" id="{417799F5-293D-5EF0-988B-B011E7439D22}"/>
                  </a:ext>
                </a:extLst>
              </p:cNvPr>
              <p:cNvSpPr/>
              <p:nvPr/>
            </p:nvSpPr>
            <p:spPr>
              <a:xfrm>
                <a:off x="4265246" y="3282338"/>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587" name="Group 138">
            <a:extLst>
              <a:ext uri="{FF2B5EF4-FFF2-40B4-BE49-F238E27FC236}">
                <a16:creationId xmlns:a16="http://schemas.microsoft.com/office/drawing/2014/main" id="{1A1A7051-5B6B-ECA0-B020-8436E3FFC51A}"/>
              </a:ext>
            </a:extLst>
          </p:cNvPr>
          <p:cNvGrpSpPr/>
          <p:nvPr/>
        </p:nvGrpSpPr>
        <p:grpSpPr>
          <a:xfrm flipH="1">
            <a:off x="6598829" y="3393269"/>
            <a:ext cx="5014912" cy="1109915"/>
            <a:chOff x="611983" y="2426787"/>
            <a:chExt cx="5014912" cy="1109914"/>
          </a:xfrm>
        </p:grpSpPr>
        <p:sp>
          <p:nvSpPr>
            <p:cNvPr id="588" name="Rounded Rectangle 139">
              <a:extLst>
                <a:ext uri="{FF2B5EF4-FFF2-40B4-BE49-F238E27FC236}">
                  <a16:creationId xmlns:a16="http://schemas.microsoft.com/office/drawing/2014/main" id="{124AA7A5-2C0C-1F27-4A35-B14ECDB61D04}"/>
                </a:ext>
              </a:extLst>
            </p:cNvPr>
            <p:cNvSpPr/>
            <p:nvPr/>
          </p:nvSpPr>
          <p:spPr>
            <a:xfrm>
              <a:off x="611983" y="2519362"/>
              <a:ext cx="5014912" cy="900113"/>
            </a:xfrm>
            <a:prstGeom prst="roundRect">
              <a:avLst>
                <a:gd name="adj" fmla="val 8730"/>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589" name="Group 140">
              <a:extLst>
                <a:ext uri="{FF2B5EF4-FFF2-40B4-BE49-F238E27FC236}">
                  <a16:creationId xmlns:a16="http://schemas.microsoft.com/office/drawing/2014/main" id="{CC36B9D8-0AE8-C80E-936B-968E4965F8E9}"/>
                </a:ext>
              </a:extLst>
            </p:cNvPr>
            <p:cNvGrpSpPr/>
            <p:nvPr/>
          </p:nvGrpSpPr>
          <p:grpSpPr>
            <a:xfrm>
              <a:off x="3605036" y="2426787"/>
              <a:ext cx="1260676" cy="1109914"/>
              <a:chOff x="3605036" y="2426787"/>
              <a:chExt cx="1260676" cy="1109914"/>
            </a:xfrm>
          </p:grpSpPr>
          <p:sp>
            <p:nvSpPr>
              <p:cNvPr id="607" name="Rectangle 158">
                <a:extLst>
                  <a:ext uri="{FF2B5EF4-FFF2-40B4-BE49-F238E27FC236}">
                    <a16:creationId xmlns:a16="http://schemas.microsoft.com/office/drawing/2014/main" id="{03AEBA99-D746-8CC3-1AD1-800DDE9D5470}"/>
                  </a:ext>
                </a:extLst>
              </p:cNvPr>
              <p:cNvSpPr/>
              <p:nvPr/>
            </p:nvSpPr>
            <p:spPr>
              <a:xfrm>
                <a:off x="3752850" y="2519362"/>
                <a:ext cx="927590" cy="90011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8" name="Oval 159">
                <a:extLst>
                  <a:ext uri="{FF2B5EF4-FFF2-40B4-BE49-F238E27FC236}">
                    <a16:creationId xmlns:a16="http://schemas.microsoft.com/office/drawing/2014/main" id="{767F02CC-3DA6-A87B-5B97-37DE198630B5}"/>
                  </a:ext>
                </a:extLst>
              </p:cNvPr>
              <p:cNvSpPr/>
              <p:nvPr/>
            </p:nvSpPr>
            <p:spPr>
              <a:xfrm>
                <a:off x="3635623" y="330224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9" name="Oval 160">
                <a:extLst>
                  <a:ext uri="{FF2B5EF4-FFF2-40B4-BE49-F238E27FC236}">
                    <a16:creationId xmlns:a16="http://schemas.microsoft.com/office/drawing/2014/main" id="{6D93A2B1-9B7C-9938-EBEB-EA03E0D0891A}"/>
                  </a:ext>
                </a:extLst>
              </p:cNvPr>
              <p:cNvSpPr/>
              <p:nvPr/>
            </p:nvSpPr>
            <p:spPr>
              <a:xfrm>
                <a:off x="3672627" y="3244002"/>
                <a:ext cx="99273" cy="9927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0" name="Oval 161">
                <a:extLst>
                  <a:ext uri="{FF2B5EF4-FFF2-40B4-BE49-F238E27FC236}">
                    <a16:creationId xmlns:a16="http://schemas.microsoft.com/office/drawing/2014/main" id="{E8FCF90D-A6E9-03BE-99E6-54DE5744AC82}"/>
                  </a:ext>
                </a:extLst>
              </p:cNvPr>
              <p:cNvSpPr/>
              <p:nvPr/>
            </p:nvSpPr>
            <p:spPr>
              <a:xfrm>
                <a:off x="3605036" y="2969418"/>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1" name="Oval 162">
                <a:extLst>
                  <a:ext uri="{FF2B5EF4-FFF2-40B4-BE49-F238E27FC236}">
                    <a16:creationId xmlns:a16="http://schemas.microsoft.com/office/drawing/2014/main" id="{D5DC5DEF-6967-C3CF-F632-9E8DB8CFEA8D}"/>
                  </a:ext>
                </a:extLst>
              </p:cNvPr>
              <p:cNvSpPr/>
              <p:nvPr/>
            </p:nvSpPr>
            <p:spPr>
              <a:xfrm>
                <a:off x="3690762" y="2582114"/>
                <a:ext cx="162276" cy="162276"/>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2" name="Oval 163">
                <a:extLst>
                  <a:ext uri="{FF2B5EF4-FFF2-40B4-BE49-F238E27FC236}">
                    <a16:creationId xmlns:a16="http://schemas.microsoft.com/office/drawing/2014/main" id="{BCD8A520-F36D-3FE5-0B18-32D359365730}"/>
                  </a:ext>
                </a:extLst>
              </p:cNvPr>
              <p:cNvSpPr/>
              <p:nvPr/>
            </p:nvSpPr>
            <p:spPr>
              <a:xfrm>
                <a:off x="3610888" y="2676352"/>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3" name="Oval 164">
                <a:extLst>
                  <a:ext uri="{FF2B5EF4-FFF2-40B4-BE49-F238E27FC236}">
                    <a16:creationId xmlns:a16="http://schemas.microsoft.com/office/drawing/2014/main" id="{33C1876C-C104-2974-F563-CF1666F03074}"/>
                  </a:ext>
                </a:extLst>
              </p:cNvPr>
              <p:cNvSpPr/>
              <p:nvPr/>
            </p:nvSpPr>
            <p:spPr>
              <a:xfrm>
                <a:off x="4563213" y="2426787"/>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4" name="Oval 165">
                <a:extLst>
                  <a:ext uri="{FF2B5EF4-FFF2-40B4-BE49-F238E27FC236}">
                    <a16:creationId xmlns:a16="http://schemas.microsoft.com/office/drawing/2014/main" id="{F08F8DD8-BEAF-ED02-3D19-45D937545D26}"/>
                  </a:ext>
                </a:extLst>
              </p:cNvPr>
              <p:cNvSpPr/>
              <p:nvPr/>
            </p:nvSpPr>
            <p:spPr>
              <a:xfrm>
                <a:off x="4631259" y="328776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5" name="Oval 166">
                <a:extLst>
                  <a:ext uri="{FF2B5EF4-FFF2-40B4-BE49-F238E27FC236}">
                    <a16:creationId xmlns:a16="http://schemas.microsoft.com/office/drawing/2014/main" id="{CB795D89-DC19-8B33-E226-420CBF230937}"/>
                  </a:ext>
                </a:extLst>
              </p:cNvPr>
              <p:cNvSpPr/>
              <p:nvPr/>
            </p:nvSpPr>
            <p:spPr>
              <a:xfrm>
                <a:off x="4649996" y="3159321"/>
                <a:ext cx="82053" cy="820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6" name="Oval 167">
                <a:extLst>
                  <a:ext uri="{FF2B5EF4-FFF2-40B4-BE49-F238E27FC236}">
                    <a16:creationId xmlns:a16="http://schemas.microsoft.com/office/drawing/2014/main" id="{F436F621-07CE-F6CF-032C-205C24CA1C96}"/>
                  </a:ext>
                </a:extLst>
              </p:cNvPr>
              <p:cNvSpPr/>
              <p:nvPr/>
            </p:nvSpPr>
            <p:spPr>
              <a:xfrm>
                <a:off x="4631259" y="3030982"/>
                <a:ext cx="147389" cy="147389"/>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7" name="Oval 168">
                <a:extLst>
                  <a:ext uri="{FF2B5EF4-FFF2-40B4-BE49-F238E27FC236}">
                    <a16:creationId xmlns:a16="http://schemas.microsoft.com/office/drawing/2014/main" id="{37512F1E-6E19-5277-BC1D-6006A14D8192}"/>
                  </a:ext>
                </a:extLst>
              </p:cNvPr>
              <p:cNvSpPr/>
              <p:nvPr/>
            </p:nvSpPr>
            <p:spPr>
              <a:xfrm>
                <a:off x="4532769" y="2611605"/>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18" name="Oval 169">
                <a:extLst>
                  <a:ext uri="{FF2B5EF4-FFF2-40B4-BE49-F238E27FC236}">
                    <a16:creationId xmlns:a16="http://schemas.microsoft.com/office/drawing/2014/main" id="{C700B5D0-C524-AF6B-1F6B-9267652D392A}"/>
                  </a:ext>
                </a:extLst>
              </p:cNvPr>
              <p:cNvSpPr/>
              <p:nvPr/>
            </p:nvSpPr>
            <p:spPr>
              <a:xfrm>
                <a:off x="4621827" y="2802683"/>
                <a:ext cx="234453" cy="234453"/>
              </a:xfrm>
              <a:prstGeom prst="ellips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590" name="Group 141">
              <a:extLst>
                <a:ext uri="{FF2B5EF4-FFF2-40B4-BE49-F238E27FC236}">
                  <a16:creationId xmlns:a16="http://schemas.microsoft.com/office/drawing/2014/main" id="{99920C4C-1EA5-EF73-29F6-41B164A84855}"/>
                </a:ext>
              </a:extLst>
            </p:cNvPr>
            <p:cNvGrpSpPr/>
            <p:nvPr/>
          </p:nvGrpSpPr>
          <p:grpSpPr>
            <a:xfrm>
              <a:off x="3672627" y="2513055"/>
              <a:ext cx="1100448" cy="861417"/>
              <a:chOff x="3672627" y="2513055"/>
              <a:chExt cx="1100448" cy="861417"/>
            </a:xfrm>
          </p:grpSpPr>
          <p:sp>
            <p:nvSpPr>
              <p:cNvPr id="591" name="Oval 142">
                <a:extLst>
                  <a:ext uri="{FF2B5EF4-FFF2-40B4-BE49-F238E27FC236}">
                    <a16:creationId xmlns:a16="http://schemas.microsoft.com/office/drawing/2014/main" id="{C19D9512-7CE2-2126-8E89-4E8A28DB7812}"/>
                  </a:ext>
                </a:extLst>
              </p:cNvPr>
              <p:cNvSpPr/>
              <p:nvPr/>
            </p:nvSpPr>
            <p:spPr>
              <a:xfrm>
                <a:off x="3672627" y="2707322"/>
                <a:ext cx="156778" cy="156778"/>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2" name="Oval 143">
                <a:extLst>
                  <a:ext uri="{FF2B5EF4-FFF2-40B4-BE49-F238E27FC236}">
                    <a16:creationId xmlns:a16="http://schemas.microsoft.com/office/drawing/2014/main" id="{F139AC6A-3417-1496-E17F-8D536EE0F971}"/>
                  </a:ext>
                </a:extLst>
              </p:cNvPr>
              <p:cNvSpPr/>
              <p:nvPr/>
            </p:nvSpPr>
            <p:spPr>
              <a:xfrm>
                <a:off x="3824673" y="296227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3" name="Oval 144">
                <a:extLst>
                  <a:ext uri="{FF2B5EF4-FFF2-40B4-BE49-F238E27FC236}">
                    <a16:creationId xmlns:a16="http://schemas.microsoft.com/office/drawing/2014/main" id="{FE0CCFC2-1FCF-BC00-C4F6-E22221AA5B9E}"/>
                  </a:ext>
                </a:extLst>
              </p:cNvPr>
              <p:cNvSpPr/>
              <p:nvPr/>
            </p:nvSpPr>
            <p:spPr>
              <a:xfrm>
                <a:off x="3795712" y="3261170"/>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4" name="Oval 145">
                <a:extLst>
                  <a:ext uri="{FF2B5EF4-FFF2-40B4-BE49-F238E27FC236}">
                    <a16:creationId xmlns:a16="http://schemas.microsoft.com/office/drawing/2014/main" id="{49319277-A14C-8199-864D-A1D2BA2B7D7D}"/>
                  </a:ext>
                </a:extLst>
              </p:cNvPr>
              <p:cNvSpPr/>
              <p:nvPr/>
            </p:nvSpPr>
            <p:spPr>
              <a:xfrm>
                <a:off x="4472508" y="26181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5" name="Oval 146">
                <a:extLst>
                  <a:ext uri="{FF2B5EF4-FFF2-40B4-BE49-F238E27FC236}">
                    <a16:creationId xmlns:a16="http://schemas.microsoft.com/office/drawing/2014/main" id="{07574368-0A3E-6C87-36DB-ED9BF9EE34F7}"/>
                  </a:ext>
                </a:extLst>
              </p:cNvPr>
              <p:cNvSpPr/>
              <p:nvPr/>
            </p:nvSpPr>
            <p:spPr>
              <a:xfrm>
                <a:off x="4548857" y="303098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6" name="Oval 147">
                <a:extLst>
                  <a:ext uri="{FF2B5EF4-FFF2-40B4-BE49-F238E27FC236}">
                    <a16:creationId xmlns:a16="http://schemas.microsoft.com/office/drawing/2014/main" id="{CB91026A-33D3-5176-63FA-7518C800B74D}"/>
                  </a:ext>
                </a:extLst>
              </p:cNvPr>
              <p:cNvSpPr/>
              <p:nvPr/>
            </p:nvSpPr>
            <p:spPr>
              <a:xfrm>
                <a:off x="3938255" y="2513055"/>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7" name="Oval 148">
                <a:extLst>
                  <a:ext uri="{FF2B5EF4-FFF2-40B4-BE49-F238E27FC236}">
                    <a16:creationId xmlns:a16="http://schemas.microsoft.com/office/drawing/2014/main" id="{5E3E900B-6195-B8E7-F297-06F6F7386CEF}"/>
                  </a:ext>
                </a:extLst>
              </p:cNvPr>
              <p:cNvSpPr/>
              <p:nvPr/>
            </p:nvSpPr>
            <p:spPr>
              <a:xfrm>
                <a:off x="4073105" y="2798485"/>
                <a:ext cx="148913" cy="148913"/>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98" name="Oval 149">
                <a:extLst>
                  <a:ext uri="{FF2B5EF4-FFF2-40B4-BE49-F238E27FC236}">
                    <a16:creationId xmlns:a16="http://schemas.microsoft.com/office/drawing/2014/main" id="{B032CB6D-1829-48A9-EC53-9A3921DAF9CA}"/>
                  </a:ext>
                </a:extLst>
              </p:cNvPr>
              <p:cNvSpPr/>
              <p:nvPr/>
            </p:nvSpPr>
            <p:spPr>
              <a:xfrm>
                <a:off x="4289540" y="2843556"/>
                <a:ext cx="216096" cy="216096"/>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599" name="Oval 150">
                <a:extLst>
                  <a:ext uri="{FF2B5EF4-FFF2-40B4-BE49-F238E27FC236}">
                    <a16:creationId xmlns:a16="http://schemas.microsoft.com/office/drawing/2014/main" id="{58D6AC10-42DC-C268-0706-87B6F742E336}"/>
                  </a:ext>
                </a:extLst>
              </p:cNvPr>
              <p:cNvSpPr/>
              <p:nvPr/>
            </p:nvSpPr>
            <p:spPr>
              <a:xfrm>
                <a:off x="3929407" y="281560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0" name="Oval 151">
                <a:extLst>
                  <a:ext uri="{FF2B5EF4-FFF2-40B4-BE49-F238E27FC236}">
                    <a16:creationId xmlns:a16="http://schemas.microsoft.com/office/drawing/2014/main" id="{235FE6E8-6574-6244-F7AE-D5A47EF2EBDE}"/>
                  </a:ext>
                </a:extLst>
              </p:cNvPr>
              <p:cNvSpPr/>
              <p:nvPr/>
            </p:nvSpPr>
            <p:spPr>
              <a:xfrm>
                <a:off x="4703474" y="2910805"/>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1" name="Oval 152">
                <a:extLst>
                  <a:ext uri="{FF2B5EF4-FFF2-40B4-BE49-F238E27FC236}">
                    <a16:creationId xmlns:a16="http://schemas.microsoft.com/office/drawing/2014/main" id="{DABFFCAE-579C-FECA-9253-60302AF531E4}"/>
                  </a:ext>
                </a:extLst>
              </p:cNvPr>
              <p:cNvSpPr/>
              <p:nvPr/>
            </p:nvSpPr>
            <p:spPr>
              <a:xfrm>
                <a:off x="4274527" y="2578359"/>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2" name="Oval 153">
                <a:extLst>
                  <a:ext uri="{FF2B5EF4-FFF2-40B4-BE49-F238E27FC236}">
                    <a16:creationId xmlns:a16="http://schemas.microsoft.com/office/drawing/2014/main" id="{8BA0AB4B-7028-387E-59CE-D771D131B2F5}"/>
                  </a:ext>
                </a:extLst>
              </p:cNvPr>
              <p:cNvSpPr/>
              <p:nvPr/>
            </p:nvSpPr>
            <p:spPr>
              <a:xfrm>
                <a:off x="4102857" y="3041925"/>
                <a:ext cx="208274" cy="208274"/>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3" name="Oval 154">
                <a:extLst>
                  <a:ext uri="{FF2B5EF4-FFF2-40B4-BE49-F238E27FC236}">
                    <a16:creationId xmlns:a16="http://schemas.microsoft.com/office/drawing/2014/main" id="{6846A893-139D-31E3-1217-95C9711CB9A6}"/>
                  </a:ext>
                </a:extLst>
              </p:cNvPr>
              <p:cNvSpPr/>
              <p:nvPr/>
            </p:nvSpPr>
            <p:spPr>
              <a:xfrm>
                <a:off x="4389109" y="3158446"/>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4" name="Oval 155">
                <a:extLst>
                  <a:ext uri="{FF2B5EF4-FFF2-40B4-BE49-F238E27FC236}">
                    <a16:creationId xmlns:a16="http://schemas.microsoft.com/office/drawing/2014/main" id="{740A78BD-90F8-9F16-2787-7AA7247827A0}"/>
                  </a:ext>
                </a:extLst>
              </p:cNvPr>
              <p:cNvSpPr/>
              <p:nvPr/>
            </p:nvSpPr>
            <p:spPr>
              <a:xfrm>
                <a:off x="3939187" y="3193246"/>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5" name="Oval 156">
                <a:extLst>
                  <a:ext uri="{FF2B5EF4-FFF2-40B4-BE49-F238E27FC236}">
                    <a16:creationId xmlns:a16="http://schemas.microsoft.com/office/drawing/2014/main" id="{51AEC3A4-1A91-5D64-5B60-C62CCC104D69}"/>
                  </a:ext>
                </a:extLst>
              </p:cNvPr>
              <p:cNvSpPr/>
              <p:nvPr/>
            </p:nvSpPr>
            <p:spPr>
              <a:xfrm>
                <a:off x="4475887" y="3228532"/>
                <a:ext cx="145940" cy="145940"/>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606" name="Oval 157">
                <a:extLst>
                  <a:ext uri="{FF2B5EF4-FFF2-40B4-BE49-F238E27FC236}">
                    <a16:creationId xmlns:a16="http://schemas.microsoft.com/office/drawing/2014/main" id="{887D59B3-6810-9812-8A71-9E4454816337}"/>
                  </a:ext>
                </a:extLst>
              </p:cNvPr>
              <p:cNvSpPr/>
              <p:nvPr/>
            </p:nvSpPr>
            <p:spPr>
              <a:xfrm>
                <a:off x="4265246" y="3282338"/>
                <a:ext cx="69601" cy="69601"/>
              </a:xfrm>
              <a:prstGeom prst="ellips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grpSp>
        <p:nvGrpSpPr>
          <p:cNvPr id="651" name="Group 4">
            <a:extLst>
              <a:ext uri="{FF2B5EF4-FFF2-40B4-BE49-F238E27FC236}">
                <a16:creationId xmlns:a16="http://schemas.microsoft.com/office/drawing/2014/main" id="{82CE3EC3-D03C-80E5-3EB7-0B29E05E0630}"/>
              </a:ext>
            </a:extLst>
          </p:cNvPr>
          <p:cNvGrpSpPr/>
          <p:nvPr/>
        </p:nvGrpSpPr>
        <p:grpSpPr>
          <a:xfrm>
            <a:off x="822365" y="1558117"/>
            <a:ext cx="4960425" cy="923330"/>
            <a:chOff x="659959" y="2446170"/>
            <a:chExt cx="4960423" cy="923330"/>
          </a:xfrm>
        </p:grpSpPr>
        <p:sp>
          <p:nvSpPr>
            <p:cNvPr id="652" name="TextBox 202">
              <a:extLst>
                <a:ext uri="{FF2B5EF4-FFF2-40B4-BE49-F238E27FC236}">
                  <a16:creationId xmlns:a16="http://schemas.microsoft.com/office/drawing/2014/main" id="{EE051E73-2D13-CC7D-695F-72F0F0A2F6A1}"/>
                </a:ext>
              </a:extLst>
            </p:cNvPr>
            <p:cNvSpPr txBox="1"/>
            <p:nvPr/>
          </p:nvSpPr>
          <p:spPr>
            <a:xfrm>
              <a:off x="4887489" y="2446170"/>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01</a:t>
              </a:r>
            </a:p>
          </p:txBody>
        </p:sp>
        <p:sp>
          <p:nvSpPr>
            <p:cNvPr id="653" name="Freeform 9">
              <a:extLst>
                <a:ext uri="{FF2B5EF4-FFF2-40B4-BE49-F238E27FC236}">
                  <a16:creationId xmlns:a16="http://schemas.microsoft.com/office/drawing/2014/main" id="{3A6E3106-5A87-152D-028F-CFBEC71ECEFA}"/>
                </a:ext>
              </a:extLst>
            </p:cNvPr>
            <p:cNvSpPr>
              <a:spLocks/>
            </p:cNvSpPr>
            <p:nvPr/>
          </p:nvSpPr>
          <p:spPr bwMode="auto">
            <a:xfrm>
              <a:off x="659959" y="2628850"/>
              <a:ext cx="444592" cy="571937"/>
            </a:xfrm>
            <a:custGeom>
              <a:avLst/>
              <a:gdLst>
                <a:gd name="T0" fmla="*/ 4198 w 12536"/>
                <a:gd name="T1" fmla="*/ 15995 h 16128"/>
                <a:gd name="T2" fmla="*/ 2869 w 12536"/>
                <a:gd name="T3" fmla="*/ 15381 h 16128"/>
                <a:gd name="T4" fmla="*/ 1307 w 12536"/>
                <a:gd name="T5" fmla="*/ 14098 h 16128"/>
                <a:gd name="T6" fmla="*/ 186 w 12536"/>
                <a:gd name="T7" fmla="*/ 11960 h 16128"/>
                <a:gd name="T8" fmla="*/ 176 w 12536"/>
                <a:gd name="T9" fmla="*/ 8784 h 16128"/>
                <a:gd name="T10" fmla="*/ 863 w 12536"/>
                <a:gd name="T11" fmla="*/ 6831 h 16128"/>
                <a:gd name="T12" fmla="*/ 1108 w 12536"/>
                <a:gd name="T13" fmla="*/ 7185 h 16128"/>
                <a:gd name="T14" fmla="*/ 1283 w 12536"/>
                <a:gd name="T15" fmla="*/ 7496 h 16128"/>
                <a:gd name="T16" fmla="*/ 1400 w 12536"/>
                <a:gd name="T17" fmla="*/ 7810 h 16128"/>
                <a:gd name="T18" fmla="*/ 1414 w 12536"/>
                <a:gd name="T19" fmla="*/ 8012 h 16128"/>
                <a:gd name="T20" fmla="*/ 1540 w 12536"/>
                <a:gd name="T21" fmla="*/ 7628 h 16128"/>
                <a:gd name="T22" fmla="*/ 1781 w 12536"/>
                <a:gd name="T23" fmla="*/ 7020 h 16128"/>
                <a:gd name="T24" fmla="*/ 2146 w 12536"/>
                <a:gd name="T25" fmla="*/ 6269 h 16128"/>
                <a:gd name="T26" fmla="*/ 2640 w 12536"/>
                <a:gd name="T27" fmla="*/ 5485 h 16128"/>
                <a:gd name="T28" fmla="*/ 3249 w 12536"/>
                <a:gd name="T29" fmla="*/ 4784 h 16128"/>
                <a:gd name="T30" fmla="*/ 3806 w 12536"/>
                <a:gd name="T31" fmla="*/ 3995 h 16128"/>
                <a:gd name="T32" fmla="*/ 4274 w 12536"/>
                <a:gd name="T33" fmla="*/ 2988 h 16128"/>
                <a:gd name="T34" fmla="*/ 4573 w 12536"/>
                <a:gd name="T35" fmla="*/ 1907 h 16128"/>
                <a:gd name="T36" fmla="*/ 4622 w 12536"/>
                <a:gd name="T37" fmla="*/ 897 h 16128"/>
                <a:gd name="T38" fmla="*/ 4342 w 12536"/>
                <a:gd name="T39" fmla="*/ 102 h 16128"/>
                <a:gd name="T40" fmla="*/ 4572 w 12536"/>
                <a:gd name="T41" fmla="*/ 87 h 16128"/>
                <a:gd name="T42" fmla="*/ 5579 w 12536"/>
                <a:gd name="T43" fmla="*/ 490 h 16128"/>
                <a:gd name="T44" fmla="*/ 6937 w 12536"/>
                <a:gd name="T45" fmla="*/ 1333 h 16128"/>
                <a:gd name="T46" fmla="*/ 8293 w 12536"/>
                <a:gd name="T47" fmla="*/ 2739 h 16128"/>
                <a:gd name="T48" fmla="*/ 9289 w 12536"/>
                <a:gd name="T49" fmla="*/ 4829 h 16128"/>
                <a:gd name="T50" fmla="*/ 9587 w 12536"/>
                <a:gd name="T51" fmla="*/ 6061 h 16128"/>
                <a:gd name="T52" fmla="*/ 9759 w 12536"/>
                <a:gd name="T53" fmla="*/ 5714 h 16128"/>
                <a:gd name="T54" fmla="*/ 10062 w 12536"/>
                <a:gd name="T55" fmla="*/ 5249 h 16128"/>
                <a:gd name="T56" fmla="*/ 10497 w 12536"/>
                <a:gd name="T57" fmla="*/ 4787 h 16128"/>
                <a:gd name="T58" fmla="*/ 11065 w 12536"/>
                <a:gd name="T59" fmla="*/ 4451 h 16128"/>
                <a:gd name="T60" fmla="*/ 11375 w 12536"/>
                <a:gd name="T61" fmla="*/ 4434 h 16128"/>
                <a:gd name="T62" fmla="*/ 11310 w 12536"/>
                <a:gd name="T63" fmla="*/ 4671 h 16128"/>
                <a:gd name="T64" fmla="*/ 11247 w 12536"/>
                <a:gd name="T65" fmla="*/ 5065 h 16128"/>
                <a:gd name="T66" fmla="*/ 11232 w 12536"/>
                <a:gd name="T67" fmla="*/ 5597 h 16128"/>
                <a:gd name="T68" fmla="*/ 11311 w 12536"/>
                <a:gd name="T69" fmla="*/ 6252 h 16128"/>
                <a:gd name="T70" fmla="*/ 11491 w 12536"/>
                <a:gd name="T71" fmla="*/ 6791 h 16128"/>
                <a:gd name="T72" fmla="*/ 12007 w 12536"/>
                <a:gd name="T73" fmla="*/ 8008 h 16128"/>
                <a:gd name="T74" fmla="*/ 12486 w 12536"/>
                <a:gd name="T75" fmla="*/ 10004 h 16128"/>
                <a:gd name="T76" fmla="*/ 12343 w 12536"/>
                <a:gd name="T77" fmla="*/ 12325 h 16128"/>
                <a:gd name="T78" fmla="*/ 11002 w 12536"/>
                <a:gd name="T79" fmla="*/ 14513 h 16128"/>
                <a:gd name="T80" fmla="*/ 8555 w 12536"/>
                <a:gd name="T81" fmla="*/ 15899 h 16128"/>
                <a:gd name="T82" fmla="*/ 8754 w 12536"/>
                <a:gd name="T83" fmla="*/ 15573 h 16128"/>
                <a:gd name="T84" fmla="*/ 8994 w 12536"/>
                <a:gd name="T85" fmla="*/ 14774 h 16128"/>
                <a:gd name="T86" fmla="*/ 8946 w 12536"/>
                <a:gd name="T87" fmla="*/ 13531 h 16128"/>
                <a:gd name="T88" fmla="*/ 8277 w 12536"/>
                <a:gd name="T89" fmla="*/ 11872 h 16128"/>
                <a:gd name="T90" fmla="*/ 6654 w 12536"/>
                <a:gd name="T91" fmla="*/ 9823 h 16128"/>
                <a:gd name="T92" fmla="*/ 6013 w 12536"/>
                <a:gd name="T93" fmla="*/ 9976 h 16128"/>
                <a:gd name="T94" fmla="*/ 5490 w 12536"/>
                <a:gd name="T95" fmla="*/ 11004 h 16128"/>
                <a:gd name="T96" fmla="*/ 5085 w 12536"/>
                <a:gd name="T97" fmla="*/ 11732 h 16128"/>
                <a:gd name="T98" fmla="*/ 4701 w 12536"/>
                <a:gd name="T99" fmla="*/ 12327 h 16128"/>
                <a:gd name="T100" fmla="*/ 4451 w 12536"/>
                <a:gd name="T101" fmla="*/ 12662 h 16128"/>
                <a:gd name="T102" fmla="*/ 4143 w 12536"/>
                <a:gd name="T103" fmla="*/ 13230 h 16128"/>
                <a:gd name="T104" fmla="*/ 3913 w 12536"/>
                <a:gd name="T105" fmla="*/ 14025 h 16128"/>
                <a:gd name="T106" fmla="*/ 3962 w 12536"/>
                <a:gd name="T107" fmla="*/ 14965 h 16128"/>
                <a:gd name="T108" fmla="*/ 4493 w 12536"/>
                <a:gd name="T109" fmla="*/ 15962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536" h="16128">
                  <a:moveTo>
                    <a:pt x="4642" y="16128"/>
                  </a:moveTo>
                  <a:lnTo>
                    <a:pt x="4622" y="16123"/>
                  </a:lnTo>
                  <a:lnTo>
                    <a:pt x="4565" y="16109"/>
                  </a:lnTo>
                  <a:lnTo>
                    <a:pt x="4472" y="16083"/>
                  </a:lnTo>
                  <a:lnTo>
                    <a:pt x="4350" y="16045"/>
                  </a:lnTo>
                  <a:lnTo>
                    <a:pt x="4198" y="15995"/>
                  </a:lnTo>
                  <a:lnTo>
                    <a:pt x="4021" y="15931"/>
                  </a:lnTo>
                  <a:lnTo>
                    <a:pt x="3822" y="15854"/>
                  </a:lnTo>
                  <a:lnTo>
                    <a:pt x="3604" y="15760"/>
                  </a:lnTo>
                  <a:lnTo>
                    <a:pt x="3371" y="15651"/>
                  </a:lnTo>
                  <a:lnTo>
                    <a:pt x="3125" y="15525"/>
                  </a:lnTo>
                  <a:lnTo>
                    <a:pt x="2869" y="15381"/>
                  </a:lnTo>
                  <a:lnTo>
                    <a:pt x="2606" y="15219"/>
                  </a:lnTo>
                  <a:lnTo>
                    <a:pt x="2341" y="15037"/>
                  </a:lnTo>
                  <a:lnTo>
                    <a:pt x="2075" y="14835"/>
                  </a:lnTo>
                  <a:lnTo>
                    <a:pt x="1813" y="14611"/>
                  </a:lnTo>
                  <a:lnTo>
                    <a:pt x="1555" y="14366"/>
                  </a:lnTo>
                  <a:lnTo>
                    <a:pt x="1307" y="14098"/>
                  </a:lnTo>
                  <a:lnTo>
                    <a:pt x="1072" y="13806"/>
                  </a:lnTo>
                  <a:lnTo>
                    <a:pt x="851" y="13489"/>
                  </a:lnTo>
                  <a:lnTo>
                    <a:pt x="649" y="13147"/>
                  </a:lnTo>
                  <a:lnTo>
                    <a:pt x="469" y="12778"/>
                  </a:lnTo>
                  <a:lnTo>
                    <a:pt x="314" y="12383"/>
                  </a:lnTo>
                  <a:lnTo>
                    <a:pt x="186" y="11960"/>
                  </a:lnTo>
                  <a:lnTo>
                    <a:pt x="88" y="11507"/>
                  </a:lnTo>
                  <a:lnTo>
                    <a:pt x="25" y="11026"/>
                  </a:lnTo>
                  <a:lnTo>
                    <a:pt x="0" y="10513"/>
                  </a:lnTo>
                  <a:lnTo>
                    <a:pt x="14" y="9969"/>
                  </a:lnTo>
                  <a:lnTo>
                    <a:pt x="71" y="9394"/>
                  </a:lnTo>
                  <a:lnTo>
                    <a:pt x="176" y="8784"/>
                  </a:lnTo>
                  <a:lnTo>
                    <a:pt x="330" y="8141"/>
                  </a:lnTo>
                  <a:lnTo>
                    <a:pt x="536" y="7462"/>
                  </a:lnTo>
                  <a:lnTo>
                    <a:pt x="799" y="6749"/>
                  </a:lnTo>
                  <a:lnTo>
                    <a:pt x="806" y="6759"/>
                  </a:lnTo>
                  <a:lnTo>
                    <a:pt x="828" y="6787"/>
                  </a:lnTo>
                  <a:lnTo>
                    <a:pt x="863" y="6831"/>
                  </a:lnTo>
                  <a:lnTo>
                    <a:pt x="907" y="6891"/>
                  </a:lnTo>
                  <a:lnTo>
                    <a:pt x="959" y="6962"/>
                  </a:lnTo>
                  <a:lnTo>
                    <a:pt x="1016" y="7045"/>
                  </a:lnTo>
                  <a:lnTo>
                    <a:pt x="1046" y="7089"/>
                  </a:lnTo>
                  <a:lnTo>
                    <a:pt x="1077" y="7137"/>
                  </a:lnTo>
                  <a:lnTo>
                    <a:pt x="1108" y="7185"/>
                  </a:lnTo>
                  <a:lnTo>
                    <a:pt x="1138" y="7234"/>
                  </a:lnTo>
                  <a:lnTo>
                    <a:pt x="1170" y="7286"/>
                  </a:lnTo>
                  <a:lnTo>
                    <a:pt x="1200" y="7337"/>
                  </a:lnTo>
                  <a:lnTo>
                    <a:pt x="1229" y="7390"/>
                  </a:lnTo>
                  <a:lnTo>
                    <a:pt x="1257" y="7443"/>
                  </a:lnTo>
                  <a:lnTo>
                    <a:pt x="1283" y="7496"/>
                  </a:lnTo>
                  <a:lnTo>
                    <a:pt x="1308" y="7550"/>
                  </a:lnTo>
                  <a:lnTo>
                    <a:pt x="1331" y="7603"/>
                  </a:lnTo>
                  <a:lnTo>
                    <a:pt x="1352" y="7657"/>
                  </a:lnTo>
                  <a:lnTo>
                    <a:pt x="1371" y="7709"/>
                  </a:lnTo>
                  <a:lnTo>
                    <a:pt x="1387" y="7760"/>
                  </a:lnTo>
                  <a:lnTo>
                    <a:pt x="1400" y="7810"/>
                  </a:lnTo>
                  <a:lnTo>
                    <a:pt x="1409" y="7858"/>
                  </a:lnTo>
                  <a:lnTo>
                    <a:pt x="1415" y="7906"/>
                  </a:lnTo>
                  <a:lnTo>
                    <a:pt x="1416" y="7950"/>
                  </a:lnTo>
                  <a:lnTo>
                    <a:pt x="1414" y="7993"/>
                  </a:lnTo>
                  <a:lnTo>
                    <a:pt x="1407" y="8034"/>
                  </a:lnTo>
                  <a:lnTo>
                    <a:pt x="1414" y="8012"/>
                  </a:lnTo>
                  <a:lnTo>
                    <a:pt x="1433" y="7947"/>
                  </a:lnTo>
                  <a:lnTo>
                    <a:pt x="1448" y="7900"/>
                  </a:lnTo>
                  <a:lnTo>
                    <a:pt x="1466" y="7844"/>
                  </a:lnTo>
                  <a:lnTo>
                    <a:pt x="1487" y="7780"/>
                  </a:lnTo>
                  <a:lnTo>
                    <a:pt x="1512" y="7707"/>
                  </a:lnTo>
                  <a:lnTo>
                    <a:pt x="1540" y="7628"/>
                  </a:lnTo>
                  <a:lnTo>
                    <a:pt x="1572" y="7541"/>
                  </a:lnTo>
                  <a:lnTo>
                    <a:pt x="1607" y="7447"/>
                  </a:lnTo>
                  <a:lnTo>
                    <a:pt x="1645" y="7348"/>
                  </a:lnTo>
                  <a:lnTo>
                    <a:pt x="1687" y="7243"/>
                  </a:lnTo>
                  <a:lnTo>
                    <a:pt x="1732" y="7134"/>
                  </a:lnTo>
                  <a:lnTo>
                    <a:pt x="1781" y="7020"/>
                  </a:lnTo>
                  <a:lnTo>
                    <a:pt x="1833" y="6901"/>
                  </a:lnTo>
                  <a:lnTo>
                    <a:pt x="1888" y="6780"/>
                  </a:lnTo>
                  <a:lnTo>
                    <a:pt x="1947" y="6655"/>
                  </a:lnTo>
                  <a:lnTo>
                    <a:pt x="2010" y="6528"/>
                  </a:lnTo>
                  <a:lnTo>
                    <a:pt x="2076" y="6399"/>
                  </a:lnTo>
                  <a:lnTo>
                    <a:pt x="2146" y="6269"/>
                  </a:lnTo>
                  <a:lnTo>
                    <a:pt x="2220" y="6137"/>
                  </a:lnTo>
                  <a:lnTo>
                    <a:pt x="2296" y="6006"/>
                  </a:lnTo>
                  <a:lnTo>
                    <a:pt x="2376" y="5874"/>
                  </a:lnTo>
                  <a:lnTo>
                    <a:pt x="2461" y="5743"/>
                  </a:lnTo>
                  <a:lnTo>
                    <a:pt x="2548" y="5613"/>
                  </a:lnTo>
                  <a:lnTo>
                    <a:pt x="2640" y="5485"/>
                  </a:lnTo>
                  <a:lnTo>
                    <a:pt x="2735" y="5358"/>
                  </a:lnTo>
                  <a:lnTo>
                    <a:pt x="2834" y="5235"/>
                  </a:lnTo>
                  <a:lnTo>
                    <a:pt x="2936" y="5114"/>
                  </a:lnTo>
                  <a:lnTo>
                    <a:pt x="3043" y="4997"/>
                  </a:lnTo>
                  <a:lnTo>
                    <a:pt x="3152" y="4884"/>
                  </a:lnTo>
                  <a:lnTo>
                    <a:pt x="3249" y="4784"/>
                  </a:lnTo>
                  <a:lnTo>
                    <a:pt x="3344" y="4673"/>
                  </a:lnTo>
                  <a:lnTo>
                    <a:pt x="3439" y="4554"/>
                  </a:lnTo>
                  <a:lnTo>
                    <a:pt x="3533" y="4425"/>
                  </a:lnTo>
                  <a:lnTo>
                    <a:pt x="3626" y="4289"/>
                  </a:lnTo>
                  <a:lnTo>
                    <a:pt x="3717" y="4145"/>
                  </a:lnTo>
                  <a:lnTo>
                    <a:pt x="3806" y="3995"/>
                  </a:lnTo>
                  <a:lnTo>
                    <a:pt x="3893" y="3837"/>
                  </a:lnTo>
                  <a:lnTo>
                    <a:pt x="3976" y="3676"/>
                  </a:lnTo>
                  <a:lnTo>
                    <a:pt x="4056" y="3509"/>
                  </a:lnTo>
                  <a:lnTo>
                    <a:pt x="4133" y="3338"/>
                  </a:lnTo>
                  <a:lnTo>
                    <a:pt x="4205" y="3164"/>
                  </a:lnTo>
                  <a:lnTo>
                    <a:pt x="4274" y="2988"/>
                  </a:lnTo>
                  <a:lnTo>
                    <a:pt x="4338" y="2808"/>
                  </a:lnTo>
                  <a:lnTo>
                    <a:pt x="4396" y="2629"/>
                  </a:lnTo>
                  <a:lnTo>
                    <a:pt x="4449" y="2447"/>
                  </a:lnTo>
                  <a:lnTo>
                    <a:pt x="4497" y="2267"/>
                  </a:lnTo>
                  <a:lnTo>
                    <a:pt x="4538" y="2087"/>
                  </a:lnTo>
                  <a:lnTo>
                    <a:pt x="4573" y="1907"/>
                  </a:lnTo>
                  <a:lnTo>
                    <a:pt x="4600" y="1730"/>
                  </a:lnTo>
                  <a:lnTo>
                    <a:pt x="4620" y="1555"/>
                  </a:lnTo>
                  <a:lnTo>
                    <a:pt x="4633" y="1384"/>
                  </a:lnTo>
                  <a:lnTo>
                    <a:pt x="4638" y="1217"/>
                  </a:lnTo>
                  <a:lnTo>
                    <a:pt x="4634" y="1054"/>
                  </a:lnTo>
                  <a:lnTo>
                    <a:pt x="4622" y="897"/>
                  </a:lnTo>
                  <a:lnTo>
                    <a:pt x="4600" y="746"/>
                  </a:lnTo>
                  <a:lnTo>
                    <a:pt x="4569" y="601"/>
                  </a:lnTo>
                  <a:lnTo>
                    <a:pt x="4528" y="464"/>
                  </a:lnTo>
                  <a:lnTo>
                    <a:pt x="4476" y="335"/>
                  </a:lnTo>
                  <a:lnTo>
                    <a:pt x="4415" y="214"/>
                  </a:lnTo>
                  <a:lnTo>
                    <a:pt x="4342" y="102"/>
                  </a:lnTo>
                  <a:lnTo>
                    <a:pt x="4257" y="0"/>
                  </a:lnTo>
                  <a:lnTo>
                    <a:pt x="4271" y="3"/>
                  </a:lnTo>
                  <a:lnTo>
                    <a:pt x="4311" y="13"/>
                  </a:lnTo>
                  <a:lnTo>
                    <a:pt x="4376" y="29"/>
                  </a:lnTo>
                  <a:lnTo>
                    <a:pt x="4463" y="54"/>
                  </a:lnTo>
                  <a:lnTo>
                    <a:pt x="4572" y="87"/>
                  </a:lnTo>
                  <a:lnTo>
                    <a:pt x="4699" y="129"/>
                  </a:lnTo>
                  <a:lnTo>
                    <a:pt x="4846" y="179"/>
                  </a:lnTo>
                  <a:lnTo>
                    <a:pt x="5009" y="241"/>
                  </a:lnTo>
                  <a:lnTo>
                    <a:pt x="5186" y="312"/>
                  </a:lnTo>
                  <a:lnTo>
                    <a:pt x="5377" y="395"/>
                  </a:lnTo>
                  <a:lnTo>
                    <a:pt x="5579" y="490"/>
                  </a:lnTo>
                  <a:lnTo>
                    <a:pt x="5791" y="597"/>
                  </a:lnTo>
                  <a:lnTo>
                    <a:pt x="6010" y="716"/>
                  </a:lnTo>
                  <a:lnTo>
                    <a:pt x="6236" y="849"/>
                  </a:lnTo>
                  <a:lnTo>
                    <a:pt x="6467" y="995"/>
                  </a:lnTo>
                  <a:lnTo>
                    <a:pt x="6702" y="1156"/>
                  </a:lnTo>
                  <a:lnTo>
                    <a:pt x="6937" y="1333"/>
                  </a:lnTo>
                  <a:lnTo>
                    <a:pt x="7173" y="1525"/>
                  </a:lnTo>
                  <a:lnTo>
                    <a:pt x="7407" y="1733"/>
                  </a:lnTo>
                  <a:lnTo>
                    <a:pt x="7638" y="1958"/>
                  </a:lnTo>
                  <a:lnTo>
                    <a:pt x="7864" y="2200"/>
                  </a:lnTo>
                  <a:lnTo>
                    <a:pt x="8082" y="2461"/>
                  </a:lnTo>
                  <a:lnTo>
                    <a:pt x="8293" y="2739"/>
                  </a:lnTo>
                  <a:lnTo>
                    <a:pt x="8494" y="3036"/>
                  </a:lnTo>
                  <a:lnTo>
                    <a:pt x="8683" y="3354"/>
                  </a:lnTo>
                  <a:lnTo>
                    <a:pt x="8858" y="3691"/>
                  </a:lnTo>
                  <a:lnTo>
                    <a:pt x="9019" y="4049"/>
                  </a:lnTo>
                  <a:lnTo>
                    <a:pt x="9163" y="4428"/>
                  </a:lnTo>
                  <a:lnTo>
                    <a:pt x="9289" y="4829"/>
                  </a:lnTo>
                  <a:lnTo>
                    <a:pt x="9396" y="5253"/>
                  </a:lnTo>
                  <a:lnTo>
                    <a:pt x="9480" y="5699"/>
                  </a:lnTo>
                  <a:lnTo>
                    <a:pt x="9542" y="6169"/>
                  </a:lnTo>
                  <a:lnTo>
                    <a:pt x="9549" y="6151"/>
                  </a:lnTo>
                  <a:lnTo>
                    <a:pt x="9571" y="6098"/>
                  </a:lnTo>
                  <a:lnTo>
                    <a:pt x="9587" y="6061"/>
                  </a:lnTo>
                  <a:lnTo>
                    <a:pt x="9606" y="6017"/>
                  </a:lnTo>
                  <a:lnTo>
                    <a:pt x="9630" y="5966"/>
                  </a:lnTo>
                  <a:lnTo>
                    <a:pt x="9656" y="5911"/>
                  </a:lnTo>
                  <a:lnTo>
                    <a:pt x="9687" y="5849"/>
                  </a:lnTo>
                  <a:lnTo>
                    <a:pt x="9722" y="5784"/>
                  </a:lnTo>
                  <a:lnTo>
                    <a:pt x="9759" y="5714"/>
                  </a:lnTo>
                  <a:lnTo>
                    <a:pt x="9800" y="5642"/>
                  </a:lnTo>
                  <a:lnTo>
                    <a:pt x="9845" y="5567"/>
                  </a:lnTo>
                  <a:lnTo>
                    <a:pt x="9894" y="5490"/>
                  </a:lnTo>
                  <a:lnTo>
                    <a:pt x="9947" y="5410"/>
                  </a:lnTo>
                  <a:lnTo>
                    <a:pt x="10002" y="5329"/>
                  </a:lnTo>
                  <a:lnTo>
                    <a:pt x="10062" y="5249"/>
                  </a:lnTo>
                  <a:lnTo>
                    <a:pt x="10125" y="5168"/>
                  </a:lnTo>
                  <a:lnTo>
                    <a:pt x="10192" y="5088"/>
                  </a:lnTo>
                  <a:lnTo>
                    <a:pt x="10263" y="5010"/>
                  </a:lnTo>
                  <a:lnTo>
                    <a:pt x="10337" y="4933"/>
                  </a:lnTo>
                  <a:lnTo>
                    <a:pt x="10415" y="4859"/>
                  </a:lnTo>
                  <a:lnTo>
                    <a:pt x="10497" y="4787"/>
                  </a:lnTo>
                  <a:lnTo>
                    <a:pt x="10583" y="4718"/>
                  </a:lnTo>
                  <a:lnTo>
                    <a:pt x="10671" y="4655"/>
                  </a:lnTo>
                  <a:lnTo>
                    <a:pt x="10765" y="4595"/>
                  </a:lnTo>
                  <a:lnTo>
                    <a:pt x="10861" y="4542"/>
                  </a:lnTo>
                  <a:lnTo>
                    <a:pt x="10961" y="4494"/>
                  </a:lnTo>
                  <a:lnTo>
                    <a:pt x="11065" y="4451"/>
                  </a:lnTo>
                  <a:lnTo>
                    <a:pt x="11172" y="4417"/>
                  </a:lnTo>
                  <a:lnTo>
                    <a:pt x="11284" y="4389"/>
                  </a:lnTo>
                  <a:lnTo>
                    <a:pt x="11400" y="4370"/>
                  </a:lnTo>
                  <a:lnTo>
                    <a:pt x="11396" y="4381"/>
                  </a:lnTo>
                  <a:lnTo>
                    <a:pt x="11383" y="4411"/>
                  </a:lnTo>
                  <a:lnTo>
                    <a:pt x="11375" y="4434"/>
                  </a:lnTo>
                  <a:lnTo>
                    <a:pt x="11366" y="4461"/>
                  </a:lnTo>
                  <a:lnTo>
                    <a:pt x="11356" y="4495"/>
                  </a:lnTo>
                  <a:lnTo>
                    <a:pt x="11345" y="4532"/>
                  </a:lnTo>
                  <a:lnTo>
                    <a:pt x="11334" y="4573"/>
                  </a:lnTo>
                  <a:lnTo>
                    <a:pt x="11322" y="4620"/>
                  </a:lnTo>
                  <a:lnTo>
                    <a:pt x="11310" y="4671"/>
                  </a:lnTo>
                  <a:lnTo>
                    <a:pt x="11298" y="4727"/>
                  </a:lnTo>
                  <a:lnTo>
                    <a:pt x="11287" y="4786"/>
                  </a:lnTo>
                  <a:lnTo>
                    <a:pt x="11275" y="4849"/>
                  </a:lnTo>
                  <a:lnTo>
                    <a:pt x="11265" y="4917"/>
                  </a:lnTo>
                  <a:lnTo>
                    <a:pt x="11256" y="4989"/>
                  </a:lnTo>
                  <a:lnTo>
                    <a:pt x="11247" y="5065"/>
                  </a:lnTo>
                  <a:lnTo>
                    <a:pt x="11240" y="5145"/>
                  </a:lnTo>
                  <a:lnTo>
                    <a:pt x="11235" y="5227"/>
                  </a:lnTo>
                  <a:lnTo>
                    <a:pt x="11231" y="5315"/>
                  </a:lnTo>
                  <a:lnTo>
                    <a:pt x="11229" y="5406"/>
                  </a:lnTo>
                  <a:lnTo>
                    <a:pt x="11230" y="5500"/>
                  </a:lnTo>
                  <a:lnTo>
                    <a:pt x="11232" y="5597"/>
                  </a:lnTo>
                  <a:lnTo>
                    <a:pt x="11238" y="5698"/>
                  </a:lnTo>
                  <a:lnTo>
                    <a:pt x="11246" y="5803"/>
                  </a:lnTo>
                  <a:lnTo>
                    <a:pt x="11257" y="5911"/>
                  </a:lnTo>
                  <a:lnTo>
                    <a:pt x="11271" y="6021"/>
                  </a:lnTo>
                  <a:lnTo>
                    <a:pt x="11289" y="6135"/>
                  </a:lnTo>
                  <a:lnTo>
                    <a:pt x="11311" y="6252"/>
                  </a:lnTo>
                  <a:lnTo>
                    <a:pt x="11336" y="6371"/>
                  </a:lnTo>
                  <a:lnTo>
                    <a:pt x="11365" y="6493"/>
                  </a:lnTo>
                  <a:lnTo>
                    <a:pt x="11400" y="6618"/>
                  </a:lnTo>
                  <a:lnTo>
                    <a:pt x="11411" y="6638"/>
                  </a:lnTo>
                  <a:lnTo>
                    <a:pt x="11442" y="6696"/>
                  </a:lnTo>
                  <a:lnTo>
                    <a:pt x="11491" y="6791"/>
                  </a:lnTo>
                  <a:lnTo>
                    <a:pt x="11555" y="6920"/>
                  </a:lnTo>
                  <a:lnTo>
                    <a:pt x="11632" y="7082"/>
                  </a:lnTo>
                  <a:lnTo>
                    <a:pt x="11718" y="7274"/>
                  </a:lnTo>
                  <a:lnTo>
                    <a:pt x="11812" y="7493"/>
                  </a:lnTo>
                  <a:lnTo>
                    <a:pt x="11909" y="7738"/>
                  </a:lnTo>
                  <a:lnTo>
                    <a:pt x="12007" y="8008"/>
                  </a:lnTo>
                  <a:lnTo>
                    <a:pt x="12106" y="8299"/>
                  </a:lnTo>
                  <a:lnTo>
                    <a:pt x="12200" y="8609"/>
                  </a:lnTo>
                  <a:lnTo>
                    <a:pt x="12288" y="8937"/>
                  </a:lnTo>
                  <a:lnTo>
                    <a:pt x="12366" y="9281"/>
                  </a:lnTo>
                  <a:lnTo>
                    <a:pt x="12434" y="9637"/>
                  </a:lnTo>
                  <a:lnTo>
                    <a:pt x="12486" y="10004"/>
                  </a:lnTo>
                  <a:lnTo>
                    <a:pt x="12520" y="10381"/>
                  </a:lnTo>
                  <a:lnTo>
                    <a:pt x="12536" y="10764"/>
                  </a:lnTo>
                  <a:lnTo>
                    <a:pt x="12528" y="11153"/>
                  </a:lnTo>
                  <a:lnTo>
                    <a:pt x="12496" y="11544"/>
                  </a:lnTo>
                  <a:lnTo>
                    <a:pt x="12435" y="11936"/>
                  </a:lnTo>
                  <a:lnTo>
                    <a:pt x="12343" y="12325"/>
                  </a:lnTo>
                  <a:lnTo>
                    <a:pt x="12218" y="12711"/>
                  </a:lnTo>
                  <a:lnTo>
                    <a:pt x="12058" y="13092"/>
                  </a:lnTo>
                  <a:lnTo>
                    <a:pt x="11859" y="13464"/>
                  </a:lnTo>
                  <a:lnTo>
                    <a:pt x="11619" y="13827"/>
                  </a:lnTo>
                  <a:lnTo>
                    <a:pt x="11333" y="14178"/>
                  </a:lnTo>
                  <a:lnTo>
                    <a:pt x="11002" y="14513"/>
                  </a:lnTo>
                  <a:lnTo>
                    <a:pt x="10621" y="14833"/>
                  </a:lnTo>
                  <a:lnTo>
                    <a:pt x="10188" y="15134"/>
                  </a:lnTo>
                  <a:lnTo>
                    <a:pt x="9700" y="15415"/>
                  </a:lnTo>
                  <a:lnTo>
                    <a:pt x="9155" y="15673"/>
                  </a:lnTo>
                  <a:lnTo>
                    <a:pt x="8549" y="15906"/>
                  </a:lnTo>
                  <a:lnTo>
                    <a:pt x="8555" y="15899"/>
                  </a:lnTo>
                  <a:lnTo>
                    <a:pt x="8571" y="15879"/>
                  </a:lnTo>
                  <a:lnTo>
                    <a:pt x="8596" y="15845"/>
                  </a:lnTo>
                  <a:lnTo>
                    <a:pt x="8628" y="15796"/>
                  </a:lnTo>
                  <a:lnTo>
                    <a:pt x="8666" y="15735"/>
                  </a:lnTo>
                  <a:lnTo>
                    <a:pt x="8709" y="15660"/>
                  </a:lnTo>
                  <a:lnTo>
                    <a:pt x="8754" y="15573"/>
                  </a:lnTo>
                  <a:lnTo>
                    <a:pt x="8800" y="15471"/>
                  </a:lnTo>
                  <a:lnTo>
                    <a:pt x="8845" y="15357"/>
                  </a:lnTo>
                  <a:lnTo>
                    <a:pt x="8890" y="15230"/>
                  </a:lnTo>
                  <a:lnTo>
                    <a:pt x="8930" y="15091"/>
                  </a:lnTo>
                  <a:lnTo>
                    <a:pt x="8965" y="14939"/>
                  </a:lnTo>
                  <a:lnTo>
                    <a:pt x="8994" y="14774"/>
                  </a:lnTo>
                  <a:lnTo>
                    <a:pt x="9015" y="14597"/>
                  </a:lnTo>
                  <a:lnTo>
                    <a:pt x="9026" y="14408"/>
                  </a:lnTo>
                  <a:lnTo>
                    <a:pt x="9027" y="14207"/>
                  </a:lnTo>
                  <a:lnTo>
                    <a:pt x="9014" y="13994"/>
                  </a:lnTo>
                  <a:lnTo>
                    <a:pt x="8988" y="13768"/>
                  </a:lnTo>
                  <a:lnTo>
                    <a:pt x="8946" y="13531"/>
                  </a:lnTo>
                  <a:lnTo>
                    <a:pt x="8887" y="13283"/>
                  </a:lnTo>
                  <a:lnTo>
                    <a:pt x="8808" y="13023"/>
                  </a:lnTo>
                  <a:lnTo>
                    <a:pt x="8710" y="12752"/>
                  </a:lnTo>
                  <a:lnTo>
                    <a:pt x="8589" y="12470"/>
                  </a:lnTo>
                  <a:lnTo>
                    <a:pt x="8444" y="12177"/>
                  </a:lnTo>
                  <a:lnTo>
                    <a:pt x="8277" y="11872"/>
                  </a:lnTo>
                  <a:lnTo>
                    <a:pt x="8081" y="11558"/>
                  </a:lnTo>
                  <a:lnTo>
                    <a:pt x="7858" y="11231"/>
                  </a:lnTo>
                  <a:lnTo>
                    <a:pt x="7604" y="10894"/>
                  </a:lnTo>
                  <a:lnTo>
                    <a:pt x="7321" y="10548"/>
                  </a:lnTo>
                  <a:lnTo>
                    <a:pt x="7005" y="10191"/>
                  </a:lnTo>
                  <a:lnTo>
                    <a:pt x="6654" y="9823"/>
                  </a:lnTo>
                  <a:lnTo>
                    <a:pt x="6268" y="9445"/>
                  </a:lnTo>
                  <a:lnTo>
                    <a:pt x="6256" y="9470"/>
                  </a:lnTo>
                  <a:lnTo>
                    <a:pt x="6223" y="9541"/>
                  </a:lnTo>
                  <a:lnTo>
                    <a:pt x="6170" y="9652"/>
                  </a:lnTo>
                  <a:lnTo>
                    <a:pt x="6099" y="9799"/>
                  </a:lnTo>
                  <a:lnTo>
                    <a:pt x="6013" y="9976"/>
                  </a:lnTo>
                  <a:lnTo>
                    <a:pt x="5913" y="10178"/>
                  </a:lnTo>
                  <a:lnTo>
                    <a:pt x="5803" y="10400"/>
                  </a:lnTo>
                  <a:lnTo>
                    <a:pt x="5683" y="10635"/>
                  </a:lnTo>
                  <a:lnTo>
                    <a:pt x="5620" y="10756"/>
                  </a:lnTo>
                  <a:lnTo>
                    <a:pt x="5556" y="10880"/>
                  </a:lnTo>
                  <a:lnTo>
                    <a:pt x="5490" y="11004"/>
                  </a:lnTo>
                  <a:lnTo>
                    <a:pt x="5424" y="11128"/>
                  </a:lnTo>
                  <a:lnTo>
                    <a:pt x="5357" y="11252"/>
                  </a:lnTo>
                  <a:lnTo>
                    <a:pt x="5288" y="11375"/>
                  </a:lnTo>
                  <a:lnTo>
                    <a:pt x="5220" y="11497"/>
                  </a:lnTo>
                  <a:lnTo>
                    <a:pt x="5153" y="11616"/>
                  </a:lnTo>
                  <a:lnTo>
                    <a:pt x="5085" y="11732"/>
                  </a:lnTo>
                  <a:lnTo>
                    <a:pt x="5018" y="11844"/>
                  </a:lnTo>
                  <a:lnTo>
                    <a:pt x="4952" y="11952"/>
                  </a:lnTo>
                  <a:lnTo>
                    <a:pt x="4886" y="12055"/>
                  </a:lnTo>
                  <a:lnTo>
                    <a:pt x="4822" y="12152"/>
                  </a:lnTo>
                  <a:lnTo>
                    <a:pt x="4761" y="12243"/>
                  </a:lnTo>
                  <a:lnTo>
                    <a:pt x="4701" y="12327"/>
                  </a:lnTo>
                  <a:lnTo>
                    <a:pt x="4642" y="12403"/>
                  </a:lnTo>
                  <a:lnTo>
                    <a:pt x="4623" y="12426"/>
                  </a:lnTo>
                  <a:lnTo>
                    <a:pt x="4572" y="12491"/>
                  </a:lnTo>
                  <a:lnTo>
                    <a:pt x="4537" y="12539"/>
                  </a:lnTo>
                  <a:lnTo>
                    <a:pt x="4497" y="12596"/>
                  </a:lnTo>
                  <a:lnTo>
                    <a:pt x="4451" y="12662"/>
                  </a:lnTo>
                  <a:lnTo>
                    <a:pt x="4403" y="12737"/>
                  </a:lnTo>
                  <a:lnTo>
                    <a:pt x="4352" y="12821"/>
                  </a:lnTo>
                  <a:lnTo>
                    <a:pt x="4300" y="12912"/>
                  </a:lnTo>
                  <a:lnTo>
                    <a:pt x="4247" y="13011"/>
                  </a:lnTo>
                  <a:lnTo>
                    <a:pt x="4194" y="13117"/>
                  </a:lnTo>
                  <a:lnTo>
                    <a:pt x="4143" y="13230"/>
                  </a:lnTo>
                  <a:lnTo>
                    <a:pt x="4094" y="13349"/>
                  </a:lnTo>
                  <a:lnTo>
                    <a:pt x="4047" y="13474"/>
                  </a:lnTo>
                  <a:lnTo>
                    <a:pt x="4005" y="13604"/>
                  </a:lnTo>
                  <a:lnTo>
                    <a:pt x="3968" y="13740"/>
                  </a:lnTo>
                  <a:lnTo>
                    <a:pt x="3937" y="13881"/>
                  </a:lnTo>
                  <a:lnTo>
                    <a:pt x="3913" y="14025"/>
                  </a:lnTo>
                  <a:lnTo>
                    <a:pt x="3896" y="14174"/>
                  </a:lnTo>
                  <a:lnTo>
                    <a:pt x="3888" y="14327"/>
                  </a:lnTo>
                  <a:lnTo>
                    <a:pt x="3890" y="14483"/>
                  </a:lnTo>
                  <a:lnTo>
                    <a:pt x="3902" y="14641"/>
                  </a:lnTo>
                  <a:lnTo>
                    <a:pt x="3926" y="14802"/>
                  </a:lnTo>
                  <a:lnTo>
                    <a:pt x="3962" y="14965"/>
                  </a:lnTo>
                  <a:lnTo>
                    <a:pt x="4011" y="15129"/>
                  </a:lnTo>
                  <a:lnTo>
                    <a:pt x="4076" y="15295"/>
                  </a:lnTo>
                  <a:lnTo>
                    <a:pt x="4155" y="15462"/>
                  </a:lnTo>
                  <a:lnTo>
                    <a:pt x="4249" y="15629"/>
                  </a:lnTo>
                  <a:lnTo>
                    <a:pt x="4362" y="15795"/>
                  </a:lnTo>
                  <a:lnTo>
                    <a:pt x="4493" y="15962"/>
                  </a:lnTo>
                  <a:lnTo>
                    <a:pt x="4642" y="16128"/>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sp>
          <p:nvSpPr>
            <p:cNvPr id="654" name="TextBox 214">
              <a:extLst>
                <a:ext uri="{FF2B5EF4-FFF2-40B4-BE49-F238E27FC236}">
                  <a16:creationId xmlns:a16="http://schemas.microsoft.com/office/drawing/2014/main" id="{B84AEC31-E237-D644-E274-5405A550CC02}"/>
                </a:ext>
              </a:extLst>
            </p:cNvPr>
            <p:cNvSpPr txBox="1"/>
            <p:nvPr/>
          </p:nvSpPr>
          <p:spPr>
            <a:xfrm>
              <a:off x="1247156" y="2543980"/>
              <a:ext cx="2050560" cy="70788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000" i="0" u="none" strike="noStrike" kern="0" cap="none" spc="0" normalizeH="0" baseline="0" noProof="0">
                  <a:ln>
                    <a:noFill/>
                  </a:ln>
                  <a:solidFill>
                    <a:prstClr val="white"/>
                  </a:solidFill>
                  <a:effectLst/>
                  <a:uLnTx/>
                  <a:uFillTx/>
                </a:rPr>
                <a:t>Enfoque de </a:t>
              </a:r>
            </a:p>
            <a:p>
              <a:pPr marL="0" marR="0" lvl="0" indent="0" defTabSz="914400" eaLnBrk="1" fontAlgn="auto" latinLnBrk="0" hangingPunct="1">
                <a:lnSpc>
                  <a:spcPct val="100000"/>
                </a:lnSpc>
                <a:spcBef>
                  <a:spcPts val="0"/>
                </a:spcBef>
                <a:spcAft>
                  <a:spcPts val="0"/>
                </a:spcAft>
                <a:buClrTx/>
                <a:buSzTx/>
                <a:buFontTx/>
                <a:buNone/>
                <a:tabLst/>
                <a:defRPr/>
              </a:pPr>
              <a:r>
                <a:rPr lang="es-CO" sz="2000" kern="0">
                  <a:solidFill>
                    <a:prstClr val="white"/>
                  </a:solidFill>
                </a:rPr>
                <a:t>l</a:t>
              </a:r>
              <a:r>
                <a:rPr kumimoji="0" lang="es-CO" sz="2000" i="0" u="none" strike="noStrike" kern="0" cap="none" spc="0" normalizeH="0" baseline="0" noProof="0">
                  <a:ln>
                    <a:noFill/>
                  </a:ln>
                  <a:solidFill>
                    <a:prstClr val="white"/>
                  </a:solidFill>
                  <a:effectLst/>
                  <a:uLnTx/>
                  <a:uFillTx/>
                </a:rPr>
                <a:t>as actividades</a:t>
              </a:r>
            </a:p>
          </p:txBody>
        </p:sp>
      </p:grpSp>
      <p:grpSp>
        <p:nvGrpSpPr>
          <p:cNvPr id="656" name="Group 5">
            <a:extLst>
              <a:ext uri="{FF2B5EF4-FFF2-40B4-BE49-F238E27FC236}">
                <a16:creationId xmlns:a16="http://schemas.microsoft.com/office/drawing/2014/main" id="{95B98359-274A-9CFC-62D9-F3139CE3309E}"/>
              </a:ext>
            </a:extLst>
          </p:cNvPr>
          <p:cNvGrpSpPr/>
          <p:nvPr/>
        </p:nvGrpSpPr>
        <p:grpSpPr>
          <a:xfrm>
            <a:off x="774519" y="2763661"/>
            <a:ext cx="5008271" cy="923330"/>
            <a:chOff x="612113" y="3651723"/>
            <a:chExt cx="5008269" cy="923330"/>
          </a:xfrm>
        </p:grpSpPr>
        <p:sp>
          <p:nvSpPr>
            <p:cNvPr id="657" name="TextBox 203">
              <a:extLst>
                <a:ext uri="{FF2B5EF4-FFF2-40B4-BE49-F238E27FC236}">
                  <a16:creationId xmlns:a16="http://schemas.microsoft.com/office/drawing/2014/main" id="{14CC2F6E-5F84-B335-AA1B-8821214C08DD}"/>
                </a:ext>
              </a:extLst>
            </p:cNvPr>
            <p:cNvSpPr txBox="1"/>
            <p:nvPr/>
          </p:nvSpPr>
          <p:spPr>
            <a:xfrm>
              <a:off x="4887489" y="3651723"/>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02</a:t>
              </a:r>
            </a:p>
          </p:txBody>
        </p:sp>
        <p:sp>
          <p:nvSpPr>
            <p:cNvPr id="658" name="Freeform 21">
              <a:extLst>
                <a:ext uri="{FF2B5EF4-FFF2-40B4-BE49-F238E27FC236}">
                  <a16:creationId xmlns:a16="http://schemas.microsoft.com/office/drawing/2014/main" id="{7775B08A-37E4-20F3-9F31-C2622319F37A}"/>
                </a:ext>
              </a:extLst>
            </p:cNvPr>
            <p:cNvSpPr>
              <a:spLocks noEditPoints="1"/>
            </p:cNvSpPr>
            <p:nvPr/>
          </p:nvSpPr>
          <p:spPr bwMode="auto">
            <a:xfrm>
              <a:off x="612113" y="3796524"/>
              <a:ext cx="571937" cy="484807"/>
            </a:xfrm>
            <a:custGeom>
              <a:avLst/>
              <a:gdLst>
                <a:gd name="T0" fmla="*/ 9008 w 16128"/>
                <a:gd name="T1" fmla="*/ 9118 h 13670"/>
                <a:gd name="T2" fmla="*/ 11668 w 16128"/>
                <a:gd name="T3" fmla="*/ 8439 h 13670"/>
                <a:gd name="T4" fmla="*/ 14502 w 16128"/>
                <a:gd name="T5" fmla="*/ 7645 h 13670"/>
                <a:gd name="T6" fmla="*/ 16083 w 16128"/>
                <a:gd name="T7" fmla="*/ 7107 h 13670"/>
                <a:gd name="T8" fmla="*/ 15867 w 16128"/>
                <a:gd name="T9" fmla="*/ 6545 h 13670"/>
                <a:gd name="T10" fmla="*/ 14995 w 16128"/>
                <a:gd name="T11" fmla="*/ 5410 h 13670"/>
                <a:gd name="T12" fmla="*/ 13743 w 16128"/>
                <a:gd name="T13" fmla="*/ 3931 h 13670"/>
                <a:gd name="T14" fmla="*/ 6671 w 16128"/>
                <a:gd name="T15" fmla="*/ 6187 h 13670"/>
                <a:gd name="T16" fmla="*/ 7399 w 16128"/>
                <a:gd name="T17" fmla="*/ 8114 h 13670"/>
                <a:gd name="T18" fmla="*/ 7834 w 16128"/>
                <a:gd name="T19" fmla="*/ 9142 h 13670"/>
                <a:gd name="T20" fmla="*/ 6171 w 16128"/>
                <a:gd name="T21" fmla="*/ 7159 h 13670"/>
                <a:gd name="T22" fmla="*/ 5413 w 16128"/>
                <a:gd name="T23" fmla="*/ 8193 h 13670"/>
                <a:gd name="T24" fmla="*/ 4789 w 16128"/>
                <a:gd name="T25" fmla="*/ 8949 h 13670"/>
                <a:gd name="T26" fmla="*/ 4394 w 16128"/>
                <a:gd name="T27" fmla="*/ 9233 h 13670"/>
                <a:gd name="T28" fmla="*/ 3806 w 16128"/>
                <a:gd name="T29" fmla="*/ 8807 h 13670"/>
                <a:gd name="T30" fmla="*/ 2946 w 16128"/>
                <a:gd name="T31" fmla="*/ 7995 h 13670"/>
                <a:gd name="T32" fmla="*/ 1946 w 16128"/>
                <a:gd name="T33" fmla="*/ 6977 h 13670"/>
                <a:gd name="T34" fmla="*/ 1903 w 16128"/>
                <a:gd name="T35" fmla="*/ 7958 h 13670"/>
                <a:gd name="T36" fmla="*/ 1902 w 16128"/>
                <a:gd name="T37" fmla="*/ 9349 h 13670"/>
                <a:gd name="T38" fmla="*/ 2036 w 16128"/>
                <a:gd name="T39" fmla="*/ 9736 h 13670"/>
                <a:gd name="T40" fmla="*/ 3069 w 16128"/>
                <a:gd name="T41" fmla="*/ 10776 h 13670"/>
                <a:gd name="T42" fmla="*/ 4618 w 16128"/>
                <a:gd name="T43" fmla="*/ 12220 h 13670"/>
                <a:gd name="T44" fmla="*/ 5996 w 16128"/>
                <a:gd name="T45" fmla="*/ 13385 h 13670"/>
                <a:gd name="T46" fmla="*/ 6767 w 16128"/>
                <a:gd name="T47" fmla="*/ 13636 h 13670"/>
                <a:gd name="T48" fmla="*/ 8689 w 16128"/>
                <a:gd name="T49" fmla="*/ 13137 h 13670"/>
                <a:gd name="T50" fmla="*/ 11288 w 16128"/>
                <a:gd name="T51" fmla="*/ 12351 h 13670"/>
                <a:gd name="T52" fmla="*/ 13358 w 16128"/>
                <a:gd name="T53" fmla="*/ 11677 h 13670"/>
                <a:gd name="T54" fmla="*/ 13885 w 16128"/>
                <a:gd name="T55" fmla="*/ 11379 h 13670"/>
                <a:gd name="T56" fmla="*/ 14007 w 16128"/>
                <a:gd name="T57" fmla="*/ 10539 h 13670"/>
                <a:gd name="T58" fmla="*/ 14216 w 16128"/>
                <a:gd name="T59" fmla="*/ 8501 h 13670"/>
                <a:gd name="T60" fmla="*/ 12749 w 16128"/>
                <a:gd name="T61" fmla="*/ 8644 h 13670"/>
                <a:gd name="T62" fmla="*/ 8990 w 16128"/>
                <a:gd name="T63" fmla="*/ 9702 h 13670"/>
                <a:gd name="T64" fmla="*/ 7661 w 16128"/>
                <a:gd name="T65" fmla="*/ 10019 h 13670"/>
                <a:gd name="T66" fmla="*/ 7380 w 16128"/>
                <a:gd name="T67" fmla="*/ 9609 h 13670"/>
                <a:gd name="T68" fmla="*/ 6949 w 16128"/>
                <a:gd name="T69" fmla="*/ 8595 h 13670"/>
                <a:gd name="T70" fmla="*/ 6330 w 16128"/>
                <a:gd name="T71" fmla="*/ 6984 h 13670"/>
                <a:gd name="T72" fmla="*/ 7769 w 16128"/>
                <a:gd name="T73" fmla="*/ 244 h 13670"/>
                <a:gd name="T74" fmla="*/ 4580 w 16128"/>
                <a:gd name="T75" fmla="*/ 1102 h 13670"/>
                <a:gd name="T76" fmla="*/ 2926 w 16128"/>
                <a:gd name="T77" fmla="*/ 1610 h 13670"/>
                <a:gd name="T78" fmla="*/ 2820 w 16128"/>
                <a:gd name="T79" fmla="*/ 1937 h 13670"/>
                <a:gd name="T80" fmla="*/ 3833 w 16128"/>
                <a:gd name="T81" fmla="*/ 2838 h 13670"/>
                <a:gd name="T82" fmla="*/ 5235 w 16128"/>
                <a:gd name="T83" fmla="*/ 3977 h 13670"/>
                <a:gd name="T84" fmla="*/ 6374 w 16128"/>
                <a:gd name="T85" fmla="*/ 4818 h 13670"/>
                <a:gd name="T86" fmla="*/ 7007 w 16128"/>
                <a:gd name="T87" fmla="*/ 4905 h 13670"/>
                <a:gd name="T88" fmla="*/ 8782 w 16128"/>
                <a:gd name="T89" fmla="*/ 4451 h 13670"/>
                <a:gd name="T90" fmla="*/ 11048 w 16128"/>
                <a:gd name="T91" fmla="*/ 3797 h 13670"/>
                <a:gd name="T92" fmla="*/ 12729 w 16128"/>
                <a:gd name="T93" fmla="*/ 3245 h 13670"/>
                <a:gd name="T94" fmla="*/ 12897 w 16128"/>
                <a:gd name="T95" fmla="*/ 2914 h 13670"/>
                <a:gd name="T96" fmla="*/ 12015 w 16128"/>
                <a:gd name="T97" fmla="*/ 2075 h 13670"/>
                <a:gd name="T98" fmla="*/ 10264 w 16128"/>
                <a:gd name="T99" fmla="*/ 587 h 13670"/>
                <a:gd name="T100" fmla="*/ 100 w 16128"/>
                <a:gd name="T101" fmla="*/ 4443 h 13670"/>
                <a:gd name="T102" fmla="*/ 1108 w 16128"/>
                <a:gd name="T103" fmla="*/ 5506 h 13670"/>
                <a:gd name="T104" fmla="*/ 2621 w 16128"/>
                <a:gd name="T105" fmla="*/ 6979 h 13670"/>
                <a:gd name="T106" fmla="*/ 3911 w 16128"/>
                <a:gd name="T107" fmla="*/ 8146 h 13670"/>
                <a:gd name="T108" fmla="*/ 4398 w 16128"/>
                <a:gd name="T109" fmla="*/ 8331 h 13670"/>
                <a:gd name="T110" fmla="*/ 4998 w 16128"/>
                <a:gd name="T111" fmla="*/ 7639 h 13670"/>
                <a:gd name="T112" fmla="*/ 6013 w 16128"/>
                <a:gd name="T113" fmla="*/ 6264 h 13670"/>
                <a:gd name="T114" fmla="*/ 2048 w 16128"/>
                <a:gd name="T115" fmla="*/ 2138 h 13670"/>
                <a:gd name="T116" fmla="*/ 871 w 16128"/>
                <a:gd name="T117" fmla="*/ 3303 h 13670"/>
                <a:gd name="T118" fmla="*/ 198 w 16128"/>
                <a:gd name="T119" fmla="*/ 4018 h 13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128" h="13670">
                  <a:moveTo>
                    <a:pt x="7951" y="9328"/>
                  </a:moveTo>
                  <a:lnTo>
                    <a:pt x="7990" y="9330"/>
                  </a:lnTo>
                  <a:lnTo>
                    <a:pt x="8072" y="9320"/>
                  </a:lnTo>
                  <a:lnTo>
                    <a:pt x="8193" y="9299"/>
                  </a:lnTo>
                  <a:lnTo>
                    <a:pt x="8349" y="9268"/>
                  </a:lnTo>
                  <a:lnTo>
                    <a:pt x="8540" y="9227"/>
                  </a:lnTo>
                  <a:lnTo>
                    <a:pt x="8761" y="9176"/>
                  </a:lnTo>
                  <a:lnTo>
                    <a:pt x="9008" y="9118"/>
                  </a:lnTo>
                  <a:lnTo>
                    <a:pt x="9283" y="9053"/>
                  </a:lnTo>
                  <a:lnTo>
                    <a:pt x="9579" y="8979"/>
                  </a:lnTo>
                  <a:lnTo>
                    <a:pt x="9895" y="8900"/>
                  </a:lnTo>
                  <a:lnTo>
                    <a:pt x="10226" y="8816"/>
                  </a:lnTo>
                  <a:lnTo>
                    <a:pt x="10573" y="8727"/>
                  </a:lnTo>
                  <a:lnTo>
                    <a:pt x="10931" y="8633"/>
                  </a:lnTo>
                  <a:lnTo>
                    <a:pt x="11296" y="8538"/>
                  </a:lnTo>
                  <a:lnTo>
                    <a:pt x="11668" y="8439"/>
                  </a:lnTo>
                  <a:lnTo>
                    <a:pt x="12042" y="8338"/>
                  </a:lnTo>
                  <a:lnTo>
                    <a:pt x="12416" y="8236"/>
                  </a:lnTo>
                  <a:lnTo>
                    <a:pt x="12786" y="8134"/>
                  </a:lnTo>
                  <a:lnTo>
                    <a:pt x="13151" y="8033"/>
                  </a:lnTo>
                  <a:lnTo>
                    <a:pt x="13509" y="7932"/>
                  </a:lnTo>
                  <a:lnTo>
                    <a:pt x="13855" y="7833"/>
                  </a:lnTo>
                  <a:lnTo>
                    <a:pt x="14187" y="7737"/>
                  </a:lnTo>
                  <a:lnTo>
                    <a:pt x="14502" y="7645"/>
                  </a:lnTo>
                  <a:lnTo>
                    <a:pt x="14797" y="7555"/>
                  </a:lnTo>
                  <a:lnTo>
                    <a:pt x="15071" y="7471"/>
                  </a:lnTo>
                  <a:lnTo>
                    <a:pt x="15319" y="7393"/>
                  </a:lnTo>
                  <a:lnTo>
                    <a:pt x="15538" y="7320"/>
                  </a:lnTo>
                  <a:lnTo>
                    <a:pt x="15727" y="7255"/>
                  </a:lnTo>
                  <a:lnTo>
                    <a:pt x="15883" y="7197"/>
                  </a:lnTo>
                  <a:lnTo>
                    <a:pt x="16002" y="7147"/>
                  </a:lnTo>
                  <a:lnTo>
                    <a:pt x="16083" y="7107"/>
                  </a:lnTo>
                  <a:lnTo>
                    <a:pt x="16120" y="7076"/>
                  </a:lnTo>
                  <a:lnTo>
                    <a:pt x="16128" y="7042"/>
                  </a:lnTo>
                  <a:lnTo>
                    <a:pt x="16119" y="6993"/>
                  </a:lnTo>
                  <a:lnTo>
                    <a:pt x="16095" y="6928"/>
                  </a:lnTo>
                  <a:lnTo>
                    <a:pt x="16056" y="6851"/>
                  </a:lnTo>
                  <a:lnTo>
                    <a:pt x="16005" y="6760"/>
                  </a:lnTo>
                  <a:lnTo>
                    <a:pt x="15942" y="6658"/>
                  </a:lnTo>
                  <a:lnTo>
                    <a:pt x="15867" y="6545"/>
                  </a:lnTo>
                  <a:lnTo>
                    <a:pt x="15781" y="6424"/>
                  </a:lnTo>
                  <a:lnTo>
                    <a:pt x="15688" y="6294"/>
                  </a:lnTo>
                  <a:lnTo>
                    <a:pt x="15586" y="6157"/>
                  </a:lnTo>
                  <a:lnTo>
                    <a:pt x="15477" y="6015"/>
                  </a:lnTo>
                  <a:lnTo>
                    <a:pt x="15363" y="5868"/>
                  </a:lnTo>
                  <a:lnTo>
                    <a:pt x="15243" y="5718"/>
                  </a:lnTo>
                  <a:lnTo>
                    <a:pt x="15120" y="5564"/>
                  </a:lnTo>
                  <a:lnTo>
                    <a:pt x="14995" y="5410"/>
                  </a:lnTo>
                  <a:lnTo>
                    <a:pt x="14868" y="5254"/>
                  </a:lnTo>
                  <a:lnTo>
                    <a:pt x="14740" y="5100"/>
                  </a:lnTo>
                  <a:lnTo>
                    <a:pt x="14613" y="4948"/>
                  </a:lnTo>
                  <a:lnTo>
                    <a:pt x="14487" y="4799"/>
                  </a:lnTo>
                  <a:lnTo>
                    <a:pt x="14364" y="4653"/>
                  </a:lnTo>
                  <a:lnTo>
                    <a:pt x="14131" y="4380"/>
                  </a:lnTo>
                  <a:lnTo>
                    <a:pt x="13920" y="4136"/>
                  </a:lnTo>
                  <a:lnTo>
                    <a:pt x="13743" y="3931"/>
                  </a:lnTo>
                  <a:lnTo>
                    <a:pt x="13605" y="3773"/>
                  </a:lnTo>
                  <a:lnTo>
                    <a:pt x="13516" y="3672"/>
                  </a:lnTo>
                  <a:lnTo>
                    <a:pt x="13485" y="3637"/>
                  </a:lnTo>
                  <a:lnTo>
                    <a:pt x="6465" y="5620"/>
                  </a:lnTo>
                  <a:lnTo>
                    <a:pt x="6480" y="5661"/>
                  </a:lnTo>
                  <a:lnTo>
                    <a:pt x="6522" y="5776"/>
                  </a:lnTo>
                  <a:lnTo>
                    <a:pt x="6586" y="5955"/>
                  </a:lnTo>
                  <a:lnTo>
                    <a:pt x="6671" y="6187"/>
                  </a:lnTo>
                  <a:lnTo>
                    <a:pt x="6773" y="6462"/>
                  </a:lnTo>
                  <a:lnTo>
                    <a:pt x="6886" y="6769"/>
                  </a:lnTo>
                  <a:lnTo>
                    <a:pt x="7010" y="7099"/>
                  </a:lnTo>
                  <a:lnTo>
                    <a:pt x="7139" y="7440"/>
                  </a:lnTo>
                  <a:lnTo>
                    <a:pt x="7203" y="7611"/>
                  </a:lnTo>
                  <a:lnTo>
                    <a:pt x="7269" y="7782"/>
                  </a:lnTo>
                  <a:lnTo>
                    <a:pt x="7334" y="7950"/>
                  </a:lnTo>
                  <a:lnTo>
                    <a:pt x="7399" y="8114"/>
                  </a:lnTo>
                  <a:lnTo>
                    <a:pt x="7462" y="8275"/>
                  </a:lnTo>
                  <a:lnTo>
                    <a:pt x="7524" y="8428"/>
                  </a:lnTo>
                  <a:lnTo>
                    <a:pt x="7583" y="8573"/>
                  </a:lnTo>
                  <a:lnTo>
                    <a:pt x="7640" y="8710"/>
                  </a:lnTo>
                  <a:lnTo>
                    <a:pt x="7694" y="8837"/>
                  </a:lnTo>
                  <a:lnTo>
                    <a:pt x="7744" y="8952"/>
                  </a:lnTo>
                  <a:lnTo>
                    <a:pt x="7791" y="9055"/>
                  </a:lnTo>
                  <a:lnTo>
                    <a:pt x="7834" y="9142"/>
                  </a:lnTo>
                  <a:lnTo>
                    <a:pt x="7871" y="9215"/>
                  </a:lnTo>
                  <a:lnTo>
                    <a:pt x="7904" y="9271"/>
                  </a:lnTo>
                  <a:lnTo>
                    <a:pt x="7931" y="9308"/>
                  </a:lnTo>
                  <a:lnTo>
                    <a:pt x="7951" y="9328"/>
                  </a:lnTo>
                  <a:close/>
                  <a:moveTo>
                    <a:pt x="6318" y="6950"/>
                  </a:moveTo>
                  <a:lnTo>
                    <a:pt x="6301" y="6976"/>
                  </a:lnTo>
                  <a:lnTo>
                    <a:pt x="6251" y="7047"/>
                  </a:lnTo>
                  <a:lnTo>
                    <a:pt x="6171" y="7159"/>
                  </a:lnTo>
                  <a:lnTo>
                    <a:pt x="6068" y="7304"/>
                  </a:lnTo>
                  <a:lnTo>
                    <a:pt x="5944" y="7476"/>
                  </a:lnTo>
                  <a:lnTo>
                    <a:pt x="5805" y="7668"/>
                  </a:lnTo>
                  <a:lnTo>
                    <a:pt x="5730" y="7770"/>
                  </a:lnTo>
                  <a:lnTo>
                    <a:pt x="5653" y="7873"/>
                  </a:lnTo>
                  <a:lnTo>
                    <a:pt x="5574" y="7979"/>
                  </a:lnTo>
                  <a:lnTo>
                    <a:pt x="5494" y="8086"/>
                  </a:lnTo>
                  <a:lnTo>
                    <a:pt x="5413" y="8193"/>
                  </a:lnTo>
                  <a:lnTo>
                    <a:pt x="5330" y="8299"/>
                  </a:lnTo>
                  <a:lnTo>
                    <a:pt x="5249" y="8403"/>
                  </a:lnTo>
                  <a:lnTo>
                    <a:pt x="5168" y="8504"/>
                  </a:lnTo>
                  <a:lnTo>
                    <a:pt x="5087" y="8603"/>
                  </a:lnTo>
                  <a:lnTo>
                    <a:pt x="5009" y="8698"/>
                  </a:lnTo>
                  <a:lnTo>
                    <a:pt x="4933" y="8787"/>
                  </a:lnTo>
                  <a:lnTo>
                    <a:pt x="4860" y="8871"/>
                  </a:lnTo>
                  <a:lnTo>
                    <a:pt x="4789" y="8949"/>
                  </a:lnTo>
                  <a:lnTo>
                    <a:pt x="4722" y="9018"/>
                  </a:lnTo>
                  <a:lnTo>
                    <a:pt x="4660" y="9080"/>
                  </a:lnTo>
                  <a:lnTo>
                    <a:pt x="4603" y="9133"/>
                  </a:lnTo>
                  <a:lnTo>
                    <a:pt x="4550" y="9175"/>
                  </a:lnTo>
                  <a:lnTo>
                    <a:pt x="4503" y="9208"/>
                  </a:lnTo>
                  <a:lnTo>
                    <a:pt x="4462" y="9229"/>
                  </a:lnTo>
                  <a:lnTo>
                    <a:pt x="4429" y="9237"/>
                  </a:lnTo>
                  <a:lnTo>
                    <a:pt x="4394" y="9233"/>
                  </a:lnTo>
                  <a:lnTo>
                    <a:pt x="4349" y="9216"/>
                  </a:lnTo>
                  <a:lnTo>
                    <a:pt x="4293" y="9187"/>
                  </a:lnTo>
                  <a:lnTo>
                    <a:pt x="4230" y="9146"/>
                  </a:lnTo>
                  <a:lnTo>
                    <a:pt x="4158" y="9095"/>
                  </a:lnTo>
                  <a:lnTo>
                    <a:pt x="4079" y="9035"/>
                  </a:lnTo>
                  <a:lnTo>
                    <a:pt x="3994" y="8967"/>
                  </a:lnTo>
                  <a:lnTo>
                    <a:pt x="3902" y="8890"/>
                  </a:lnTo>
                  <a:lnTo>
                    <a:pt x="3806" y="8807"/>
                  </a:lnTo>
                  <a:lnTo>
                    <a:pt x="3705" y="8718"/>
                  </a:lnTo>
                  <a:lnTo>
                    <a:pt x="3602" y="8623"/>
                  </a:lnTo>
                  <a:lnTo>
                    <a:pt x="3495" y="8524"/>
                  </a:lnTo>
                  <a:lnTo>
                    <a:pt x="3387" y="8422"/>
                  </a:lnTo>
                  <a:lnTo>
                    <a:pt x="3276" y="8317"/>
                  </a:lnTo>
                  <a:lnTo>
                    <a:pt x="3166" y="8210"/>
                  </a:lnTo>
                  <a:lnTo>
                    <a:pt x="3055" y="8103"/>
                  </a:lnTo>
                  <a:lnTo>
                    <a:pt x="2946" y="7995"/>
                  </a:lnTo>
                  <a:lnTo>
                    <a:pt x="2839" y="7889"/>
                  </a:lnTo>
                  <a:lnTo>
                    <a:pt x="2733" y="7783"/>
                  </a:lnTo>
                  <a:lnTo>
                    <a:pt x="2631" y="7680"/>
                  </a:lnTo>
                  <a:lnTo>
                    <a:pt x="2439" y="7485"/>
                  </a:lnTo>
                  <a:lnTo>
                    <a:pt x="2269" y="7311"/>
                  </a:lnTo>
                  <a:lnTo>
                    <a:pt x="2126" y="7163"/>
                  </a:lnTo>
                  <a:lnTo>
                    <a:pt x="2017" y="7049"/>
                  </a:lnTo>
                  <a:lnTo>
                    <a:pt x="1946" y="6977"/>
                  </a:lnTo>
                  <a:lnTo>
                    <a:pt x="1922" y="6950"/>
                  </a:lnTo>
                  <a:lnTo>
                    <a:pt x="1921" y="6978"/>
                  </a:lnTo>
                  <a:lnTo>
                    <a:pt x="1920" y="7055"/>
                  </a:lnTo>
                  <a:lnTo>
                    <a:pt x="1917" y="7176"/>
                  </a:lnTo>
                  <a:lnTo>
                    <a:pt x="1914" y="7334"/>
                  </a:lnTo>
                  <a:lnTo>
                    <a:pt x="1910" y="7522"/>
                  </a:lnTo>
                  <a:lnTo>
                    <a:pt x="1906" y="7732"/>
                  </a:lnTo>
                  <a:lnTo>
                    <a:pt x="1903" y="7958"/>
                  </a:lnTo>
                  <a:lnTo>
                    <a:pt x="1899" y="8194"/>
                  </a:lnTo>
                  <a:lnTo>
                    <a:pt x="1897" y="8432"/>
                  </a:lnTo>
                  <a:lnTo>
                    <a:pt x="1895" y="8666"/>
                  </a:lnTo>
                  <a:lnTo>
                    <a:pt x="1895" y="8888"/>
                  </a:lnTo>
                  <a:lnTo>
                    <a:pt x="1896" y="9092"/>
                  </a:lnTo>
                  <a:lnTo>
                    <a:pt x="1898" y="9186"/>
                  </a:lnTo>
                  <a:lnTo>
                    <a:pt x="1899" y="9271"/>
                  </a:lnTo>
                  <a:lnTo>
                    <a:pt x="1902" y="9349"/>
                  </a:lnTo>
                  <a:lnTo>
                    <a:pt x="1905" y="9418"/>
                  </a:lnTo>
                  <a:lnTo>
                    <a:pt x="1908" y="9478"/>
                  </a:lnTo>
                  <a:lnTo>
                    <a:pt x="1912" y="9526"/>
                  </a:lnTo>
                  <a:lnTo>
                    <a:pt x="1917" y="9564"/>
                  </a:lnTo>
                  <a:lnTo>
                    <a:pt x="1922" y="9590"/>
                  </a:lnTo>
                  <a:lnTo>
                    <a:pt x="1939" y="9619"/>
                  </a:lnTo>
                  <a:lnTo>
                    <a:pt x="1978" y="9668"/>
                  </a:lnTo>
                  <a:lnTo>
                    <a:pt x="2036" y="9736"/>
                  </a:lnTo>
                  <a:lnTo>
                    <a:pt x="2114" y="9820"/>
                  </a:lnTo>
                  <a:lnTo>
                    <a:pt x="2209" y="9920"/>
                  </a:lnTo>
                  <a:lnTo>
                    <a:pt x="2319" y="10035"/>
                  </a:lnTo>
                  <a:lnTo>
                    <a:pt x="2445" y="10163"/>
                  </a:lnTo>
                  <a:lnTo>
                    <a:pt x="2585" y="10301"/>
                  </a:lnTo>
                  <a:lnTo>
                    <a:pt x="2736" y="10451"/>
                  </a:lnTo>
                  <a:lnTo>
                    <a:pt x="2898" y="10609"/>
                  </a:lnTo>
                  <a:lnTo>
                    <a:pt x="3069" y="10776"/>
                  </a:lnTo>
                  <a:lnTo>
                    <a:pt x="3249" y="10948"/>
                  </a:lnTo>
                  <a:lnTo>
                    <a:pt x="3434" y="11125"/>
                  </a:lnTo>
                  <a:lnTo>
                    <a:pt x="3626" y="11307"/>
                  </a:lnTo>
                  <a:lnTo>
                    <a:pt x="3821" y="11490"/>
                  </a:lnTo>
                  <a:lnTo>
                    <a:pt x="4020" y="11675"/>
                  </a:lnTo>
                  <a:lnTo>
                    <a:pt x="4219" y="11858"/>
                  </a:lnTo>
                  <a:lnTo>
                    <a:pt x="4419" y="12040"/>
                  </a:lnTo>
                  <a:lnTo>
                    <a:pt x="4618" y="12220"/>
                  </a:lnTo>
                  <a:lnTo>
                    <a:pt x="4813" y="12395"/>
                  </a:lnTo>
                  <a:lnTo>
                    <a:pt x="5005" y="12563"/>
                  </a:lnTo>
                  <a:lnTo>
                    <a:pt x="5191" y="12726"/>
                  </a:lnTo>
                  <a:lnTo>
                    <a:pt x="5371" y="12880"/>
                  </a:lnTo>
                  <a:lnTo>
                    <a:pt x="5543" y="13024"/>
                  </a:lnTo>
                  <a:lnTo>
                    <a:pt x="5705" y="13157"/>
                  </a:lnTo>
                  <a:lnTo>
                    <a:pt x="5856" y="13278"/>
                  </a:lnTo>
                  <a:lnTo>
                    <a:pt x="5996" y="13385"/>
                  </a:lnTo>
                  <a:lnTo>
                    <a:pt x="6122" y="13478"/>
                  </a:lnTo>
                  <a:lnTo>
                    <a:pt x="6233" y="13553"/>
                  </a:lnTo>
                  <a:lnTo>
                    <a:pt x="6328" y="13612"/>
                  </a:lnTo>
                  <a:lnTo>
                    <a:pt x="6406" y="13650"/>
                  </a:lnTo>
                  <a:lnTo>
                    <a:pt x="6465" y="13669"/>
                  </a:lnTo>
                  <a:lnTo>
                    <a:pt x="6532" y="13670"/>
                  </a:lnTo>
                  <a:lnTo>
                    <a:pt x="6634" y="13659"/>
                  </a:lnTo>
                  <a:lnTo>
                    <a:pt x="6767" y="13636"/>
                  </a:lnTo>
                  <a:lnTo>
                    <a:pt x="6929" y="13603"/>
                  </a:lnTo>
                  <a:lnTo>
                    <a:pt x="7117" y="13560"/>
                  </a:lnTo>
                  <a:lnTo>
                    <a:pt x="7332" y="13508"/>
                  </a:lnTo>
                  <a:lnTo>
                    <a:pt x="7568" y="13447"/>
                  </a:lnTo>
                  <a:lnTo>
                    <a:pt x="7824" y="13379"/>
                  </a:lnTo>
                  <a:lnTo>
                    <a:pt x="8098" y="13304"/>
                  </a:lnTo>
                  <a:lnTo>
                    <a:pt x="8388" y="13223"/>
                  </a:lnTo>
                  <a:lnTo>
                    <a:pt x="8689" y="13137"/>
                  </a:lnTo>
                  <a:lnTo>
                    <a:pt x="9001" y="13046"/>
                  </a:lnTo>
                  <a:lnTo>
                    <a:pt x="9323" y="12951"/>
                  </a:lnTo>
                  <a:lnTo>
                    <a:pt x="9650" y="12854"/>
                  </a:lnTo>
                  <a:lnTo>
                    <a:pt x="9979" y="12755"/>
                  </a:lnTo>
                  <a:lnTo>
                    <a:pt x="10311" y="12654"/>
                  </a:lnTo>
                  <a:lnTo>
                    <a:pt x="10640" y="12552"/>
                  </a:lnTo>
                  <a:lnTo>
                    <a:pt x="10967" y="12451"/>
                  </a:lnTo>
                  <a:lnTo>
                    <a:pt x="11288" y="12351"/>
                  </a:lnTo>
                  <a:lnTo>
                    <a:pt x="11600" y="12252"/>
                  </a:lnTo>
                  <a:lnTo>
                    <a:pt x="11902" y="12156"/>
                  </a:lnTo>
                  <a:lnTo>
                    <a:pt x="12191" y="12064"/>
                  </a:lnTo>
                  <a:lnTo>
                    <a:pt x="12464" y="11975"/>
                  </a:lnTo>
                  <a:lnTo>
                    <a:pt x="12720" y="11891"/>
                  </a:lnTo>
                  <a:lnTo>
                    <a:pt x="12956" y="11813"/>
                  </a:lnTo>
                  <a:lnTo>
                    <a:pt x="13170" y="11741"/>
                  </a:lnTo>
                  <a:lnTo>
                    <a:pt x="13358" y="11677"/>
                  </a:lnTo>
                  <a:lnTo>
                    <a:pt x="13519" y="11619"/>
                  </a:lnTo>
                  <a:lnTo>
                    <a:pt x="13652" y="11572"/>
                  </a:lnTo>
                  <a:lnTo>
                    <a:pt x="13752" y="11534"/>
                  </a:lnTo>
                  <a:lnTo>
                    <a:pt x="13819" y="11505"/>
                  </a:lnTo>
                  <a:lnTo>
                    <a:pt x="13848" y="11488"/>
                  </a:lnTo>
                  <a:lnTo>
                    <a:pt x="13860" y="11468"/>
                  </a:lnTo>
                  <a:lnTo>
                    <a:pt x="13872" y="11431"/>
                  </a:lnTo>
                  <a:lnTo>
                    <a:pt x="13885" y="11379"/>
                  </a:lnTo>
                  <a:lnTo>
                    <a:pt x="13898" y="11313"/>
                  </a:lnTo>
                  <a:lnTo>
                    <a:pt x="13912" y="11232"/>
                  </a:lnTo>
                  <a:lnTo>
                    <a:pt x="13928" y="11141"/>
                  </a:lnTo>
                  <a:lnTo>
                    <a:pt x="13943" y="11038"/>
                  </a:lnTo>
                  <a:lnTo>
                    <a:pt x="13959" y="10925"/>
                  </a:lnTo>
                  <a:lnTo>
                    <a:pt x="13975" y="10803"/>
                  </a:lnTo>
                  <a:lnTo>
                    <a:pt x="13991" y="10674"/>
                  </a:lnTo>
                  <a:lnTo>
                    <a:pt x="14007" y="10539"/>
                  </a:lnTo>
                  <a:lnTo>
                    <a:pt x="14023" y="10398"/>
                  </a:lnTo>
                  <a:lnTo>
                    <a:pt x="14057" y="10105"/>
                  </a:lnTo>
                  <a:lnTo>
                    <a:pt x="14089" y="9803"/>
                  </a:lnTo>
                  <a:lnTo>
                    <a:pt x="14119" y="9504"/>
                  </a:lnTo>
                  <a:lnTo>
                    <a:pt x="14148" y="9215"/>
                  </a:lnTo>
                  <a:lnTo>
                    <a:pt x="14174" y="8946"/>
                  </a:lnTo>
                  <a:lnTo>
                    <a:pt x="14197" y="8705"/>
                  </a:lnTo>
                  <a:lnTo>
                    <a:pt x="14216" y="8501"/>
                  </a:lnTo>
                  <a:lnTo>
                    <a:pt x="14230" y="8345"/>
                  </a:lnTo>
                  <a:lnTo>
                    <a:pt x="14239" y="8245"/>
                  </a:lnTo>
                  <a:lnTo>
                    <a:pt x="14242" y="8209"/>
                  </a:lnTo>
                  <a:lnTo>
                    <a:pt x="14170" y="8230"/>
                  </a:lnTo>
                  <a:lnTo>
                    <a:pt x="13967" y="8290"/>
                  </a:lnTo>
                  <a:lnTo>
                    <a:pt x="13649" y="8382"/>
                  </a:lnTo>
                  <a:lnTo>
                    <a:pt x="13237" y="8502"/>
                  </a:lnTo>
                  <a:lnTo>
                    <a:pt x="12749" y="8644"/>
                  </a:lnTo>
                  <a:lnTo>
                    <a:pt x="12203" y="8802"/>
                  </a:lnTo>
                  <a:lnTo>
                    <a:pt x="11617" y="8969"/>
                  </a:lnTo>
                  <a:lnTo>
                    <a:pt x="11011" y="9141"/>
                  </a:lnTo>
                  <a:lnTo>
                    <a:pt x="10403" y="9314"/>
                  </a:lnTo>
                  <a:lnTo>
                    <a:pt x="9809" y="9479"/>
                  </a:lnTo>
                  <a:lnTo>
                    <a:pt x="9525" y="9556"/>
                  </a:lnTo>
                  <a:lnTo>
                    <a:pt x="9251" y="9632"/>
                  </a:lnTo>
                  <a:lnTo>
                    <a:pt x="8990" y="9702"/>
                  </a:lnTo>
                  <a:lnTo>
                    <a:pt x="8745" y="9767"/>
                  </a:lnTo>
                  <a:lnTo>
                    <a:pt x="8519" y="9826"/>
                  </a:lnTo>
                  <a:lnTo>
                    <a:pt x="8312" y="9879"/>
                  </a:lnTo>
                  <a:lnTo>
                    <a:pt x="8128" y="9924"/>
                  </a:lnTo>
                  <a:lnTo>
                    <a:pt x="7967" y="9962"/>
                  </a:lnTo>
                  <a:lnTo>
                    <a:pt x="7835" y="9991"/>
                  </a:lnTo>
                  <a:lnTo>
                    <a:pt x="7732" y="10010"/>
                  </a:lnTo>
                  <a:lnTo>
                    <a:pt x="7661" y="10019"/>
                  </a:lnTo>
                  <a:lnTo>
                    <a:pt x="7624" y="10018"/>
                  </a:lnTo>
                  <a:lnTo>
                    <a:pt x="7601" y="10002"/>
                  </a:lnTo>
                  <a:lnTo>
                    <a:pt x="7574" y="9970"/>
                  </a:lnTo>
                  <a:lnTo>
                    <a:pt x="7543" y="9923"/>
                  </a:lnTo>
                  <a:lnTo>
                    <a:pt x="7508" y="9863"/>
                  </a:lnTo>
                  <a:lnTo>
                    <a:pt x="7468" y="9789"/>
                  </a:lnTo>
                  <a:lnTo>
                    <a:pt x="7426" y="9705"/>
                  </a:lnTo>
                  <a:lnTo>
                    <a:pt x="7380" y="9609"/>
                  </a:lnTo>
                  <a:lnTo>
                    <a:pt x="7331" y="9504"/>
                  </a:lnTo>
                  <a:lnTo>
                    <a:pt x="7281" y="9391"/>
                  </a:lnTo>
                  <a:lnTo>
                    <a:pt x="7228" y="9270"/>
                  </a:lnTo>
                  <a:lnTo>
                    <a:pt x="7174" y="9143"/>
                  </a:lnTo>
                  <a:lnTo>
                    <a:pt x="7118" y="9011"/>
                  </a:lnTo>
                  <a:lnTo>
                    <a:pt x="7063" y="8875"/>
                  </a:lnTo>
                  <a:lnTo>
                    <a:pt x="7006" y="8736"/>
                  </a:lnTo>
                  <a:lnTo>
                    <a:pt x="6949" y="8595"/>
                  </a:lnTo>
                  <a:lnTo>
                    <a:pt x="6893" y="8454"/>
                  </a:lnTo>
                  <a:lnTo>
                    <a:pt x="6782" y="8172"/>
                  </a:lnTo>
                  <a:lnTo>
                    <a:pt x="6676" y="7900"/>
                  </a:lnTo>
                  <a:lnTo>
                    <a:pt x="6579" y="7646"/>
                  </a:lnTo>
                  <a:lnTo>
                    <a:pt x="6493" y="7418"/>
                  </a:lnTo>
                  <a:lnTo>
                    <a:pt x="6421" y="7227"/>
                  </a:lnTo>
                  <a:lnTo>
                    <a:pt x="6366" y="7078"/>
                  </a:lnTo>
                  <a:lnTo>
                    <a:pt x="6330" y="6984"/>
                  </a:lnTo>
                  <a:lnTo>
                    <a:pt x="6318" y="6950"/>
                  </a:lnTo>
                  <a:close/>
                  <a:moveTo>
                    <a:pt x="9742" y="156"/>
                  </a:moveTo>
                  <a:lnTo>
                    <a:pt x="9130" y="3375"/>
                  </a:lnTo>
                  <a:lnTo>
                    <a:pt x="8713" y="0"/>
                  </a:lnTo>
                  <a:lnTo>
                    <a:pt x="8645" y="17"/>
                  </a:lnTo>
                  <a:lnTo>
                    <a:pt x="8453" y="67"/>
                  </a:lnTo>
                  <a:lnTo>
                    <a:pt x="8155" y="144"/>
                  </a:lnTo>
                  <a:lnTo>
                    <a:pt x="7769" y="244"/>
                  </a:lnTo>
                  <a:lnTo>
                    <a:pt x="7311" y="364"/>
                  </a:lnTo>
                  <a:lnTo>
                    <a:pt x="6800" y="499"/>
                  </a:lnTo>
                  <a:lnTo>
                    <a:pt x="6255" y="644"/>
                  </a:lnTo>
                  <a:lnTo>
                    <a:pt x="5690" y="796"/>
                  </a:lnTo>
                  <a:lnTo>
                    <a:pt x="5408" y="873"/>
                  </a:lnTo>
                  <a:lnTo>
                    <a:pt x="5127" y="950"/>
                  </a:lnTo>
                  <a:lnTo>
                    <a:pt x="4850" y="1027"/>
                  </a:lnTo>
                  <a:lnTo>
                    <a:pt x="4580" y="1102"/>
                  </a:lnTo>
                  <a:lnTo>
                    <a:pt x="4319" y="1177"/>
                  </a:lnTo>
                  <a:lnTo>
                    <a:pt x="4069" y="1250"/>
                  </a:lnTo>
                  <a:lnTo>
                    <a:pt x="3833" y="1319"/>
                  </a:lnTo>
                  <a:lnTo>
                    <a:pt x="3612" y="1386"/>
                  </a:lnTo>
                  <a:lnTo>
                    <a:pt x="3408" y="1448"/>
                  </a:lnTo>
                  <a:lnTo>
                    <a:pt x="3225" y="1508"/>
                  </a:lnTo>
                  <a:lnTo>
                    <a:pt x="3063" y="1562"/>
                  </a:lnTo>
                  <a:lnTo>
                    <a:pt x="2926" y="1610"/>
                  </a:lnTo>
                  <a:lnTo>
                    <a:pt x="2815" y="1654"/>
                  </a:lnTo>
                  <a:lnTo>
                    <a:pt x="2734" y="1690"/>
                  </a:lnTo>
                  <a:lnTo>
                    <a:pt x="2682" y="1720"/>
                  </a:lnTo>
                  <a:lnTo>
                    <a:pt x="2665" y="1743"/>
                  </a:lnTo>
                  <a:lnTo>
                    <a:pt x="2675" y="1770"/>
                  </a:lnTo>
                  <a:lnTo>
                    <a:pt x="2705" y="1812"/>
                  </a:lnTo>
                  <a:lnTo>
                    <a:pt x="2754" y="1868"/>
                  </a:lnTo>
                  <a:lnTo>
                    <a:pt x="2820" y="1937"/>
                  </a:lnTo>
                  <a:lnTo>
                    <a:pt x="2904" y="2019"/>
                  </a:lnTo>
                  <a:lnTo>
                    <a:pt x="3002" y="2111"/>
                  </a:lnTo>
                  <a:lnTo>
                    <a:pt x="3114" y="2213"/>
                  </a:lnTo>
                  <a:lnTo>
                    <a:pt x="3238" y="2325"/>
                  </a:lnTo>
                  <a:lnTo>
                    <a:pt x="3373" y="2444"/>
                  </a:lnTo>
                  <a:lnTo>
                    <a:pt x="3518" y="2570"/>
                  </a:lnTo>
                  <a:lnTo>
                    <a:pt x="3672" y="2702"/>
                  </a:lnTo>
                  <a:lnTo>
                    <a:pt x="3833" y="2838"/>
                  </a:lnTo>
                  <a:lnTo>
                    <a:pt x="4001" y="2978"/>
                  </a:lnTo>
                  <a:lnTo>
                    <a:pt x="4172" y="3121"/>
                  </a:lnTo>
                  <a:lnTo>
                    <a:pt x="4349" y="3265"/>
                  </a:lnTo>
                  <a:lnTo>
                    <a:pt x="4526" y="3410"/>
                  </a:lnTo>
                  <a:lnTo>
                    <a:pt x="4705" y="3555"/>
                  </a:lnTo>
                  <a:lnTo>
                    <a:pt x="4884" y="3698"/>
                  </a:lnTo>
                  <a:lnTo>
                    <a:pt x="5061" y="3839"/>
                  </a:lnTo>
                  <a:lnTo>
                    <a:pt x="5235" y="3977"/>
                  </a:lnTo>
                  <a:lnTo>
                    <a:pt x="5405" y="4109"/>
                  </a:lnTo>
                  <a:lnTo>
                    <a:pt x="5570" y="4236"/>
                  </a:lnTo>
                  <a:lnTo>
                    <a:pt x="5727" y="4355"/>
                  </a:lnTo>
                  <a:lnTo>
                    <a:pt x="5878" y="4467"/>
                  </a:lnTo>
                  <a:lnTo>
                    <a:pt x="6019" y="4571"/>
                  </a:lnTo>
                  <a:lnTo>
                    <a:pt x="6150" y="4665"/>
                  </a:lnTo>
                  <a:lnTo>
                    <a:pt x="6268" y="4747"/>
                  </a:lnTo>
                  <a:lnTo>
                    <a:pt x="6374" y="4818"/>
                  </a:lnTo>
                  <a:lnTo>
                    <a:pt x="6465" y="4875"/>
                  </a:lnTo>
                  <a:lnTo>
                    <a:pt x="6541" y="4920"/>
                  </a:lnTo>
                  <a:lnTo>
                    <a:pt x="6600" y="4948"/>
                  </a:lnTo>
                  <a:lnTo>
                    <a:pt x="6641" y="4961"/>
                  </a:lnTo>
                  <a:lnTo>
                    <a:pt x="6688" y="4961"/>
                  </a:lnTo>
                  <a:lnTo>
                    <a:pt x="6767" y="4951"/>
                  </a:lnTo>
                  <a:lnTo>
                    <a:pt x="6874" y="4932"/>
                  </a:lnTo>
                  <a:lnTo>
                    <a:pt x="7007" y="4905"/>
                  </a:lnTo>
                  <a:lnTo>
                    <a:pt x="7165" y="4869"/>
                  </a:lnTo>
                  <a:lnTo>
                    <a:pt x="7345" y="4826"/>
                  </a:lnTo>
                  <a:lnTo>
                    <a:pt x="7546" y="4777"/>
                  </a:lnTo>
                  <a:lnTo>
                    <a:pt x="7766" y="4721"/>
                  </a:lnTo>
                  <a:lnTo>
                    <a:pt x="8000" y="4661"/>
                  </a:lnTo>
                  <a:lnTo>
                    <a:pt x="8249" y="4595"/>
                  </a:lnTo>
                  <a:lnTo>
                    <a:pt x="8511" y="4525"/>
                  </a:lnTo>
                  <a:lnTo>
                    <a:pt x="8782" y="4451"/>
                  </a:lnTo>
                  <a:lnTo>
                    <a:pt x="9060" y="4374"/>
                  </a:lnTo>
                  <a:lnTo>
                    <a:pt x="9344" y="4294"/>
                  </a:lnTo>
                  <a:lnTo>
                    <a:pt x="9631" y="4213"/>
                  </a:lnTo>
                  <a:lnTo>
                    <a:pt x="9921" y="4130"/>
                  </a:lnTo>
                  <a:lnTo>
                    <a:pt x="10209" y="4046"/>
                  </a:lnTo>
                  <a:lnTo>
                    <a:pt x="10494" y="3962"/>
                  </a:lnTo>
                  <a:lnTo>
                    <a:pt x="10775" y="3880"/>
                  </a:lnTo>
                  <a:lnTo>
                    <a:pt x="11048" y="3797"/>
                  </a:lnTo>
                  <a:lnTo>
                    <a:pt x="11313" y="3717"/>
                  </a:lnTo>
                  <a:lnTo>
                    <a:pt x="11566" y="3638"/>
                  </a:lnTo>
                  <a:lnTo>
                    <a:pt x="11805" y="3561"/>
                  </a:lnTo>
                  <a:lnTo>
                    <a:pt x="12029" y="3490"/>
                  </a:lnTo>
                  <a:lnTo>
                    <a:pt x="12236" y="3421"/>
                  </a:lnTo>
                  <a:lnTo>
                    <a:pt x="12423" y="3357"/>
                  </a:lnTo>
                  <a:lnTo>
                    <a:pt x="12588" y="3298"/>
                  </a:lnTo>
                  <a:lnTo>
                    <a:pt x="12729" y="3245"/>
                  </a:lnTo>
                  <a:lnTo>
                    <a:pt x="12845" y="3199"/>
                  </a:lnTo>
                  <a:lnTo>
                    <a:pt x="12932" y="3159"/>
                  </a:lnTo>
                  <a:lnTo>
                    <a:pt x="12989" y="3127"/>
                  </a:lnTo>
                  <a:lnTo>
                    <a:pt x="13013" y="3103"/>
                  </a:lnTo>
                  <a:lnTo>
                    <a:pt x="13011" y="3076"/>
                  </a:lnTo>
                  <a:lnTo>
                    <a:pt x="12991" y="3034"/>
                  </a:lnTo>
                  <a:lnTo>
                    <a:pt x="12952" y="2980"/>
                  </a:lnTo>
                  <a:lnTo>
                    <a:pt x="12897" y="2914"/>
                  </a:lnTo>
                  <a:lnTo>
                    <a:pt x="12827" y="2837"/>
                  </a:lnTo>
                  <a:lnTo>
                    <a:pt x="12743" y="2750"/>
                  </a:lnTo>
                  <a:lnTo>
                    <a:pt x="12646" y="2654"/>
                  </a:lnTo>
                  <a:lnTo>
                    <a:pt x="12538" y="2551"/>
                  </a:lnTo>
                  <a:lnTo>
                    <a:pt x="12420" y="2441"/>
                  </a:lnTo>
                  <a:lnTo>
                    <a:pt x="12292" y="2324"/>
                  </a:lnTo>
                  <a:lnTo>
                    <a:pt x="12156" y="2202"/>
                  </a:lnTo>
                  <a:lnTo>
                    <a:pt x="12015" y="2075"/>
                  </a:lnTo>
                  <a:lnTo>
                    <a:pt x="11868" y="1946"/>
                  </a:lnTo>
                  <a:lnTo>
                    <a:pt x="11718" y="1815"/>
                  </a:lnTo>
                  <a:lnTo>
                    <a:pt x="11565" y="1682"/>
                  </a:lnTo>
                  <a:lnTo>
                    <a:pt x="11410" y="1548"/>
                  </a:lnTo>
                  <a:lnTo>
                    <a:pt x="11100" y="1285"/>
                  </a:lnTo>
                  <a:lnTo>
                    <a:pt x="10800" y="1032"/>
                  </a:lnTo>
                  <a:lnTo>
                    <a:pt x="10517" y="796"/>
                  </a:lnTo>
                  <a:lnTo>
                    <a:pt x="10264" y="587"/>
                  </a:lnTo>
                  <a:lnTo>
                    <a:pt x="10051" y="410"/>
                  </a:lnTo>
                  <a:lnTo>
                    <a:pt x="9885" y="274"/>
                  </a:lnTo>
                  <a:lnTo>
                    <a:pt x="9780" y="187"/>
                  </a:lnTo>
                  <a:lnTo>
                    <a:pt x="9742" y="156"/>
                  </a:lnTo>
                  <a:close/>
                  <a:moveTo>
                    <a:pt x="0" y="4296"/>
                  </a:moveTo>
                  <a:lnTo>
                    <a:pt x="12" y="4325"/>
                  </a:lnTo>
                  <a:lnTo>
                    <a:pt x="45" y="4375"/>
                  </a:lnTo>
                  <a:lnTo>
                    <a:pt x="100" y="4443"/>
                  </a:lnTo>
                  <a:lnTo>
                    <a:pt x="173" y="4529"/>
                  </a:lnTo>
                  <a:lnTo>
                    <a:pt x="264" y="4632"/>
                  </a:lnTo>
                  <a:lnTo>
                    <a:pt x="372" y="4748"/>
                  </a:lnTo>
                  <a:lnTo>
                    <a:pt x="495" y="4878"/>
                  </a:lnTo>
                  <a:lnTo>
                    <a:pt x="631" y="5022"/>
                  </a:lnTo>
                  <a:lnTo>
                    <a:pt x="780" y="5174"/>
                  </a:lnTo>
                  <a:lnTo>
                    <a:pt x="939" y="5336"/>
                  </a:lnTo>
                  <a:lnTo>
                    <a:pt x="1108" y="5506"/>
                  </a:lnTo>
                  <a:lnTo>
                    <a:pt x="1284" y="5683"/>
                  </a:lnTo>
                  <a:lnTo>
                    <a:pt x="1467" y="5864"/>
                  </a:lnTo>
                  <a:lnTo>
                    <a:pt x="1655" y="6048"/>
                  </a:lnTo>
                  <a:lnTo>
                    <a:pt x="1847" y="6236"/>
                  </a:lnTo>
                  <a:lnTo>
                    <a:pt x="2040" y="6424"/>
                  </a:lnTo>
                  <a:lnTo>
                    <a:pt x="2235" y="6612"/>
                  </a:lnTo>
                  <a:lnTo>
                    <a:pt x="2429" y="6797"/>
                  </a:lnTo>
                  <a:lnTo>
                    <a:pt x="2621" y="6979"/>
                  </a:lnTo>
                  <a:lnTo>
                    <a:pt x="2809" y="7156"/>
                  </a:lnTo>
                  <a:lnTo>
                    <a:pt x="2993" y="7327"/>
                  </a:lnTo>
                  <a:lnTo>
                    <a:pt x="3170" y="7491"/>
                  </a:lnTo>
                  <a:lnTo>
                    <a:pt x="3340" y="7645"/>
                  </a:lnTo>
                  <a:lnTo>
                    <a:pt x="3500" y="7789"/>
                  </a:lnTo>
                  <a:lnTo>
                    <a:pt x="3649" y="7922"/>
                  </a:lnTo>
                  <a:lnTo>
                    <a:pt x="3787" y="8041"/>
                  </a:lnTo>
                  <a:lnTo>
                    <a:pt x="3911" y="8146"/>
                  </a:lnTo>
                  <a:lnTo>
                    <a:pt x="4021" y="8234"/>
                  </a:lnTo>
                  <a:lnTo>
                    <a:pt x="4114" y="8305"/>
                  </a:lnTo>
                  <a:lnTo>
                    <a:pt x="4189" y="8357"/>
                  </a:lnTo>
                  <a:lnTo>
                    <a:pt x="4246" y="8390"/>
                  </a:lnTo>
                  <a:lnTo>
                    <a:pt x="4282" y="8401"/>
                  </a:lnTo>
                  <a:lnTo>
                    <a:pt x="4311" y="8392"/>
                  </a:lnTo>
                  <a:lnTo>
                    <a:pt x="4351" y="8368"/>
                  </a:lnTo>
                  <a:lnTo>
                    <a:pt x="4398" y="8331"/>
                  </a:lnTo>
                  <a:lnTo>
                    <a:pt x="4452" y="8280"/>
                  </a:lnTo>
                  <a:lnTo>
                    <a:pt x="4514" y="8217"/>
                  </a:lnTo>
                  <a:lnTo>
                    <a:pt x="4582" y="8143"/>
                  </a:lnTo>
                  <a:lnTo>
                    <a:pt x="4657" y="8058"/>
                  </a:lnTo>
                  <a:lnTo>
                    <a:pt x="4736" y="7964"/>
                  </a:lnTo>
                  <a:lnTo>
                    <a:pt x="4819" y="7862"/>
                  </a:lnTo>
                  <a:lnTo>
                    <a:pt x="4907" y="7754"/>
                  </a:lnTo>
                  <a:lnTo>
                    <a:pt x="4998" y="7639"/>
                  </a:lnTo>
                  <a:lnTo>
                    <a:pt x="5090" y="7519"/>
                  </a:lnTo>
                  <a:lnTo>
                    <a:pt x="5185" y="7395"/>
                  </a:lnTo>
                  <a:lnTo>
                    <a:pt x="5281" y="7268"/>
                  </a:lnTo>
                  <a:lnTo>
                    <a:pt x="5378" y="7139"/>
                  </a:lnTo>
                  <a:lnTo>
                    <a:pt x="5474" y="7009"/>
                  </a:lnTo>
                  <a:lnTo>
                    <a:pt x="5664" y="6750"/>
                  </a:lnTo>
                  <a:lnTo>
                    <a:pt x="5845" y="6499"/>
                  </a:lnTo>
                  <a:lnTo>
                    <a:pt x="6013" y="6264"/>
                  </a:lnTo>
                  <a:lnTo>
                    <a:pt x="6162" y="6055"/>
                  </a:lnTo>
                  <a:lnTo>
                    <a:pt x="6287" y="5877"/>
                  </a:lnTo>
                  <a:lnTo>
                    <a:pt x="6383" y="5740"/>
                  </a:lnTo>
                  <a:lnTo>
                    <a:pt x="6444" y="5652"/>
                  </a:lnTo>
                  <a:lnTo>
                    <a:pt x="6465" y="5621"/>
                  </a:lnTo>
                  <a:lnTo>
                    <a:pt x="2140" y="2050"/>
                  </a:lnTo>
                  <a:lnTo>
                    <a:pt x="2116" y="2073"/>
                  </a:lnTo>
                  <a:lnTo>
                    <a:pt x="2048" y="2138"/>
                  </a:lnTo>
                  <a:lnTo>
                    <a:pt x="1942" y="2241"/>
                  </a:lnTo>
                  <a:lnTo>
                    <a:pt x="1805" y="2374"/>
                  </a:lnTo>
                  <a:lnTo>
                    <a:pt x="1644" y="2532"/>
                  </a:lnTo>
                  <a:lnTo>
                    <a:pt x="1463" y="2710"/>
                  </a:lnTo>
                  <a:lnTo>
                    <a:pt x="1270" y="2901"/>
                  </a:lnTo>
                  <a:lnTo>
                    <a:pt x="1070" y="3101"/>
                  </a:lnTo>
                  <a:lnTo>
                    <a:pt x="970" y="3203"/>
                  </a:lnTo>
                  <a:lnTo>
                    <a:pt x="871" y="3303"/>
                  </a:lnTo>
                  <a:lnTo>
                    <a:pt x="773" y="3403"/>
                  </a:lnTo>
                  <a:lnTo>
                    <a:pt x="677" y="3502"/>
                  </a:lnTo>
                  <a:lnTo>
                    <a:pt x="585" y="3598"/>
                  </a:lnTo>
                  <a:lnTo>
                    <a:pt x="496" y="3690"/>
                  </a:lnTo>
                  <a:lnTo>
                    <a:pt x="412" y="3780"/>
                  </a:lnTo>
                  <a:lnTo>
                    <a:pt x="335" y="3865"/>
                  </a:lnTo>
                  <a:lnTo>
                    <a:pt x="262" y="3944"/>
                  </a:lnTo>
                  <a:lnTo>
                    <a:pt x="198" y="4018"/>
                  </a:lnTo>
                  <a:lnTo>
                    <a:pt x="140" y="4085"/>
                  </a:lnTo>
                  <a:lnTo>
                    <a:pt x="92" y="4145"/>
                  </a:lnTo>
                  <a:lnTo>
                    <a:pt x="53" y="4196"/>
                  </a:lnTo>
                  <a:lnTo>
                    <a:pt x="24" y="4240"/>
                  </a:lnTo>
                  <a:lnTo>
                    <a:pt x="6" y="4273"/>
                  </a:lnTo>
                  <a:lnTo>
                    <a:pt x="0" y="4296"/>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grpSp>
        <p:nvGrpSpPr>
          <p:cNvPr id="661" name="Group 6">
            <a:extLst>
              <a:ext uri="{FF2B5EF4-FFF2-40B4-BE49-F238E27FC236}">
                <a16:creationId xmlns:a16="http://schemas.microsoft.com/office/drawing/2014/main" id="{C1BCF30F-9469-A7D7-A8AE-88BC03ED0917}"/>
              </a:ext>
            </a:extLst>
          </p:cNvPr>
          <p:cNvGrpSpPr/>
          <p:nvPr/>
        </p:nvGrpSpPr>
        <p:grpSpPr>
          <a:xfrm>
            <a:off x="1004985" y="3967446"/>
            <a:ext cx="4777805" cy="923330"/>
            <a:chOff x="842579" y="4855507"/>
            <a:chExt cx="4777803" cy="923330"/>
          </a:xfrm>
        </p:grpSpPr>
        <p:sp>
          <p:nvSpPr>
            <p:cNvPr id="662" name="TextBox 204">
              <a:extLst>
                <a:ext uri="{FF2B5EF4-FFF2-40B4-BE49-F238E27FC236}">
                  <a16:creationId xmlns:a16="http://schemas.microsoft.com/office/drawing/2014/main" id="{3376AF04-B461-7890-3E8E-856183042E09}"/>
                </a:ext>
              </a:extLst>
            </p:cNvPr>
            <p:cNvSpPr txBox="1"/>
            <p:nvPr/>
          </p:nvSpPr>
          <p:spPr>
            <a:xfrm>
              <a:off x="4887489" y="4855507"/>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03</a:t>
              </a:r>
            </a:p>
          </p:txBody>
        </p:sp>
        <p:sp>
          <p:nvSpPr>
            <p:cNvPr id="663" name="Freeform 61">
              <a:extLst>
                <a:ext uri="{FF2B5EF4-FFF2-40B4-BE49-F238E27FC236}">
                  <a16:creationId xmlns:a16="http://schemas.microsoft.com/office/drawing/2014/main" id="{13DFC946-EF86-892E-666F-37FC9F3D2F2F}"/>
                </a:ext>
              </a:extLst>
            </p:cNvPr>
            <p:cNvSpPr>
              <a:spLocks noEditPoints="1"/>
            </p:cNvSpPr>
            <p:nvPr/>
          </p:nvSpPr>
          <p:spPr bwMode="auto">
            <a:xfrm>
              <a:off x="842579" y="4996402"/>
              <a:ext cx="478104" cy="571937"/>
            </a:xfrm>
            <a:custGeom>
              <a:avLst/>
              <a:gdLst>
                <a:gd name="T0" fmla="*/ 7458 w 13481"/>
                <a:gd name="T1" fmla="*/ 5717 h 16128"/>
                <a:gd name="T2" fmla="*/ 6677 w 13481"/>
                <a:gd name="T3" fmla="*/ 6089 h 16128"/>
                <a:gd name="T4" fmla="*/ 5884 w 13481"/>
                <a:gd name="T5" fmla="*/ 5855 h 16128"/>
                <a:gd name="T6" fmla="*/ 5440 w 13481"/>
                <a:gd name="T7" fmla="*/ 5123 h 16128"/>
                <a:gd name="T8" fmla="*/ 5489 w 13481"/>
                <a:gd name="T9" fmla="*/ 4152 h 16128"/>
                <a:gd name="T10" fmla="*/ 6025 w 13481"/>
                <a:gd name="T11" fmla="*/ 3337 h 16128"/>
                <a:gd name="T12" fmla="*/ 6818 w 13481"/>
                <a:gd name="T13" fmla="*/ 3007 h 16128"/>
                <a:gd name="T14" fmla="*/ 7596 w 13481"/>
                <a:gd name="T15" fmla="*/ 3287 h 16128"/>
                <a:gd name="T16" fmla="*/ 8005 w 13481"/>
                <a:gd name="T17" fmla="*/ 4049 h 16128"/>
                <a:gd name="T18" fmla="*/ 7814 w 13481"/>
                <a:gd name="T19" fmla="*/ 9534 h 16128"/>
                <a:gd name="T20" fmla="*/ 7184 w 13481"/>
                <a:gd name="T21" fmla="*/ 10502 h 16128"/>
                <a:gd name="T22" fmla="*/ 6263 w 13481"/>
                <a:gd name="T23" fmla="*/ 10903 h 16128"/>
                <a:gd name="T24" fmla="*/ 5365 w 13481"/>
                <a:gd name="T25" fmla="*/ 10579 h 16128"/>
                <a:gd name="T26" fmla="*/ 4900 w 13481"/>
                <a:gd name="T27" fmla="*/ 9682 h 16128"/>
                <a:gd name="T28" fmla="*/ 5016 w 13481"/>
                <a:gd name="T29" fmla="*/ 8521 h 16128"/>
                <a:gd name="T30" fmla="*/ 5678 w 13481"/>
                <a:gd name="T31" fmla="*/ 7586 h 16128"/>
                <a:gd name="T32" fmla="*/ 6611 w 13481"/>
                <a:gd name="T33" fmla="*/ 7236 h 16128"/>
                <a:gd name="T34" fmla="*/ 7487 w 13481"/>
                <a:gd name="T35" fmla="*/ 7614 h 16128"/>
                <a:gd name="T36" fmla="*/ 7912 w 13481"/>
                <a:gd name="T37" fmla="*/ 8545 h 16128"/>
                <a:gd name="T38" fmla="*/ 7133 w 13481"/>
                <a:gd name="T39" fmla="*/ 13577 h 16128"/>
                <a:gd name="T40" fmla="*/ 6660 w 13481"/>
                <a:gd name="T41" fmla="*/ 14210 h 16128"/>
                <a:gd name="T42" fmla="*/ 5977 w 13481"/>
                <a:gd name="T43" fmla="*/ 14435 h 16128"/>
                <a:gd name="T44" fmla="*/ 5319 w 13481"/>
                <a:gd name="T45" fmla="*/ 14156 h 16128"/>
                <a:gd name="T46" fmla="*/ 4987 w 13481"/>
                <a:gd name="T47" fmla="*/ 13508 h 16128"/>
                <a:gd name="T48" fmla="*/ 5087 w 13481"/>
                <a:gd name="T49" fmla="*/ 12707 h 16128"/>
                <a:gd name="T50" fmla="*/ 5583 w 13481"/>
                <a:gd name="T51" fmla="*/ 12101 h 16128"/>
                <a:gd name="T52" fmla="*/ 6275 w 13481"/>
                <a:gd name="T53" fmla="*/ 11913 h 16128"/>
                <a:gd name="T54" fmla="*/ 6915 w 13481"/>
                <a:gd name="T55" fmla="*/ 12227 h 16128"/>
                <a:gd name="T56" fmla="*/ 7217 w 13481"/>
                <a:gd name="T57" fmla="*/ 12895 h 16128"/>
                <a:gd name="T58" fmla="*/ 10677 w 13481"/>
                <a:gd name="T59" fmla="*/ 8424 h 16128"/>
                <a:gd name="T60" fmla="*/ 10759 w 13481"/>
                <a:gd name="T61" fmla="*/ 7474 h 16128"/>
                <a:gd name="T62" fmla="*/ 10075 w 13481"/>
                <a:gd name="T63" fmla="*/ 3513 h 16128"/>
                <a:gd name="T64" fmla="*/ 8247 w 13481"/>
                <a:gd name="T65" fmla="*/ 513 h 16128"/>
                <a:gd name="T66" fmla="*/ 5844 w 13481"/>
                <a:gd name="T67" fmla="*/ 408 h 16128"/>
                <a:gd name="T68" fmla="*/ 3622 w 13481"/>
                <a:gd name="T69" fmla="*/ 3372 h 16128"/>
                <a:gd name="T70" fmla="*/ 2677 w 13481"/>
                <a:gd name="T71" fmla="*/ 7524 h 16128"/>
                <a:gd name="T72" fmla="*/ 2724 w 13481"/>
                <a:gd name="T73" fmla="*/ 8852 h 16128"/>
                <a:gd name="T74" fmla="*/ 253 w 13481"/>
                <a:gd name="T75" fmla="*/ 11570 h 16128"/>
                <a:gd name="T76" fmla="*/ 312 w 13481"/>
                <a:gd name="T77" fmla="*/ 14903 h 16128"/>
                <a:gd name="T78" fmla="*/ 931 w 13481"/>
                <a:gd name="T79" fmla="*/ 15942 h 16128"/>
                <a:gd name="T80" fmla="*/ 1802 w 13481"/>
                <a:gd name="T81" fmla="*/ 15953 h 16128"/>
                <a:gd name="T82" fmla="*/ 2524 w 13481"/>
                <a:gd name="T83" fmla="*/ 15825 h 16128"/>
                <a:gd name="T84" fmla="*/ 2313 w 13481"/>
                <a:gd name="T85" fmla="*/ 14796 h 16128"/>
                <a:gd name="T86" fmla="*/ 2531 w 13481"/>
                <a:gd name="T87" fmla="*/ 12936 h 16128"/>
                <a:gd name="T88" fmla="*/ 3679 w 13481"/>
                <a:gd name="T89" fmla="*/ 13497 h 16128"/>
                <a:gd name="T90" fmla="*/ 4480 w 13481"/>
                <a:gd name="T91" fmla="*/ 15281 h 16128"/>
                <a:gd name="T92" fmla="*/ 4986 w 13481"/>
                <a:gd name="T93" fmla="*/ 15958 h 16128"/>
                <a:gd name="T94" fmla="*/ 5816 w 13481"/>
                <a:gd name="T95" fmla="*/ 16088 h 16128"/>
                <a:gd name="T96" fmla="*/ 6801 w 13481"/>
                <a:gd name="T97" fmla="*/ 15971 h 16128"/>
                <a:gd name="T98" fmla="*/ 7380 w 13481"/>
                <a:gd name="T99" fmla="*/ 15472 h 16128"/>
                <a:gd name="T100" fmla="*/ 8410 w 13481"/>
                <a:gd name="T101" fmla="*/ 13964 h 16128"/>
                <a:gd name="T102" fmla="*/ 9604 w 13481"/>
                <a:gd name="T103" fmla="*/ 12337 h 16128"/>
                <a:gd name="T104" fmla="*/ 9805 w 13481"/>
                <a:gd name="T105" fmla="*/ 14217 h 16128"/>
                <a:gd name="T106" fmla="*/ 9488 w 13481"/>
                <a:gd name="T107" fmla="*/ 15736 h 16128"/>
                <a:gd name="T108" fmla="*/ 10026 w 13481"/>
                <a:gd name="T109" fmla="*/ 16013 h 16128"/>
                <a:gd name="T110" fmla="*/ 10968 w 13481"/>
                <a:gd name="T111" fmla="*/ 16128 h 16128"/>
                <a:gd name="T112" fmla="*/ 11800 w 13481"/>
                <a:gd name="T113" fmla="*/ 15643 h 16128"/>
                <a:gd name="T114" fmla="*/ 13428 w 13481"/>
                <a:gd name="T115" fmla="*/ 12169 h 16128"/>
                <a:gd name="T116" fmla="*/ 11159 w 13481"/>
                <a:gd name="T117" fmla="*/ 8714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481" h="16128">
                  <a:moveTo>
                    <a:pt x="7941" y="4953"/>
                  </a:moveTo>
                  <a:lnTo>
                    <a:pt x="7914" y="5030"/>
                  </a:lnTo>
                  <a:lnTo>
                    <a:pt x="7885" y="5104"/>
                  </a:lnTo>
                  <a:lnTo>
                    <a:pt x="7852" y="5175"/>
                  </a:lnTo>
                  <a:lnTo>
                    <a:pt x="7818" y="5246"/>
                  </a:lnTo>
                  <a:lnTo>
                    <a:pt x="7780" y="5313"/>
                  </a:lnTo>
                  <a:lnTo>
                    <a:pt x="7740" y="5378"/>
                  </a:lnTo>
                  <a:lnTo>
                    <a:pt x="7699" y="5441"/>
                  </a:lnTo>
                  <a:lnTo>
                    <a:pt x="7654" y="5502"/>
                  </a:lnTo>
                  <a:lnTo>
                    <a:pt x="7608" y="5559"/>
                  </a:lnTo>
                  <a:lnTo>
                    <a:pt x="7560" y="5615"/>
                  </a:lnTo>
                  <a:lnTo>
                    <a:pt x="7509" y="5667"/>
                  </a:lnTo>
                  <a:lnTo>
                    <a:pt x="7458" y="5717"/>
                  </a:lnTo>
                  <a:lnTo>
                    <a:pt x="7404" y="5765"/>
                  </a:lnTo>
                  <a:lnTo>
                    <a:pt x="7350" y="5809"/>
                  </a:lnTo>
                  <a:lnTo>
                    <a:pt x="7293" y="5850"/>
                  </a:lnTo>
                  <a:lnTo>
                    <a:pt x="7235" y="5889"/>
                  </a:lnTo>
                  <a:lnTo>
                    <a:pt x="7177" y="5924"/>
                  </a:lnTo>
                  <a:lnTo>
                    <a:pt x="7117" y="5956"/>
                  </a:lnTo>
                  <a:lnTo>
                    <a:pt x="7056" y="5986"/>
                  </a:lnTo>
                  <a:lnTo>
                    <a:pt x="6995" y="6012"/>
                  </a:lnTo>
                  <a:lnTo>
                    <a:pt x="6932" y="6034"/>
                  </a:lnTo>
                  <a:lnTo>
                    <a:pt x="6869" y="6053"/>
                  </a:lnTo>
                  <a:lnTo>
                    <a:pt x="6806" y="6069"/>
                  </a:lnTo>
                  <a:lnTo>
                    <a:pt x="6741" y="6081"/>
                  </a:lnTo>
                  <a:lnTo>
                    <a:pt x="6677" y="6089"/>
                  </a:lnTo>
                  <a:lnTo>
                    <a:pt x="6613" y="6094"/>
                  </a:lnTo>
                  <a:lnTo>
                    <a:pt x="6548" y="6095"/>
                  </a:lnTo>
                  <a:lnTo>
                    <a:pt x="6482" y="6092"/>
                  </a:lnTo>
                  <a:lnTo>
                    <a:pt x="6418" y="6086"/>
                  </a:lnTo>
                  <a:lnTo>
                    <a:pt x="6354" y="6075"/>
                  </a:lnTo>
                  <a:lnTo>
                    <a:pt x="6289" y="6061"/>
                  </a:lnTo>
                  <a:lnTo>
                    <a:pt x="6225" y="6042"/>
                  </a:lnTo>
                  <a:lnTo>
                    <a:pt x="6164" y="6020"/>
                  </a:lnTo>
                  <a:lnTo>
                    <a:pt x="6103" y="5994"/>
                  </a:lnTo>
                  <a:lnTo>
                    <a:pt x="6044" y="5963"/>
                  </a:lnTo>
                  <a:lnTo>
                    <a:pt x="5989" y="5931"/>
                  </a:lnTo>
                  <a:lnTo>
                    <a:pt x="5935" y="5895"/>
                  </a:lnTo>
                  <a:lnTo>
                    <a:pt x="5884" y="5855"/>
                  </a:lnTo>
                  <a:lnTo>
                    <a:pt x="5834" y="5814"/>
                  </a:lnTo>
                  <a:lnTo>
                    <a:pt x="5787" y="5769"/>
                  </a:lnTo>
                  <a:lnTo>
                    <a:pt x="5742" y="5721"/>
                  </a:lnTo>
                  <a:lnTo>
                    <a:pt x="5701" y="5671"/>
                  </a:lnTo>
                  <a:lnTo>
                    <a:pt x="5661" y="5619"/>
                  </a:lnTo>
                  <a:lnTo>
                    <a:pt x="5624" y="5563"/>
                  </a:lnTo>
                  <a:lnTo>
                    <a:pt x="5589" y="5506"/>
                  </a:lnTo>
                  <a:lnTo>
                    <a:pt x="5557" y="5447"/>
                  </a:lnTo>
                  <a:lnTo>
                    <a:pt x="5529" y="5386"/>
                  </a:lnTo>
                  <a:lnTo>
                    <a:pt x="5502" y="5322"/>
                  </a:lnTo>
                  <a:lnTo>
                    <a:pt x="5478" y="5257"/>
                  </a:lnTo>
                  <a:lnTo>
                    <a:pt x="5458" y="5190"/>
                  </a:lnTo>
                  <a:lnTo>
                    <a:pt x="5440" y="5123"/>
                  </a:lnTo>
                  <a:lnTo>
                    <a:pt x="5425" y="5053"/>
                  </a:lnTo>
                  <a:lnTo>
                    <a:pt x="5412" y="4982"/>
                  </a:lnTo>
                  <a:lnTo>
                    <a:pt x="5403" y="4910"/>
                  </a:lnTo>
                  <a:lnTo>
                    <a:pt x="5397" y="4837"/>
                  </a:lnTo>
                  <a:lnTo>
                    <a:pt x="5394" y="4763"/>
                  </a:lnTo>
                  <a:lnTo>
                    <a:pt x="5395" y="4688"/>
                  </a:lnTo>
                  <a:lnTo>
                    <a:pt x="5398" y="4613"/>
                  </a:lnTo>
                  <a:lnTo>
                    <a:pt x="5405" y="4537"/>
                  </a:lnTo>
                  <a:lnTo>
                    <a:pt x="5415" y="4460"/>
                  </a:lnTo>
                  <a:lnTo>
                    <a:pt x="5429" y="4384"/>
                  </a:lnTo>
                  <a:lnTo>
                    <a:pt x="5445" y="4306"/>
                  </a:lnTo>
                  <a:lnTo>
                    <a:pt x="5465" y="4230"/>
                  </a:lnTo>
                  <a:lnTo>
                    <a:pt x="5489" y="4152"/>
                  </a:lnTo>
                  <a:lnTo>
                    <a:pt x="5516" y="4075"/>
                  </a:lnTo>
                  <a:lnTo>
                    <a:pt x="5545" y="4002"/>
                  </a:lnTo>
                  <a:lnTo>
                    <a:pt x="5577" y="3929"/>
                  </a:lnTo>
                  <a:lnTo>
                    <a:pt x="5613" y="3859"/>
                  </a:lnTo>
                  <a:lnTo>
                    <a:pt x="5650" y="3791"/>
                  </a:lnTo>
                  <a:lnTo>
                    <a:pt x="5689" y="3726"/>
                  </a:lnTo>
                  <a:lnTo>
                    <a:pt x="5732" y="3662"/>
                  </a:lnTo>
                  <a:lnTo>
                    <a:pt x="5775" y="3602"/>
                  </a:lnTo>
                  <a:lnTo>
                    <a:pt x="5822" y="3543"/>
                  </a:lnTo>
                  <a:lnTo>
                    <a:pt x="5870" y="3488"/>
                  </a:lnTo>
                  <a:lnTo>
                    <a:pt x="5920" y="3435"/>
                  </a:lnTo>
                  <a:lnTo>
                    <a:pt x="5972" y="3385"/>
                  </a:lnTo>
                  <a:lnTo>
                    <a:pt x="6025" y="3337"/>
                  </a:lnTo>
                  <a:lnTo>
                    <a:pt x="6081" y="3293"/>
                  </a:lnTo>
                  <a:lnTo>
                    <a:pt x="6136" y="3251"/>
                  </a:lnTo>
                  <a:lnTo>
                    <a:pt x="6194" y="3212"/>
                  </a:lnTo>
                  <a:lnTo>
                    <a:pt x="6253" y="3177"/>
                  </a:lnTo>
                  <a:lnTo>
                    <a:pt x="6312" y="3145"/>
                  </a:lnTo>
                  <a:lnTo>
                    <a:pt x="6374" y="3116"/>
                  </a:lnTo>
                  <a:lnTo>
                    <a:pt x="6436" y="3090"/>
                  </a:lnTo>
                  <a:lnTo>
                    <a:pt x="6497" y="3067"/>
                  </a:lnTo>
                  <a:lnTo>
                    <a:pt x="6561" y="3048"/>
                  </a:lnTo>
                  <a:lnTo>
                    <a:pt x="6625" y="3032"/>
                  </a:lnTo>
                  <a:lnTo>
                    <a:pt x="6688" y="3020"/>
                  </a:lnTo>
                  <a:lnTo>
                    <a:pt x="6753" y="3012"/>
                  </a:lnTo>
                  <a:lnTo>
                    <a:pt x="6818" y="3007"/>
                  </a:lnTo>
                  <a:lnTo>
                    <a:pt x="6883" y="3006"/>
                  </a:lnTo>
                  <a:lnTo>
                    <a:pt x="6947" y="3008"/>
                  </a:lnTo>
                  <a:lnTo>
                    <a:pt x="7012" y="3015"/>
                  </a:lnTo>
                  <a:lnTo>
                    <a:pt x="7077" y="3026"/>
                  </a:lnTo>
                  <a:lnTo>
                    <a:pt x="7140" y="3040"/>
                  </a:lnTo>
                  <a:lnTo>
                    <a:pt x="7204" y="3059"/>
                  </a:lnTo>
                  <a:lnTo>
                    <a:pt x="7267" y="3081"/>
                  </a:lnTo>
                  <a:lnTo>
                    <a:pt x="7327" y="3108"/>
                  </a:lnTo>
                  <a:lnTo>
                    <a:pt x="7385" y="3137"/>
                  </a:lnTo>
                  <a:lnTo>
                    <a:pt x="7442" y="3170"/>
                  </a:lnTo>
                  <a:lnTo>
                    <a:pt x="7495" y="3206"/>
                  </a:lnTo>
                  <a:lnTo>
                    <a:pt x="7547" y="3245"/>
                  </a:lnTo>
                  <a:lnTo>
                    <a:pt x="7596" y="3287"/>
                  </a:lnTo>
                  <a:lnTo>
                    <a:pt x="7643" y="3332"/>
                  </a:lnTo>
                  <a:lnTo>
                    <a:pt x="7687" y="3380"/>
                  </a:lnTo>
                  <a:lnTo>
                    <a:pt x="7730" y="3430"/>
                  </a:lnTo>
                  <a:lnTo>
                    <a:pt x="7769" y="3483"/>
                  </a:lnTo>
                  <a:lnTo>
                    <a:pt x="7807" y="3538"/>
                  </a:lnTo>
                  <a:lnTo>
                    <a:pt x="7841" y="3596"/>
                  </a:lnTo>
                  <a:lnTo>
                    <a:pt x="7872" y="3655"/>
                  </a:lnTo>
                  <a:lnTo>
                    <a:pt x="7902" y="3716"/>
                  </a:lnTo>
                  <a:lnTo>
                    <a:pt x="7928" y="3779"/>
                  </a:lnTo>
                  <a:lnTo>
                    <a:pt x="7951" y="3845"/>
                  </a:lnTo>
                  <a:lnTo>
                    <a:pt x="7973" y="3911"/>
                  </a:lnTo>
                  <a:lnTo>
                    <a:pt x="7991" y="3980"/>
                  </a:lnTo>
                  <a:lnTo>
                    <a:pt x="8005" y="4049"/>
                  </a:lnTo>
                  <a:lnTo>
                    <a:pt x="8017" y="4121"/>
                  </a:lnTo>
                  <a:lnTo>
                    <a:pt x="8026" y="4192"/>
                  </a:lnTo>
                  <a:lnTo>
                    <a:pt x="8032" y="4266"/>
                  </a:lnTo>
                  <a:lnTo>
                    <a:pt x="8035" y="4340"/>
                  </a:lnTo>
                  <a:lnTo>
                    <a:pt x="8035" y="4415"/>
                  </a:lnTo>
                  <a:lnTo>
                    <a:pt x="8031" y="4491"/>
                  </a:lnTo>
                  <a:lnTo>
                    <a:pt x="8025" y="4567"/>
                  </a:lnTo>
                  <a:lnTo>
                    <a:pt x="8015" y="4644"/>
                  </a:lnTo>
                  <a:lnTo>
                    <a:pt x="8001" y="4721"/>
                  </a:lnTo>
                  <a:lnTo>
                    <a:pt x="7985" y="4798"/>
                  </a:lnTo>
                  <a:lnTo>
                    <a:pt x="7964" y="4876"/>
                  </a:lnTo>
                  <a:lnTo>
                    <a:pt x="7941" y="4953"/>
                  </a:lnTo>
                  <a:close/>
                  <a:moveTo>
                    <a:pt x="7814" y="9534"/>
                  </a:moveTo>
                  <a:lnTo>
                    <a:pt x="7782" y="9624"/>
                  </a:lnTo>
                  <a:lnTo>
                    <a:pt x="7747" y="9713"/>
                  </a:lnTo>
                  <a:lnTo>
                    <a:pt x="7709" y="9799"/>
                  </a:lnTo>
                  <a:lnTo>
                    <a:pt x="7668" y="9881"/>
                  </a:lnTo>
                  <a:lnTo>
                    <a:pt x="7624" y="9962"/>
                  </a:lnTo>
                  <a:lnTo>
                    <a:pt x="7577" y="10040"/>
                  </a:lnTo>
                  <a:lnTo>
                    <a:pt x="7528" y="10115"/>
                  </a:lnTo>
                  <a:lnTo>
                    <a:pt x="7476" y="10187"/>
                  </a:lnTo>
                  <a:lnTo>
                    <a:pt x="7421" y="10256"/>
                  </a:lnTo>
                  <a:lnTo>
                    <a:pt x="7366" y="10323"/>
                  </a:lnTo>
                  <a:lnTo>
                    <a:pt x="7307" y="10386"/>
                  </a:lnTo>
                  <a:lnTo>
                    <a:pt x="7247" y="10446"/>
                  </a:lnTo>
                  <a:lnTo>
                    <a:pt x="7184" y="10502"/>
                  </a:lnTo>
                  <a:lnTo>
                    <a:pt x="7120" y="10556"/>
                  </a:lnTo>
                  <a:lnTo>
                    <a:pt x="7054" y="10606"/>
                  </a:lnTo>
                  <a:lnTo>
                    <a:pt x="6988" y="10653"/>
                  </a:lnTo>
                  <a:lnTo>
                    <a:pt x="6919" y="10695"/>
                  </a:lnTo>
                  <a:lnTo>
                    <a:pt x="6849" y="10734"/>
                  </a:lnTo>
                  <a:lnTo>
                    <a:pt x="6778" y="10769"/>
                  </a:lnTo>
                  <a:lnTo>
                    <a:pt x="6707" y="10801"/>
                  </a:lnTo>
                  <a:lnTo>
                    <a:pt x="6634" y="10828"/>
                  </a:lnTo>
                  <a:lnTo>
                    <a:pt x="6561" y="10851"/>
                  </a:lnTo>
                  <a:lnTo>
                    <a:pt x="6487" y="10870"/>
                  </a:lnTo>
                  <a:lnTo>
                    <a:pt x="6412" y="10885"/>
                  </a:lnTo>
                  <a:lnTo>
                    <a:pt x="6339" y="10896"/>
                  </a:lnTo>
                  <a:lnTo>
                    <a:pt x="6263" y="10903"/>
                  </a:lnTo>
                  <a:lnTo>
                    <a:pt x="6188" y="10905"/>
                  </a:lnTo>
                  <a:lnTo>
                    <a:pt x="6113" y="10902"/>
                  </a:lnTo>
                  <a:lnTo>
                    <a:pt x="6038" y="10894"/>
                  </a:lnTo>
                  <a:lnTo>
                    <a:pt x="5964" y="10882"/>
                  </a:lnTo>
                  <a:lnTo>
                    <a:pt x="5890" y="10866"/>
                  </a:lnTo>
                  <a:lnTo>
                    <a:pt x="5817" y="10844"/>
                  </a:lnTo>
                  <a:lnTo>
                    <a:pt x="5744" y="10819"/>
                  </a:lnTo>
                  <a:lnTo>
                    <a:pt x="5674" y="10789"/>
                  </a:lnTo>
                  <a:lnTo>
                    <a:pt x="5608" y="10754"/>
                  </a:lnTo>
                  <a:lnTo>
                    <a:pt x="5543" y="10716"/>
                  </a:lnTo>
                  <a:lnTo>
                    <a:pt x="5481" y="10674"/>
                  </a:lnTo>
                  <a:lnTo>
                    <a:pt x="5422" y="10628"/>
                  </a:lnTo>
                  <a:lnTo>
                    <a:pt x="5365" y="10579"/>
                  </a:lnTo>
                  <a:lnTo>
                    <a:pt x="5311" y="10527"/>
                  </a:lnTo>
                  <a:lnTo>
                    <a:pt x="5260" y="10471"/>
                  </a:lnTo>
                  <a:lnTo>
                    <a:pt x="5212" y="10412"/>
                  </a:lnTo>
                  <a:lnTo>
                    <a:pt x="5167" y="10350"/>
                  </a:lnTo>
                  <a:lnTo>
                    <a:pt x="5124" y="10285"/>
                  </a:lnTo>
                  <a:lnTo>
                    <a:pt x="5085" y="10217"/>
                  </a:lnTo>
                  <a:lnTo>
                    <a:pt x="5049" y="10148"/>
                  </a:lnTo>
                  <a:lnTo>
                    <a:pt x="5016" y="10075"/>
                  </a:lnTo>
                  <a:lnTo>
                    <a:pt x="4986" y="10000"/>
                  </a:lnTo>
                  <a:lnTo>
                    <a:pt x="4959" y="9924"/>
                  </a:lnTo>
                  <a:lnTo>
                    <a:pt x="4936" y="9844"/>
                  </a:lnTo>
                  <a:lnTo>
                    <a:pt x="4916" y="9763"/>
                  </a:lnTo>
                  <a:lnTo>
                    <a:pt x="4900" y="9682"/>
                  </a:lnTo>
                  <a:lnTo>
                    <a:pt x="4887" y="9597"/>
                  </a:lnTo>
                  <a:lnTo>
                    <a:pt x="4877" y="9512"/>
                  </a:lnTo>
                  <a:lnTo>
                    <a:pt x="4870" y="9426"/>
                  </a:lnTo>
                  <a:lnTo>
                    <a:pt x="4868" y="9338"/>
                  </a:lnTo>
                  <a:lnTo>
                    <a:pt x="4869" y="9249"/>
                  </a:lnTo>
                  <a:lnTo>
                    <a:pt x="4875" y="9160"/>
                  </a:lnTo>
                  <a:lnTo>
                    <a:pt x="4883" y="9069"/>
                  </a:lnTo>
                  <a:lnTo>
                    <a:pt x="4896" y="8978"/>
                  </a:lnTo>
                  <a:lnTo>
                    <a:pt x="4912" y="8887"/>
                  </a:lnTo>
                  <a:lnTo>
                    <a:pt x="4932" y="8796"/>
                  </a:lnTo>
                  <a:lnTo>
                    <a:pt x="4956" y="8704"/>
                  </a:lnTo>
                  <a:lnTo>
                    <a:pt x="4985" y="8612"/>
                  </a:lnTo>
                  <a:lnTo>
                    <a:pt x="5016" y="8521"/>
                  </a:lnTo>
                  <a:lnTo>
                    <a:pt x="5051" y="8432"/>
                  </a:lnTo>
                  <a:lnTo>
                    <a:pt x="5090" y="8346"/>
                  </a:lnTo>
                  <a:lnTo>
                    <a:pt x="5130" y="8263"/>
                  </a:lnTo>
                  <a:lnTo>
                    <a:pt x="5175" y="8182"/>
                  </a:lnTo>
                  <a:lnTo>
                    <a:pt x="5221" y="8103"/>
                  </a:lnTo>
                  <a:lnTo>
                    <a:pt x="5271" y="8029"/>
                  </a:lnTo>
                  <a:lnTo>
                    <a:pt x="5322" y="7956"/>
                  </a:lnTo>
                  <a:lnTo>
                    <a:pt x="5377" y="7887"/>
                  </a:lnTo>
                  <a:lnTo>
                    <a:pt x="5433" y="7820"/>
                  </a:lnTo>
                  <a:lnTo>
                    <a:pt x="5491" y="7757"/>
                  </a:lnTo>
                  <a:lnTo>
                    <a:pt x="5552" y="7696"/>
                  </a:lnTo>
                  <a:lnTo>
                    <a:pt x="5615" y="7640"/>
                  </a:lnTo>
                  <a:lnTo>
                    <a:pt x="5678" y="7586"/>
                  </a:lnTo>
                  <a:lnTo>
                    <a:pt x="5744" y="7536"/>
                  </a:lnTo>
                  <a:lnTo>
                    <a:pt x="5811" y="7489"/>
                  </a:lnTo>
                  <a:lnTo>
                    <a:pt x="5880" y="7447"/>
                  </a:lnTo>
                  <a:lnTo>
                    <a:pt x="5949" y="7408"/>
                  </a:lnTo>
                  <a:lnTo>
                    <a:pt x="6020" y="7373"/>
                  </a:lnTo>
                  <a:lnTo>
                    <a:pt x="6092" y="7341"/>
                  </a:lnTo>
                  <a:lnTo>
                    <a:pt x="6165" y="7313"/>
                  </a:lnTo>
                  <a:lnTo>
                    <a:pt x="6237" y="7290"/>
                  </a:lnTo>
                  <a:lnTo>
                    <a:pt x="6311" y="7271"/>
                  </a:lnTo>
                  <a:lnTo>
                    <a:pt x="6386" y="7256"/>
                  </a:lnTo>
                  <a:lnTo>
                    <a:pt x="6461" y="7244"/>
                  </a:lnTo>
                  <a:lnTo>
                    <a:pt x="6536" y="7238"/>
                  </a:lnTo>
                  <a:lnTo>
                    <a:pt x="6611" y="7236"/>
                  </a:lnTo>
                  <a:lnTo>
                    <a:pt x="6685" y="7239"/>
                  </a:lnTo>
                  <a:lnTo>
                    <a:pt x="6760" y="7247"/>
                  </a:lnTo>
                  <a:lnTo>
                    <a:pt x="6835" y="7259"/>
                  </a:lnTo>
                  <a:lnTo>
                    <a:pt x="6909" y="7276"/>
                  </a:lnTo>
                  <a:lnTo>
                    <a:pt x="6983" y="7297"/>
                  </a:lnTo>
                  <a:lnTo>
                    <a:pt x="7054" y="7322"/>
                  </a:lnTo>
                  <a:lnTo>
                    <a:pt x="7124" y="7352"/>
                  </a:lnTo>
                  <a:lnTo>
                    <a:pt x="7191" y="7387"/>
                  </a:lnTo>
                  <a:lnTo>
                    <a:pt x="7256" y="7425"/>
                  </a:lnTo>
                  <a:lnTo>
                    <a:pt x="7317" y="7467"/>
                  </a:lnTo>
                  <a:lnTo>
                    <a:pt x="7377" y="7513"/>
                  </a:lnTo>
                  <a:lnTo>
                    <a:pt x="7434" y="7562"/>
                  </a:lnTo>
                  <a:lnTo>
                    <a:pt x="7487" y="7614"/>
                  </a:lnTo>
                  <a:lnTo>
                    <a:pt x="7538" y="7670"/>
                  </a:lnTo>
                  <a:lnTo>
                    <a:pt x="7586" y="7729"/>
                  </a:lnTo>
                  <a:lnTo>
                    <a:pt x="7632" y="7791"/>
                  </a:lnTo>
                  <a:lnTo>
                    <a:pt x="7674" y="7856"/>
                  </a:lnTo>
                  <a:lnTo>
                    <a:pt x="7713" y="7924"/>
                  </a:lnTo>
                  <a:lnTo>
                    <a:pt x="7749" y="7994"/>
                  </a:lnTo>
                  <a:lnTo>
                    <a:pt x="7782" y="8067"/>
                  </a:lnTo>
                  <a:lnTo>
                    <a:pt x="7812" y="8142"/>
                  </a:lnTo>
                  <a:lnTo>
                    <a:pt x="7838" y="8218"/>
                  </a:lnTo>
                  <a:lnTo>
                    <a:pt x="7861" y="8298"/>
                  </a:lnTo>
                  <a:lnTo>
                    <a:pt x="7882" y="8378"/>
                  </a:lnTo>
                  <a:lnTo>
                    <a:pt x="7899" y="8461"/>
                  </a:lnTo>
                  <a:lnTo>
                    <a:pt x="7912" y="8545"/>
                  </a:lnTo>
                  <a:lnTo>
                    <a:pt x="7921" y="8630"/>
                  </a:lnTo>
                  <a:lnTo>
                    <a:pt x="7927" y="8717"/>
                  </a:lnTo>
                  <a:lnTo>
                    <a:pt x="7930" y="8805"/>
                  </a:lnTo>
                  <a:lnTo>
                    <a:pt x="7929" y="8895"/>
                  </a:lnTo>
                  <a:lnTo>
                    <a:pt x="7924" y="8984"/>
                  </a:lnTo>
                  <a:lnTo>
                    <a:pt x="7915" y="9075"/>
                  </a:lnTo>
                  <a:lnTo>
                    <a:pt x="7903" y="9166"/>
                  </a:lnTo>
                  <a:lnTo>
                    <a:pt x="7887" y="9257"/>
                  </a:lnTo>
                  <a:lnTo>
                    <a:pt x="7866" y="9350"/>
                  </a:lnTo>
                  <a:lnTo>
                    <a:pt x="7842" y="9442"/>
                  </a:lnTo>
                  <a:lnTo>
                    <a:pt x="7814" y="9534"/>
                  </a:lnTo>
                  <a:close/>
                  <a:moveTo>
                    <a:pt x="7156" y="13514"/>
                  </a:moveTo>
                  <a:lnTo>
                    <a:pt x="7133" y="13577"/>
                  </a:lnTo>
                  <a:lnTo>
                    <a:pt x="7109" y="13637"/>
                  </a:lnTo>
                  <a:lnTo>
                    <a:pt x="7082" y="13696"/>
                  </a:lnTo>
                  <a:lnTo>
                    <a:pt x="7053" y="13752"/>
                  </a:lnTo>
                  <a:lnTo>
                    <a:pt x="7022" y="13808"/>
                  </a:lnTo>
                  <a:lnTo>
                    <a:pt x="6989" y="13861"/>
                  </a:lnTo>
                  <a:lnTo>
                    <a:pt x="6953" y="13911"/>
                  </a:lnTo>
                  <a:lnTo>
                    <a:pt x="6917" y="13961"/>
                  </a:lnTo>
                  <a:lnTo>
                    <a:pt x="6878" y="14008"/>
                  </a:lnTo>
                  <a:lnTo>
                    <a:pt x="6837" y="14053"/>
                  </a:lnTo>
                  <a:lnTo>
                    <a:pt x="6796" y="14095"/>
                  </a:lnTo>
                  <a:lnTo>
                    <a:pt x="6751" y="14135"/>
                  </a:lnTo>
                  <a:lnTo>
                    <a:pt x="6707" y="14173"/>
                  </a:lnTo>
                  <a:lnTo>
                    <a:pt x="6660" y="14210"/>
                  </a:lnTo>
                  <a:lnTo>
                    <a:pt x="6613" y="14243"/>
                  </a:lnTo>
                  <a:lnTo>
                    <a:pt x="6563" y="14274"/>
                  </a:lnTo>
                  <a:lnTo>
                    <a:pt x="6514" y="14303"/>
                  </a:lnTo>
                  <a:lnTo>
                    <a:pt x="6463" y="14328"/>
                  </a:lnTo>
                  <a:lnTo>
                    <a:pt x="6410" y="14351"/>
                  </a:lnTo>
                  <a:lnTo>
                    <a:pt x="6359" y="14372"/>
                  </a:lnTo>
                  <a:lnTo>
                    <a:pt x="6305" y="14389"/>
                  </a:lnTo>
                  <a:lnTo>
                    <a:pt x="6252" y="14404"/>
                  </a:lnTo>
                  <a:lnTo>
                    <a:pt x="6197" y="14416"/>
                  </a:lnTo>
                  <a:lnTo>
                    <a:pt x="6142" y="14425"/>
                  </a:lnTo>
                  <a:lnTo>
                    <a:pt x="6087" y="14432"/>
                  </a:lnTo>
                  <a:lnTo>
                    <a:pt x="6031" y="14435"/>
                  </a:lnTo>
                  <a:lnTo>
                    <a:pt x="5977" y="14435"/>
                  </a:lnTo>
                  <a:lnTo>
                    <a:pt x="5921" y="14432"/>
                  </a:lnTo>
                  <a:lnTo>
                    <a:pt x="5865" y="14425"/>
                  </a:lnTo>
                  <a:lnTo>
                    <a:pt x="5810" y="14416"/>
                  </a:lnTo>
                  <a:lnTo>
                    <a:pt x="5754" y="14403"/>
                  </a:lnTo>
                  <a:lnTo>
                    <a:pt x="5700" y="14387"/>
                  </a:lnTo>
                  <a:lnTo>
                    <a:pt x="5646" y="14367"/>
                  </a:lnTo>
                  <a:lnTo>
                    <a:pt x="5593" y="14345"/>
                  </a:lnTo>
                  <a:lnTo>
                    <a:pt x="5543" y="14320"/>
                  </a:lnTo>
                  <a:lnTo>
                    <a:pt x="5494" y="14292"/>
                  </a:lnTo>
                  <a:lnTo>
                    <a:pt x="5448" y="14262"/>
                  </a:lnTo>
                  <a:lnTo>
                    <a:pt x="5403" y="14229"/>
                  </a:lnTo>
                  <a:lnTo>
                    <a:pt x="5360" y="14195"/>
                  </a:lnTo>
                  <a:lnTo>
                    <a:pt x="5319" y="14156"/>
                  </a:lnTo>
                  <a:lnTo>
                    <a:pt x="5281" y="14117"/>
                  </a:lnTo>
                  <a:lnTo>
                    <a:pt x="5244" y="14076"/>
                  </a:lnTo>
                  <a:lnTo>
                    <a:pt x="5209" y="14032"/>
                  </a:lnTo>
                  <a:lnTo>
                    <a:pt x="5177" y="13987"/>
                  </a:lnTo>
                  <a:lnTo>
                    <a:pt x="5147" y="13940"/>
                  </a:lnTo>
                  <a:lnTo>
                    <a:pt x="5118" y="13890"/>
                  </a:lnTo>
                  <a:lnTo>
                    <a:pt x="5092" y="13840"/>
                  </a:lnTo>
                  <a:lnTo>
                    <a:pt x="5069" y="13787"/>
                  </a:lnTo>
                  <a:lnTo>
                    <a:pt x="5047" y="13734"/>
                  </a:lnTo>
                  <a:lnTo>
                    <a:pt x="5029" y="13680"/>
                  </a:lnTo>
                  <a:lnTo>
                    <a:pt x="5012" y="13623"/>
                  </a:lnTo>
                  <a:lnTo>
                    <a:pt x="4999" y="13567"/>
                  </a:lnTo>
                  <a:lnTo>
                    <a:pt x="4987" y="13508"/>
                  </a:lnTo>
                  <a:lnTo>
                    <a:pt x="4979" y="13449"/>
                  </a:lnTo>
                  <a:lnTo>
                    <a:pt x="4973" y="13389"/>
                  </a:lnTo>
                  <a:lnTo>
                    <a:pt x="4969" y="13329"/>
                  </a:lnTo>
                  <a:lnTo>
                    <a:pt x="4968" y="13267"/>
                  </a:lnTo>
                  <a:lnTo>
                    <a:pt x="4970" y="13206"/>
                  </a:lnTo>
                  <a:lnTo>
                    <a:pt x="4975" y="13143"/>
                  </a:lnTo>
                  <a:lnTo>
                    <a:pt x="4982" y="13081"/>
                  </a:lnTo>
                  <a:lnTo>
                    <a:pt x="4993" y="13018"/>
                  </a:lnTo>
                  <a:lnTo>
                    <a:pt x="5006" y="12956"/>
                  </a:lnTo>
                  <a:lnTo>
                    <a:pt x="5022" y="12892"/>
                  </a:lnTo>
                  <a:lnTo>
                    <a:pt x="5041" y="12830"/>
                  </a:lnTo>
                  <a:lnTo>
                    <a:pt x="5063" y="12767"/>
                  </a:lnTo>
                  <a:lnTo>
                    <a:pt x="5087" y="12707"/>
                  </a:lnTo>
                  <a:lnTo>
                    <a:pt x="5114" y="12648"/>
                  </a:lnTo>
                  <a:lnTo>
                    <a:pt x="5142" y="12592"/>
                  </a:lnTo>
                  <a:lnTo>
                    <a:pt x="5174" y="12538"/>
                  </a:lnTo>
                  <a:lnTo>
                    <a:pt x="5207" y="12484"/>
                  </a:lnTo>
                  <a:lnTo>
                    <a:pt x="5243" y="12433"/>
                  </a:lnTo>
                  <a:lnTo>
                    <a:pt x="5279" y="12383"/>
                  </a:lnTo>
                  <a:lnTo>
                    <a:pt x="5318" y="12337"/>
                  </a:lnTo>
                  <a:lnTo>
                    <a:pt x="5359" y="12292"/>
                  </a:lnTo>
                  <a:lnTo>
                    <a:pt x="5400" y="12249"/>
                  </a:lnTo>
                  <a:lnTo>
                    <a:pt x="5445" y="12209"/>
                  </a:lnTo>
                  <a:lnTo>
                    <a:pt x="5489" y="12171"/>
                  </a:lnTo>
                  <a:lnTo>
                    <a:pt x="5536" y="12135"/>
                  </a:lnTo>
                  <a:lnTo>
                    <a:pt x="5583" y="12101"/>
                  </a:lnTo>
                  <a:lnTo>
                    <a:pt x="5633" y="12071"/>
                  </a:lnTo>
                  <a:lnTo>
                    <a:pt x="5682" y="12043"/>
                  </a:lnTo>
                  <a:lnTo>
                    <a:pt x="5733" y="12016"/>
                  </a:lnTo>
                  <a:lnTo>
                    <a:pt x="5786" y="11993"/>
                  </a:lnTo>
                  <a:lnTo>
                    <a:pt x="5838" y="11973"/>
                  </a:lnTo>
                  <a:lnTo>
                    <a:pt x="5891" y="11955"/>
                  </a:lnTo>
                  <a:lnTo>
                    <a:pt x="5944" y="11940"/>
                  </a:lnTo>
                  <a:lnTo>
                    <a:pt x="5999" y="11929"/>
                  </a:lnTo>
                  <a:lnTo>
                    <a:pt x="6053" y="11919"/>
                  </a:lnTo>
                  <a:lnTo>
                    <a:pt x="6109" y="11913"/>
                  </a:lnTo>
                  <a:lnTo>
                    <a:pt x="6165" y="11910"/>
                  </a:lnTo>
                  <a:lnTo>
                    <a:pt x="6219" y="11910"/>
                  </a:lnTo>
                  <a:lnTo>
                    <a:pt x="6275" y="11913"/>
                  </a:lnTo>
                  <a:lnTo>
                    <a:pt x="6331" y="11920"/>
                  </a:lnTo>
                  <a:lnTo>
                    <a:pt x="6386" y="11929"/>
                  </a:lnTo>
                  <a:lnTo>
                    <a:pt x="6442" y="11942"/>
                  </a:lnTo>
                  <a:lnTo>
                    <a:pt x="6496" y="11958"/>
                  </a:lnTo>
                  <a:lnTo>
                    <a:pt x="6550" y="11977"/>
                  </a:lnTo>
                  <a:lnTo>
                    <a:pt x="6602" y="11999"/>
                  </a:lnTo>
                  <a:lnTo>
                    <a:pt x="6653" y="12024"/>
                  </a:lnTo>
                  <a:lnTo>
                    <a:pt x="6702" y="12053"/>
                  </a:lnTo>
                  <a:lnTo>
                    <a:pt x="6748" y="12083"/>
                  </a:lnTo>
                  <a:lnTo>
                    <a:pt x="6793" y="12115"/>
                  </a:lnTo>
                  <a:lnTo>
                    <a:pt x="6835" y="12150"/>
                  </a:lnTo>
                  <a:lnTo>
                    <a:pt x="6876" y="12188"/>
                  </a:lnTo>
                  <a:lnTo>
                    <a:pt x="6915" y="12227"/>
                  </a:lnTo>
                  <a:lnTo>
                    <a:pt x="6952" y="12269"/>
                  </a:lnTo>
                  <a:lnTo>
                    <a:pt x="6987" y="12313"/>
                  </a:lnTo>
                  <a:lnTo>
                    <a:pt x="7019" y="12358"/>
                  </a:lnTo>
                  <a:lnTo>
                    <a:pt x="7049" y="12405"/>
                  </a:lnTo>
                  <a:lnTo>
                    <a:pt x="7078" y="12454"/>
                  </a:lnTo>
                  <a:lnTo>
                    <a:pt x="7103" y="12504"/>
                  </a:lnTo>
                  <a:lnTo>
                    <a:pt x="7127" y="12557"/>
                  </a:lnTo>
                  <a:lnTo>
                    <a:pt x="7148" y="12610"/>
                  </a:lnTo>
                  <a:lnTo>
                    <a:pt x="7167" y="12666"/>
                  </a:lnTo>
                  <a:lnTo>
                    <a:pt x="7183" y="12721"/>
                  </a:lnTo>
                  <a:lnTo>
                    <a:pt x="7197" y="12778"/>
                  </a:lnTo>
                  <a:lnTo>
                    <a:pt x="7208" y="12836"/>
                  </a:lnTo>
                  <a:lnTo>
                    <a:pt x="7217" y="12895"/>
                  </a:lnTo>
                  <a:lnTo>
                    <a:pt x="7223" y="12955"/>
                  </a:lnTo>
                  <a:lnTo>
                    <a:pt x="7227" y="13016"/>
                  </a:lnTo>
                  <a:lnTo>
                    <a:pt x="7227" y="13077"/>
                  </a:lnTo>
                  <a:lnTo>
                    <a:pt x="7226" y="13138"/>
                  </a:lnTo>
                  <a:lnTo>
                    <a:pt x="7221" y="13201"/>
                  </a:lnTo>
                  <a:lnTo>
                    <a:pt x="7214" y="13263"/>
                  </a:lnTo>
                  <a:lnTo>
                    <a:pt x="7203" y="13326"/>
                  </a:lnTo>
                  <a:lnTo>
                    <a:pt x="7190" y="13389"/>
                  </a:lnTo>
                  <a:lnTo>
                    <a:pt x="7174" y="13452"/>
                  </a:lnTo>
                  <a:lnTo>
                    <a:pt x="7156" y="13514"/>
                  </a:lnTo>
                  <a:close/>
                  <a:moveTo>
                    <a:pt x="10653" y="8571"/>
                  </a:moveTo>
                  <a:lnTo>
                    <a:pt x="10665" y="8497"/>
                  </a:lnTo>
                  <a:lnTo>
                    <a:pt x="10677" y="8424"/>
                  </a:lnTo>
                  <a:lnTo>
                    <a:pt x="10688" y="8350"/>
                  </a:lnTo>
                  <a:lnTo>
                    <a:pt x="10698" y="8277"/>
                  </a:lnTo>
                  <a:lnTo>
                    <a:pt x="10708" y="8203"/>
                  </a:lnTo>
                  <a:lnTo>
                    <a:pt x="10717" y="8130"/>
                  </a:lnTo>
                  <a:lnTo>
                    <a:pt x="10725" y="8057"/>
                  </a:lnTo>
                  <a:lnTo>
                    <a:pt x="10732" y="7983"/>
                  </a:lnTo>
                  <a:lnTo>
                    <a:pt x="10738" y="7910"/>
                  </a:lnTo>
                  <a:lnTo>
                    <a:pt x="10744" y="7837"/>
                  </a:lnTo>
                  <a:lnTo>
                    <a:pt x="10749" y="7765"/>
                  </a:lnTo>
                  <a:lnTo>
                    <a:pt x="10753" y="7692"/>
                  </a:lnTo>
                  <a:lnTo>
                    <a:pt x="10756" y="7619"/>
                  </a:lnTo>
                  <a:lnTo>
                    <a:pt x="10758" y="7547"/>
                  </a:lnTo>
                  <a:lnTo>
                    <a:pt x="10759" y="7474"/>
                  </a:lnTo>
                  <a:lnTo>
                    <a:pt x="10760" y="7403"/>
                  </a:lnTo>
                  <a:lnTo>
                    <a:pt x="10754" y="7071"/>
                  </a:lnTo>
                  <a:lnTo>
                    <a:pt x="10739" y="6739"/>
                  </a:lnTo>
                  <a:lnTo>
                    <a:pt x="10713" y="6406"/>
                  </a:lnTo>
                  <a:lnTo>
                    <a:pt x="10676" y="6073"/>
                  </a:lnTo>
                  <a:lnTo>
                    <a:pt x="10631" y="5742"/>
                  </a:lnTo>
                  <a:lnTo>
                    <a:pt x="10576" y="5412"/>
                  </a:lnTo>
                  <a:lnTo>
                    <a:pt x="10512" y="5084"/>
                  </a:lnTo>
                  <a:lnTo>
                    <a:pt x="10441" y="4760"/>
                  </a:lnTo>
                  <a:lnTo>
                    <a:pt x="10361" y="4440"/>
                  </a:lnTo>
                  <a:lnTo>
                    <a:pt x="10273" y="4125"/>
                  </a:lnTo>
                  <a:lnTo>
                    <a:pt x="10178" y="3815"/>
                  </a:lnTo>
                  <a:lnTo>
                    <a:pt x="10075" y="3513"/>
                  </a:lnTo>
                  <a:lnTo>
                    <a:pt x="9965" y="3217"/>
                  </a:lnTo>
                  <a:lnTo>
                    <a:pt x="9849" y="2929"/>
                  </a:lnTo>
                  <a:lnTo>
                    <a:pt x="9728" y="2650"/>
                  </a:lnTo>
                  <a:lnTo>
                    <a:pt x="9600" y="2381"/>
                  </a:lnTo>
                  <a:lnTo>
                    <a:pt x="9467" y="2121"/>
                  </a:lnTo>
                  <a:lnTo>
                    <a:pt x="9328" y="1873"/>
                  </a:lnTo>
                  <a:lnTo>
                    <a:pt x="9186" y="1637"/>
                  </a:lnTo>
                  <a:lnTo>
                    <a:pt x="9038" y="1413"/>
                  </a:lnTo>
                  <a:lnTo>
                    <a:pt x="8887" y="1204"/>
                  </a:lnTo>
                  <a:lnTo>
                    <a:pt x="8731" y="1008"/>
                  </a:lnTo>
                  <a:lnTo>
                    <a:pt x="8572" y="827"/>
                  </a:lnTo>
                  <a:lnTo>
                    <a:pt x="8410" y="661"/>
                  </a:lnTo>
                  <a:lnTo>
                    <a:pt x="8247" y="513"/>
                  </a:lnTo>
                  <a:lnTo>
                    <a:pt x="8080" y="381"/>
                  </a:lnTo>
                  <a:lnTo>
                    <a:pt x="7911" y="268"/>
                  </a:lnTo>
                  <a:lnTo>
                    <a:pt x="7740" y="173"/>
                  </a:lnTo>
                  <a:lnTo>
                    <a:pt x="7568" y="99"/>
                  </a:lnTo>
                  <a:lnTo>
                    <a:pt x="7395" y="44"/>
                  </a:lnTo>
                  <a:lnTo>
                    <a:pt x="7221" y="11"/>
                  </a:lnTo>
                  <a:lnTo>
                    <a:pt x="7047" y="0"/>
                  </a:lnTo>
                  <a:lnTo>
                    <a:pt x="6845" y="12"/>
                  </a:lnTo>
                  <a:lnTo>
                    <a:pt x="6644" y="47"/>
                  </a:lnTo>
                  <a:lnTo>
                    <a:pt x="6442" y="106"/>
                  </a:lnTo>
                  <a:lnTo>
                    <a:pt x="6242" y="186"/>
                  </a:lnTo>
                  <a:lnTo>
                    <a:pt x="6041" y="287"/>
                  </a:lnTo>
                  <a:lnTo>
                    <a:pt x="5844" y="408"/>
                  </a:lnTo>
                  <a:lnTo>
                    <a:pt x="5649" y="548"/>
                  </a:lnTo>
                  <a:lnTo>
                    <a:pt x="5456" y="706"/>
                  </a:lnTo>
                  <a:lnTo>
                    <a:pt x="5266" y="881"/>
                  </a:lnTo>
                  <a:lnTo>
                    <a:pt x="5079" y="1073"/>
                  </a:lnTo>
                  <a:lnTo>
                    <a:pt x="4896" y="1279"/>
                  </a:lnTo>
                  <a:lnTo>
                    <a:pt x="4718" y="1500"/>
                  </a:lnTo>
                  <a:lnTo>
                    <a:pt x="4544" y="1734"/>
                  </a:lnTo>
                  <a:lnTo>
                    <a:pt x="4375" y="1981"/>
                  </a:lnTo>
                  <a:lnTo>
                    <a:pt x="4211" y="2240"/>
                  </a:lnTo>
                  <a:lnTo>
                    <a:pt x="4055" y="2509"/>
                  </a:lnTo>
                  <a:lnTo>
                    <a:pt x="3903" y="2788"/>
                  </a:lnTo>
                  <a:lnTo>
                    <a:pt x="3758" y="3076"/>
                  </a:lnTo>
                  <a:lnTo>
                    <a:pt x="3622" y="3372"/>
                  </a:lnTo>
                  <a:lnTo>
                    <a:pt x="3491" y="3675"/>
                  </a:lnTo>
                  <a:lnTo>
                    <a:pt x="3370" y="3984"/>
                  </a:lnTo>
                  <a:lnTo>
                    <a:pt x="3257" y="4298"/>
                  </a:lnTo>
                  <a:lnTo>
                    <a:pt x="3152" y="4617"/>
                  </a:lnTo>
                  <a:lnTo>
                    <a:pt x="3057" y="4938"/>
                  </a:lnTo>
                  <a:lnTo>
                    <a:pt x="2972" y="5263"/>
                  </a:lnTo>
                  <a:lnTo>
                    <a:pt x="2896" y="5588"/>
                  </a:lnTo>
                  <a:lnTo>
                    <a:pt x="2830" y="5915"/>
                  </a:lnTo>
                  <a:lnTo>
                    <a:pt x="2776" y="6242"/>
                  </a:lnTo>
                  <a:lnTo>
                    <a:pt x="2734" y="6566"/>
                  </a:lnTo>
                  <a:lnTo>
                    <a:pt x="2703" y="6889"/>
                  </a:lnTo>
                  <a:lnTo>
                    <a:pt x="2683" y="7208"/>
                  </a:lnTo>
                  <a:lnTo>
                    <a:pt x="2677" y="7524"/>
                  </a:lnTo>
                  <a:lnTo>
                    <a:pt x="2677" y="7630"/>
                  </a:lnTo>
                  <a:lnTo>
                    <a:pt x="2678" y="7734"/>
                  </a:lnTo>
                  <a:lnTo>
                    <a:pt x="2679" y="7838"/>
                  </a:lnTo>
                  <a:lnTo>
                    <a:pt x="2681" y="7942"/>
                  </a:lnTo>
                  <a:lnTo>
                    <a:pt x="2684" y="8046"/>
                  </a:lnTo>
                  <a:lnTo>
                    <a:pt x="2688" y="8148"/>
                  </a:lnTo>
                  <a:lnTo>
                    <a:pt x="2692" y="8250"/>
                  </a:lnTo>
                  <a:lnTo>
                    <a:pt x="2696" y="8352"/>
                  </a:lnTo>
                  <a:lnTo>
                    <a:pt x="2701" y="8453"/>
                  </a:lnTo>
                  <a:lnTo>
                    <a:pt x="2706" y="8554"/>
                  </a:lnTo>
                  <a:lnTo>
                    <a:pt x="2711" y="8654"/>
                  </a:lnTo>
                  <a:lnTo>
                    <a:pt x="2718" y="8753"/>
                  </a:lnTo>
                  <a:lnTo>
                    <a:pt x="2724" y="8852"/>
                  </a:lnTo>
                  <a:lnTo>
                    <a:pt x="2731" y="8951"/>
                  </a:lnTo>
                  <a:lnTo>
                    <a:pt x="2739" y="9049"/>
                  </a:lnTo>
                  <a:lnTo>
                    <a:pt x="2747" y="9147"/>
                  </a:lnTo>
                  <a:lnTo>
                    <a:pt x="2344" y="9339"/>
                  </a:lnTo>
                  <a:lnTo>
                    <a:pt x="1979" y="9546"/>
                  </a:lnTo>
                  <a:lnTo>
                    <a:pt x="1651" y="9767"/>
                  </a:lnTo>
                  <a:lnTo>
                    <a:pt x="1358" y="9999"/>
                  </a:lnTo>
                  <a:lnTo>
                    <a:pt x="1099" y="10242"/>
                  </a:lnTo>
                  <a:lnTo>
                    <a:pt x="873" y="10494"/>
                  </a:lnTo>
                  <a:lnTo>
                    <a:pt x="676" y="10755"/>
                  </a:lnTo>
                  <a:lnTo>
                    <a:pt x="509" y="11021"/>
                  </a:lnTo>
                  <a:lnTo>
                    <a:pt x="368" y="11295"/>
                  </a:lnTo>
                  <a:lnTo>
                    <a:pt x="253" y="11570"/>
                  </a:lnTo>
                  <a:lnTo>
                    <a:pt x="162" y="11849"/>
                  </a:lnTo>
                  <a:lnTo>
                    <a:pt x="92" y="12129"/>
                  </a:lnTo>
                  <a:lnTo>
                    <a:pt x="43" y="12408"/>
                  </a:lnTo>
                  <a:lnTo>
                    <a:pt x="13" y="12687"/>
                  </a:lnTo>
                  <a:lnTo>
                    <a:pt x="0" y="12963"/>
                  </a:lnTo>
                  <a:lnTo>
                    <a:pt x="2" y="13234"/>
                  </a:lnTo>
                  <a:lnTo>
                    <a:pt x="18" y="13500"/>
                  </a:lnTo>
                  <a:lnTo>
                    <a:pt x="47" y="13759"/>
                  </a:lnTo>
                  <a:lnTo>
                    <a:pt x="86" y="14009"/>
                  </a:lnTo>
                  <a:lnTo>
                    <a:pt x="133" y="14251"/>
                  </a:lnTo>
                  <a:lnTo>
                    <a:pt x="188" y="14481"/>
                  </a:lnTo>
                  <a:lnTo>
                    <a:pt x="249" y="14699"/>
                  </a:lnTo>
                  <a:lnTo>
                    <a:pt x="312" y="14903"/>
                  </a:lnTo>
                  <a:lnTo>
                    <a:pt x="379" y="15093"/>
                  </a:lnTo>
                  <a:lnTo>
                    <a:pt x="447" y="15266"/>
                  </a:lnTo>
                  <a:lnTo>
                    <a:pt x="513" y="15421"/>
                  </a:lnTo>
                  <a:lnTo>
                    <a:pt x="575" y="15558"/>
                  </a:lnTo>
                  <a:lnTo>
                    <a:pt x="634" y="15674"/>
                  </a:lnTo>
                  <a:lnTo>
                    <a:pt x="687" y="15769"/>
                  </a:lnTo>
                  <a:lnTo>
                    <a:pt x="731" y="15840"/>
                  </a:lnTo>
                  <a:lnTo>
                    <a:pt x="766" y="15887"/>
                  </a:lnTo>
                  <a:lnTo>
                    <a:pt x="791" y="15908"/>
                  </a:lnTo>
                  <a:lnTo>
                    <a:pt x="817" y="15918"/>
                  </a:lnTo>
                  <a:lnTo>
                    <a:pt x="849" y="15926"/>
                  </a:lnTo>
                  <a:lnTo>
                    <a:pt x="888" y="15934"/>
                  </a:lnTo>
                  <a:lnTo>
                    <a:pt x="931" y="15942"/>
                  </a:lnTo>
                  <a:lnTo>
                    <a:pt x="981" y="15948"/>
                  </a:lnTo>
                  <a:lnTo>
                    <a:pt x="1034" y="15953"/>
                  </a:lnTo>
                  <a:lnTo>
                    <a:pt x="1093" y="15957"/>
                  </a:lnTo>
                  <a:lnTo>
                    <a:pt x="1155" y="15960"/>
                  </a:lnTo>
                  <a:lnTo>
                    <a:pt x="1219" y="15963"/>
                  </a:lnTo>
                  <a:lnTo>
                    <a:pt x="1287" y="15964"/>
                  </a:lnTo>
                  <a:lnTo>
                    <a:pt x="1357" y="15965"/>
                  </a:lnTo>
                  <a:lnTo>
                    <a:pt x="1430" y="15965"/>
                  </a:lnTo>
                  <a:lnTo>
                    <a:pt x="1503" y="15964"/>
                  </a:lnTo>
                  <a:lnTo>
                    <a:pt x="1577" y="15963"/>
                  </a:lnTo>
                  <a:lnTo>
                    <a:pt x="1652" y="15960"/>
                  </a:lnTo>
                  <a:lnTo>
                    <a:pt x="1727" y="15957"/>
                  </a:lnTo>
                  <a:lnTo>
                    <a:pt x="1802" y="15953"/>
                  </a:lnTo>
                  <a:lnTo>
                    <a:pt x="1876" y="15948"/>
                  </a:lnTo>
                  <a:lnTo>
                    <a:pt x="1948" y="15942"/>
                  </a:lnTo>
                  <a:lnTo>
                    <a:pt x="2018" y="15934"/>
                  </a:lnTo>
                  <a:lnTo>
                    <a:pt x="2087" y="15927"/>
                  </a:lnTo>
                  <a:lnTo>
                    <a:pt x="2153" y="15919"/>
                  </a:lnTo>
                  <a:lnTo>
                    <a:pt x="2215" y="15910"/>
                  </a:lnTo>
                  <a:lnTo>
                    <a:pt x="2274" y="15900"/>
                  </a:lnTo>
                  <a:lnTo>
                    <a:pt x="2329" y="15889"/>
                  </a:lnTo>
                  <a:lnTo>
                    <a:pt x="2378" y="15878"/>
                  </a:lnTo>
                  <a:lnTo>
                    <a:pt x="2424" y="15866"/>
                  </a:lnTo>
                  <a:lnTo>
                    <a:pt x="2463" y="15853"/>
                  </a:lnTo>
                  <a:lnTo>
                    <a:pt x="2496" y="15839"/>
                  </a:lnTo>
                  <a:lnTo>
                    <a:pt x="2524" y="15825"/>
                  </a:lnTo>
                  <a:lnTo>
                    <a:pt x="2544" y="15808"/>
                  </a:lnTo>
                  <a:lnTo>
                    <a:pt x="2557" y="15792"/>
                  </a:lnTo>
                  <a:lnTo>
                    <a:pt x="2560" y="15774"/>
                  </a:lnTo>
                  <a:lnTo>
                    <a:pt x="2557" y="15744"/>
                  </a:lnTo>
                  <a:lnTo>
                    <a:pt x="2548" y="15703"/>
                  </a:lnTo>
                  <a:lnTo>
                    <a:pt x="2534" y="15651"/>
                  </a:lnTo>
                  <a:lnTo>
                    <a:pt x="2494" y="15517"/>
                  </a:lnTo>
                  <a:lnTo>
                    <a:pt x="2445" y="15349"/>
                  </a:lnTo>
                  <a:lnTo>
                    <a:pt x="2418" y="15251"/>
                  </a:lnTo>
                  <a:lnTo>
                    <a:pt x="2390" y="15147"/>
                  </a:lnTo>
                  <a:lnTo>
                    <a:pt x="2363" y="15036"/>
                  </a:lnTo>
                  <a:lnTo>
                    <a:pt x="2338" y="14919"/>
                  </a:lnTo>
                  <a:lnTo>
                    <a:pt x="2313" y="14796"/>
                  </a:lnTo>
                  <a:lnTo>
                    <a:pt x="2292" y="14668"/>
                  </a:lnTo>
                  <a:lnTo>
                    <a:pt x="2275" y="14536"/>
                  </a:lnTo>
                  <a:lnTo>
                    <a:pt x="2261" y="14400"/>
                  </a:lnTo>
                  <a:lnTo>
                    <a:pt x="2253" y="14260"/>
                  </a:lnTo>
                  <a:lnTo>
                    <a:pt x="2251" y="14117"/>
                  </a:lnTo>
                  <a:lnTo>
                    <a:pt x="2255" y="13972"/>
                  </a:lnTo>
                  <a:lnTo>
                    <a:pt x="2266" y="13825"/>
                  </a:lnTo>
                  <a:lnTo>
                    <a:pt x="2285" y="13677"/>
                  </a:lnTo>
                  <a:lnTo>
                    <a:pt x="2313" y="13527"/>
                  </a:lnTo>
                  <a:lnTo>
                    <a:pt x="2352" y="13378"/>
                  </a:lnTo>
                  <a:lnTo>
                    <a:pt x="2400" y="13230"/>
                  </a:lnTo>
                  <a:lnTo>
                    <a:pt x="2460" y="13082"/>
                  </a:lnTo>
                  <a:lnTo>
                    <a:pt x="2531" y="12936"/>
                  </a:lnTo>
                  <a:lnTo>
                    <a:pt x="2616" y="12791"/>
                  </a:lnTo>
                  <a:lnTo>
                    <a:pt x="2713" y="12649"/>
                  </a:lnTo>
                  <a:lnTo>
                    <a:pt x="2825" y="12510"/>
                  </a:lnTo>
                  <a:lnTo>
                    <a:pt x="2951" y="12376"/>
                  </a:lnTo>
                  <a:lnTo>
                    <a:pt x="3094" y="12245"/>
                  </a:lnTo>
                  <a:lnTo>
                    <a:pt x="3254" y="12119"/>
                  </a:lnTo>
                  <a:lnTo>
                    <a:pt x="3310" y="12333"/>
                  </a:lnTo>
                  <a:lnTo>
                    <a:pt x="3370" y="12541"/>
                  </a:lnTo>
                  <a:lnTo>
                    <a:pt x="3430" y="12743"/>
                  </a:lnTo>
                  <a:lnTo>
                    <a:pt x="3490" y="12941"/>
                  </a:lnTo>
                  <a:lnTo>
                    <a:pt x="3553" y="13132"/>
                  </a:lnTo>
                  <a:lnTo>
                    <a:pt x="3616" y="13318"/>
                  </a:lnTo>
                  <a:lnTo>
                    <a:pt x="3679" y="13497"/>
                  </a:lnTo>
                  <a:lnTo>
                    <a:pt x="3743" y="13672"/>
                  </a:lnTo>
                  <a:lnTo>
                    <a:pt x="3807" y="13839"/>
                  </a:lnTo>
                  <a:lnTo>
                    <a:pt x="3872" y="14001"/>
                  </a:lnTo>
                  <a:lnTo>
                    <a:pt x="3935" y="14157"/>
                  </a:lnTo>
                  <a:lnTo>
                    <a:pt x="4000" y="14308"/>
                  </a:lnTo>
                  <a:lnTo>
                    <a:pt x="4063" y="14452"/>
                  </a:lnTo>
                  <a:lnTo>
                    <a:pt x="4125" y="14589"/>
                  </a:lnTo>
                  <a:lnTo>
                    <a:pt x="4188" y="14720"/>
                  </a:lnTo>
                  <a:lnTo>
                    <a:pt x="4249" y="14845"/>
                  </a:lnTo>
                  <a:lnTo>
                    <a:pt x="4308" y="14964"/>
                  </a:lnTo>
                  <a:lnTo>
                    <a:pt x="4367" y="15076"/>
                  </a:lnTo>
                  <a:lnTo>
                    <a:pt x="4425" y="15181"/>
                  </a:lnTo>
                  <a:lnTo>
                    <a:pt x="4480" y="15281"/>
                  </a:lnTo>
                  <a:lnTo>
                    <a:pt x="4534" y="15374"/>
                  </a:lnTo>
                  <a:lnTo>
                    <a:pt x="4585" y="15460"/>
                  </a:lnTo>
                  <a:lnTo>
                    <a:pt x="4635" y="15538"/>
                  </a:lnTo>
                  <a:lnTo>
                    <a:pt x="4681" y="15611"/>
                  </a:lnTo>
                  <a:lnTo>
                    <a:pt x="4726" y="15676"/>
                  </a:lnTo>
                  <a:lnTo>
                    <a:pt x="4768" y="15735"/>
                  </a:lnTo>
                  <a:lnTo>
                    <a:pt x="4807" y="15787"/>
                  </a:lnTo>
                  <a:lnTo>
                    <a:pt x="4842" y="15832"/>
                  </a:lnTo>
                  <a:lnTo>
                    <a:pt x="4876" y="15869"/>
                  </a:lnTo>
                  <a:lnTo>
                    <a:pt x="4905" y="15899"/>
                  </a:lnTo>
                  <a:lnTo>
                    <a:pt x="4930" y="15922"/>
                  </a:lnTo>
                  <a:lnTo>
                    <a:pt x="4952" y="15938"/>
                  </a:lnTo>
                  <a:lnTo>
                    <a:pt x="4986" y="15958"/>
                  </a:lnTo>
                  <a:lnTo>
                    <a:pt x="5025" y="15976"/>
                  </a:lnTo>
                  <a:lnTo>
                    <a:pt x="5071" y="15993"/>
                  </a:lnTo>
                  <a:lnTo>
                    <a:pt x="5121" y="16008"/>
                  </a:lnTo>
                  <a:lnTo>
                    <a:pt x="5176" y="16022"/>
                  </a:lnTo>
                  <a:lnTo>
                    <a:pt x="5234" y="16035"/>
                  </a:lnTo>
                  <a:lnTo>
                    <a:pt x="5297" y="16046"/>
                  </a:lnTo>
                  <a:lnTo>
                    <a:pt x="5364" y="16056"/>
                  </a:lnTo>
                  <a:lnTo>
                    <a:pt x="5434" y="16066"/>
                  </a:lnTo>
                  <a:lnTo>
                    <a:pt x="5505" y="16073"/>
                  </a:lnTo>
                  <a:lnTo>
                    <a:pt x="5580" y="16079"/>
                  </a:lnTo>
                  <a:lnTo>
                    <a:pt x="5657" y="16083"/>
                  </a:lnTo>
                  <a:lnTo>
                    <a:pt x="5736" y="16086"/>
                  </a:lnTo>
                  <a:lnTo>
                    <a:pt x="5816" y="16088"/>
                  </a:lnTo>
                  <a:lnTo>
                    <a:pt x="5897" y="16088"/>
                  </a:lnTo>
                  <a:lnTo>
                    <a:pt x="5978" y="16087"/>
                  </a:lnTo>
                  <a:lnTo>
                    <a:pt x="6059" y="16084"/>
                  </a:lnTo>
                  <a:lnTo>
                    <a:pt x="6140" y="16080"/>
                  </a:lnTo>
                  <a:lnTo>
                    <a:pt x="6220" y="16074"/>
                  </a:lnTo>
                  <a:lnTo>
                    <a:pt x="6300" y="16067"/>
                  </a:lnTo>
                  <a:lnTo>
                    <a:pt x="6379" y="16057"/>
                  </a:lnTo>
                  <a:lnTo>
                    <a:pt x="6456" y="16047"/>
                  </a:lnTo>
                  <a:lnTo>
                    <a:pt x="6531" y="16035"/>
                  </a:lnTo>
                  <a:lnTo>
                    <a:pt x="6602" y="16022"/>
                  </a:lnTo>
                  <a:lnTo>
                    <a:pt x="6672" y="16006"/>
                  </a:lnTo>
                  <a:lnTo>
                    <a:pt x="6738" y="15990"/>
                  </a:lnTo>
                  <a:lnTo>
                    <a:pt x="6801" y="15971"/>
                  </a:lnTo>
                  <a:lnTo>
                    <a:pt x="6859" y="15951"/>
                  </a:lnTo>
                  <a:lnTo>
                    <a:pt x="6914" y="15929"/>
                  </a:lnTo>
                  <a:lnTo>
                    <a:pt x="6963" y="15905"/>
                  </a:lnTo>
                  <a:lnTo>
                    <a:pt x="7009" y="15880"/>
                  </a:lnTo>
                  <a:lnTo>
                    <a:pt x="7047" y="15853"/>
                  </a:lnTo>
                  <a:lnTo>
                    <a:pt x="7072" y="15833"/>
                  </a:lnTo>
                  <a:lnTo>
                    <a:pt x="7101" y="15803"/>
                  </a:lnTo>
                  <a:lnTo>
                    <a:pt x="7135" y="15767"/>
                  </a:lnTo>
                  <a:lnTo>
                    <a:pt x="7176" y="15723"/>
                  </a:lnTo>
                  <a:lnTo>
                    <a:pt x="7219" y="15671"/>
                  </a:lnTo>
                  <a:lnTo>
                    <a:pt x="7269" y="15612"/>
                  </a:lnTo>
                  <a:lnTo>
                    <a:pt x="7322" y="15545"/>
                  </a:lnTo>
                  <a:lnTo>
                    <a:pt x="7380" y="15472"/>
                  </a:lnTo>
                  <a:lnTo>
                    <a:pt x="7442" y="15391"/>
                  </a:lnTo>
                  <a:lnTo>
                    <a:pt x="7507" y="15304"/>
                  </a:lnTo>
                  <a:lnTo>
                    <a:pt x="7576" y="15212"/>
                  </a:lnTo>
                  <a:lnTo>
                    <a:pt x="7648" y="15112"/>
                  </a:lnTo>
                  <a:lnTo>
                    <a:pt x="7724" y="15006"/>
                  </a:lnTo>
                  <a:lnTo>
                    <a:pt x="7802" y="14894"/>
                  </a:lnTo>
                  <a:lnTo>
                    <a:pt x="7883" y="14777"/>
                  </a:lnTo>
                  <a:lnTo>
                    <a:pt x="7965" y="14654"/>
                  </a:lnTo>
                  <a:lnTo>
                    <a:pt x="8050" y="14526"/>
                  </a:lnTo>
                  <a:lnTo>
                    <a:pt x="8138" y="14393"/>
                  </a:lnTo>
                  <a:lnTo>
                    <a:pt x="8227" y="14254"/>
                  </a:lnTo>
                  <a:lnTo>
                    <a:pt x="8318" y="14111"/>
                  </a:lnTo>
                  <a:lnTo>
                    <a:pt x="8410" y="13964"/>
                  </a:lnTo>
                  <a:lnTo>
                    <a:pt x="8503" y="13812"/>
                  </a:lnTo>
                  <a:lnTo>
                    <a:pt x="8597" y="13654"/>
                  </a:lnTo>
                  <a:lnTo>
                    <a:pt x="8691" y="13494"/>
                  </a:lnTo>
                  <a:lnTo>
                    <a:pt x="8786" y="13330"/>
                  </a:lnTo>
                  <a:lnTo>
                    <a:pt x="8883" y="13161"/>
                  </a:lnTo>
                  <a:lnTo>
                    <a:pt x="8978" y="12990"/>
                  </a:lnTo>
                  <a:lnTo>
                    <a:pt x="9073" y="12815"/>
                  </a:lnTo>
                  <a:lnTo>
                    <a:pt x="9168" y="12636"/>
                  </a:lnTo>
                  <a:lnTo>
                    <a:pt x="9262" y="12455"/>
                  </a:lnTo>
                  <a:lnTo>
                    <a:pt x="9355" y="12270"/>
                  </a:lnTo>
                  <a:lnTo>
                    <a:pt x="9447" y="12084"/>
                  </a:lnTo>
                  <a:lnTo>
                    <a:pt x="9532" y="12208"/>
                  </a:lnTo>
                  <a:lnTo>
                    <a:pt x="9604" y="12337"/>
                  </a:lnTo>
                  <a:lnTo>
                    <a:pt x="9667" y="12470"/>
                  </a:lnTo>
                  <a:lnTo>
                    <a:pt x="9720" y="12608"/>
                  </a:lnTo>
                  <a:lnTo>
                    <a:pt x="9763" y="12748"/>
                  </a:lnTo>
                  <a:lnTo>
                    <a:pt x="9798" y="12892"/>
                  </a:lnTo>
                  <a:lnTo>
                    <a:pt x="9824" y="13037"/>
                  </a:lnTo>
                  <a:lnTo>
                    <a:pt x="9842" y="13185"/>
                  </a:lnTo>
                  <a:lnTo>
                    <a:pt x="9853" y="13334"/>
                  </a:lnTo>
                  <a:lnTo>
                    <a:pt x="9858" y="13482"/>
                  </a:lnTo>
                  <a:lnTo>
                    <a:pt x="9857" y="13631"/>
                  </a:lnTo>
                  <a:lnTo>
                    <a:pt x="9850" y="13779"/>
                  </a:lnTo>
                  <a:lnTo>
                    <a:pt x="9839" y="13928"/>
                  </a:lnTo>
                  <a:lnTo>
                    <a:pt x="9824" y="14073"/>
                  </a:lnTo>
                  <a:lnTo>
                    <a:pt x="9805" y="14217"/>
                  </a:lnTo>
                  <a:lnTo>
                    <a:pt x="9782" y="14358"/>
                  </a:lnTo>
                  <a:lnTo>
                    <a:pt x="9758" y="14495"/>
                  </a:lnTo>
                  <a:lnTo>
                    <a:pt x="9732" y="14629"/>
                  </a:lnTo>
                  <a:lnTo>
                    <a:pt x="9705" y="14758"/>
                  </a:lnTo>
                  <a:lnTo>
                    <a:pt x="9676" y="14883"/>
                  </a:lnTo>
                  <a:lnTo>
                    <a:pt x="9620" y="15115"/>
                  </a:lnTo>
                  <a:lnTo>
                    <a:pt x="9569" y="15321"/>
                  </a:lnTo>
                  <a:lnTo>
                    <a:pt x="9546" y="15412"/>
                  </a:lnTo>
                  <a:lnTo>
                    <a:pt x="9527" y="15496"/>
                  </a:lnTo>
                  <a:lnTo>
                    <a:pt x="9510" y="15571"/>
                  </a:lnTo>
                  <a:lnTo>
                    <a:pt x="9498" y="15636"/>
                  </a:lnTo>
                  <a:lnTo>
                    <a:pt x="9491" y="15692"/>
                  </a:lnTo>
                  <a:lnTo>
                    <a:pt x="9488" y="15736"/>
                  </a:lnTo>
                  <a:lnTo>
                    <a:pt x="9492" y="15770"/>
                  </a:lnTo>
                  <a:lnTo>
                    <a:pt x="9502" y="15792"/>
                  </a:lnTo>
                  <a:lnTo>
                    <a:pt x="9526" y="15816"/>
                  </a:lnTo>
                  <a:lnTo>
                    <a:pt x="9554" y="15839"/>
                  </a:lnTo>
                  <a:lnTo>
                    <a:pt x="9588" y="15861"/>
                  </a:lnTo>
                  <a:lnTo>
                    <a:pt x="9629" y="15883"/>
                  </a:lnTo>
                  <a:lnTo>
                    <a:pt x="9673" y="15903"/>
                  </a:lnTo>
                  <a:lnTo>
                    <a:pt x="9723" y="15924"/>
                  </a:lnTo>
                  <a:lnTo>
                    <a:pt x="9776" y="15944"/>
                  </a:lnTo>
                  <a:lnTo>
                    <a:pt x="9834" y="15962"/>
                  </a:lnTo>
                  <a:lnTo>
                    <a:pt x="9895" y="15980"/>
                  </a:lnTo>
                  <a:lnTo>
                    <a:pt x="9959" y="15997"/>
                  </a:lnTo>
                  <a:lnTo>
                    <a:pt x="10026" y="16013"/>
                  </a:lnTo>
                  <a:lnTo>
                    <a:pt x="10095" y="16029"/>
                  </a:lnTo>
                  <a:lnTo>
                    <a:pt x="10166" y="16043"/>
                  </a:lnTo>
                  <a:lnTo>
                    <a:pt x="10238" y="16056"/>
                  </a:lnTo>
                  <a:lnTo>
                    <a:pt x="10312" y="16069"/>
                  </a:lnTo>
                  <a:lnTo>
                    <a:pt x="10387" y="16081"/>
                  </a:lnTo>
                  <a:lnTo>
                    <a:pt x="10462" y="16091"/>
                  </a:lnTo>
                  <a:lnTo>
                    <a:pt x="10537" y="16100"/>
                  </a:lnTo>
                  <a:lnTo>
                    <a:pt x="10611" y="16108"/>
                  </a:lnTo>
                  <a:lnTo>
                    <a:pt x="10686" y="16114"/>
                  </a:lnTo>
                  <a:lnTo>
                    <a:pt x="10759" y="16120"/>
                  </a:lnTo>
                  <a:lnTo>
                    <a:pt x="10831" y="16124"/>
                  </a:lnTo>
                  <a:lnTo>
                    <a:pt x="10901" y="16126"/>
                  </a:lnTo>
                  <a:lnTo>
                    <a:pt x="10968" y="16128"/>
                  </a:lnTo>
                  <a:lnTo>
                    <a:pt x="11034" y="16128"/>
                  </a:lnTo>
                  <a:lnTo>
                    <a:pt x="11097" y="16126"/>
                  </a:lnTo>
                  <a:lnTo>
                    <a:pt x="11155" y="16123"/>
                  </a:lnTo>
                  <a:lnTo>
                    <a:pt x="11211" y="16119"/>
                  </a:lnTo>
                  <a:lnTo>
                    <a:pt x="11263" y="16113"/>
                  </a:lnTo>
                  <a:lnTo>
                    <a:pt x="11309" y="16105"/>
                  </a:lnTo>
                  <a:lnTo>
                    <a:pt x="11352" y="16096"/>
                  </a:lnTo>
                  <a:lnTo>
                    <a:pt x="11389" y="16085"/>
                  </a:lnTo>
                  <a:lnTo>
                    <a:pt x="11430" y="16058"/>
                  </a:lnTo>
                  <a:lnTo>
                    <a:pt x="11495" y="15999"/>
                  </a:lnTo>
                  <a:lnTo>
                    <a:pt x="11580" y="15908"/>
                  </a:lnTo>
                  <a:lnTo>
                    <a:pt x="11682" y="15789"/>
                  </a:lnTo>
                  <a:lnTo>
                    <a:pt x="11800" y="15643"/>
                  </a:lnTo>
                  <a:lnTo>
                    <a:pt x="11928" y="15473"/>
                  </a:lnTo>
                  <a:lnTo>
                    <a:pt x="12066" y="15278"/>
                  </a:lnTo>
                  <a:lnTo>
                    <a:pt x="12211" y="15063"/>
                  </a:lnTo>
                  <a:lnTo>
                    <a:pt x="12360" y="14828"/>
                  </a:lnTo>
                  <a:lnTo>
                    <a:pt x="12509" y="14576"/>
                  </a:lnTo>
                  <a:lnTo>
                    <a:pt x="12658" y="14309"/>
                  </a:lnTo>
                  <a:lnTo>
                    <a:pt x="12803" y="14027"/>
                  </a:lnTo>
                  <a:lnTo>
                    <a:pt x="12939" y="13735"/>
                  </a:lnTo>
                  <a:lnTo>
                    <a:pt x="13067" y="13433"/>
                  </a:lnTo>
                  <a:lnTo>
                    <a:pt x="13183" y="13123"/>
                  </a:lnTo>
                  <a:lnTo>
                    <a:pt x="13283" y="12808"/>
                  </a:lnTo>
                  <a:lnTo>
                    <a:pt x="13366" y="12489"/>
                  </a:lnTo>
                  <a:lnTo>
                    <a:pt x="13428" y="12169"/>
                  </a:lnTo>
                  <a:lnTo>
                    <a:pt x="13468" y="11848"/>
                  </a:lnTo>
                  <a:lnTo>
                    <a:pt x="13481" y="11528"/>
                  </a:lnTo>
                  <a:lnTo>
                    <a:pt x="13466" y="11214"/>
                  </a:lnTo>
                  <a:lnTo>
                    <a:pt x="13420" y="10906"/>
                  </a:lnTo>
                  <a:lnTo>
                    <a:pt x="13340" y="10605"/>
                  </a:lnTo>
                  <a:lnTo>
                    <a:pt x="13223" y="10314"/>
                  </a:lnTo>
                  <a:lnTo>
                    <a:pt x="13067" y="10035"/>
                  </a:lnTo>
                  <a:lnTo>
                    <a:pt x="12870" y="9769"/>
                  </a:lnTo>
                  <a:lnTo>
                    <a:pt x="12628" y="9520"/>
                  </a:lnTo>
                  <a:lnTo>
                    <a:pt x="12338" y="9287"/>
                  </a:lnTo>
                  <a:lnTo>
                    <a:pt x="11999" y="9074"/>
                  </a:lnTo>
                  <a:lnTo>
                    <a:pt x="11606" y="8882"/>
                  </a:lnTo>
                  <a:lnTo>
                    <a:pt x="11159" y="8714"/>
                  </a:lnTo>
                  <a:lnTo>
                    <a:pt x="10653" y="8571"/>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grpSp>
        <p:nvGrpSpPr>
          <p:cNvPr id="666" name="Group 7">
            <a:extLst>
              <a:ext uri="{FF2B5EF4-FFF2-40B4-BE49-F238E27FC236}">
                <a16:creationId xmlns:a16="http://schemas.microsoft.com/office/drawing/2014/main" id="{C55A9962-4458-D871-F0F3-502042B6220A}"/>
              </a:ext>
            </a:extLst>
          </p:cNvPr>
          <p:cNvGrpSpPr/>
          <p:nvPr/>
        </p:nvGrpSpPr>
        <p:grpSpPr>
          <a:xfrm>
            <a:off x="6603293" y="2274856"/>
            <a:ext cx="4822504" cy="923330"/>
            <a:chOff x="6587391" y="2446170"/>
            <a:chExt cx="4822504" cy="923330"/>
          </a:xfrm>
        </p:grpSpPr>
        <p:sp>
          <p:nvSpPr>
            <p:cNvPr id="667" name="TextBox 205">
              <a:extLst>
                <a:ext uri="{FF2B5EF4-FFF2-40B4-BE49-F238E27FC236}">
                  <a16:creationId xmlns:a16="http://schemas.microsoft.com/office/drawing/2014/main" id="{FC280655-AE1A-E2B4-07E6-4F2D2C208499}"/>
                </a:ext>
              </a:extLst>
            </p:cNvPr>
            <p:cNvSpPr txBox="1"/>
            <p:nvPr/>
          </p:nvSpPr>
          <p:spPr>
            <a:xfrm>
              <a:off x="6587391" y="2446170"/>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04</a:t>
              </a:r>
            </a:p>
          </p:txBody>
        </p:sp>
        <p:sp>
          <p:nvSpPr>
            <p:cNvPr id="668" name="Freeform 37">
              <a:extLst>
                <a:ext uri="{FF2B5EF4-FFF2-40B4-BE49-F238E27FC236}">
                  <a16:creationId xmlns:a16="http://schemas.microsoft.com/office/drawing/2014/main" id="{B29FEB75-931E-FE0D-011B-1CE7448881E6}"/>
                </a:ext>
              </a:extLst>
            </p:cNvPr>
            <p:cNvSpPr>
              <a:spLocks/>
            </p:cNvSpPr>
            <p:nvPr/>
          </p:nvSpPr>
          <p:spPr bwMode="auto">
            <a:xfrm>
              <a:off x="10941207" y="2583676"/>
              <a:ext cx="468688" cy="574087"/>
            </a:xfrm>
            <a:custGeom>
              <a:avLst/>
              <a:gdLst>
                <a:gd name="T0" fmla="*/ 12842 w 13162"/>
                <a:gd name="T1" fmla="*/ 9003 h 16128"/>
                <a:gd name="T2" fmla="*/ 11653 w 13162"/>
                <a:gd name="T3" fmla="*/ 6941 h 16128"/>
                <a:gd name="T4" fmla="*/ 10025 w 13162"/>
                <a:gd name="T5" fmla="*/ 4294 h 16128"/>
                <a:gd name="T6" fmla="*/ 8420 w 13162"/>
                <a:gd name="T7" fmla="*/ 1805 h 16128"/>
                <a:gd name="T8" fmla="*/ 7301 w 13162"/>
                <a:gd name="T9" fmla="*/ 221 h 16128"/>
                <a:gd name="T10" fmla="*/ 6995 w 13162"/>
                <a:gd name="T11" fmla="*/ 59 h 16128"/>
                <a:gd name="T12" fmla="*/ 6675 w 13162"/>
                <a:gd name="T13" fmla="*/ 461 h 16128"/>
                <a:gd name="T14" fmla="*/ 6160 w 13162"/>
                <a:gd name="T15" fmla="*/ 1184 h 16128"/>
                <a:gd name="T16" fmla="*/ 4856 w 13162"/>
                <a:gd name="T17" fmla="*/ 3119 h 16128"/>
                <a:gd name="T18" fmla="*/ 4007 w 13162"/>
                <a:gd name="T19" fmla="*/ 4236 h 16128"/>
                <a:gd name="T20" fmla="*/ 3872 w 13162"/>
                <a:gd name="T21" fmla="*/ 3501 h 16128"/>
                <a:gd name="T22" fmla="*/ 3767 w 13162"/>
                <a:gd name="T23" fmla="*/ 3062 h 16128"/>
                <a:gd name="T24" fmla="*/ 3654 w 13162"/>
                <a:gd name="T25" fmla="*/ 2750 h 16128"/>
                <a:gd name="T26" fmla="*/ 3504 w 13162"/>
                <a:gd name="T27" fmla="*/ 2659 h 16128"/>
                <a:gd name="T28" fmla="*/ 3142 w 13162"/>
                <a:gd name="T29" fmla="*/ 2705 h 16128"/>
                <a:gd name="T30" fmla="*/ 2645 w 13162"/>
                <a:gd name="T31" fmla="*/ 2833 h 16128"/>
                <a:gd name="T32" fmla="*/ 2133 w 13162"/>
                <a:gd name="T33" fmla="*/ 3006 h 16128"/>
                <a:gd name="T34" fmla="*/ 1725 w 13162"/>
                <a:gd name="T35" fmla="*/ 3181 h 16128"/>
                <a:gd name="T36" fmla="*/ 1538 w 13162"/>
                <a:gd name="T37" fmla="*/ 3334 h 16128"/>
                <a:gd name="T38" fmla="*/ 1591 w 13162"/>
                <a:gd name="T39" fmla="*/ 3835 h 16128"/>
                <a:gd name="T40" fmla="*/ 1791 w 13162"/>
                <a:gd name="T41" fmla="*/ 4701 h 16128"/>
                <a:gd name="T42" fmla="*/ 2177 w 13162"/>
                <a:gd name="T43" fmla="*/ 6120 h 16128"/>
                <a:gd name="T44" fmla="*/ 2159 w 13162"/>
                <a:gd name="T45" fmla="*/ 7308 h 16128"/>
                <a:gd name="T46" fmla="*/ 857 w 13162"/>
                <a:gd name="T47" fmla="*/ 9428 h 16128"/>
                <a:gd name="T48" fmla="*/ 327 w 13162"/>
                <a:gd name="T49" fmla="*/ 10341 h 16128"/>
                <a:gd name="T50" fmla="*/ 61 w 13162"/>
                <a:gd name="T51" fmla="*/ 10850 h 16128"/>
                <a:gd name="T52" fmla="*/ 5 w 13162"/>
                <a:gd name="T53" fmla="*/ 11048 h 16128"/>
                <a:gd name="T54" fmla="*/ 139 w 13162"/>
                <a:gd name="T55" fmla="*/ 11086 h 16128"/>
                <a:gd name="T56" fmla="*/ 435 w 13162"/>
                <a:gd name="T57" fmla="*/ 11101 h 16128"/>
                <a:gd name="T58" fmla="*/ 1148 w 13162"/>
                <a:gd name="T59" fmla="*/ 11085 h 16128"/>
                <a:gd name="T60" fmla="*/ 2254 w 13162"/>
                <a:gd name="T61" fmla="*/ 11075 h 16128"/>
                <a:gd name="T62" fmla="*/ 2490 w 13162"/>
                <a:gd name="T63" fmla="*/ 13053 h 16128"/>
                <a:gd name="T64" fmla="*/ 2749 w 13162"/>
                <a:gd name="T65" fmla="*/ 15075 h 16128"/>
                <a:gd name="T66" fmla="*/ 2883 w 13162"/>
                <a:gd name="T67" fmla="*/ 15949 h 16128"/>
                <a:gd name="T68" fmla="*/ 3004 w 13162"/>
                <a:gd name="T69" fmla="*/ 16118 h 16128"/>
                <a:gd name="T70" fmla="*/ 3427 w 13162"/>
                <a:gd name="T71" fmla="*/ 16127 h 16128"/>
                <a:gd name="T72" fmla="*/ 4376 w 13162"/>
                <a:gd name="T73" fmla="*/ 16089 h 16128"/>
                <a:gd name="T74" fmla="*/ 5294 w 13162"/>
                <a:gd name="T75" fmla="*/ 16031 h 16128"/>
                <a:gd name="T76" fmla="*/ 5264 w 13162"/>
                <a:gd name="T77" fmla="*/ 15464 h 16128"/>
                <a:gd name="T78" fmla="*/ 5234 w 13162"/>
                <a:gd name="T79" fmla="*/ 14472 h 16128"/>
                <a:gd name="T80" fmla="*/ 5333 w 13162"/>
                <a:gd name="T81" fmla="*/ 13353 h 16128"/>
                <a:gd name="T82" fmla="*/ 5652 w 13162"/>
                <a:gd name="T83" fmla="*/ 12335 h 16128"/>
                <a:gd name="T84" fmla="*/ 6282 w 13162"/>
                <a:gd name="T85" fmla="*/ 11642 h 16128"/>
                <a:gd name="T86" fmla="*/ 6795 w 13162"/>
                <a:gd name="T87" fmla="*/ 11479 h 16128"/>
                <a:gd name="T88" fmla="*/ 7131 w 13162"/>
                <a:gd name="T89" fmla="*/ 11490 h 16128"/>
                <a:gd name="T90" fmla="*/ 7615 w 13162"/>
                <a:gd name="T91" fmla="*/ 11746 h 16128"/>
                <a:gd name="T92" fmla="*/ 8048 w 13162"/>
                <a:gd name="T93" fmla="*/ 12494 h 16128"/>
                <a:gd name="T94" fmla="*/ 8235 w 13162"/>
                <a:gd name="T95" fmla="*/ 13978 h 16128"/>
                <a:gd name="T96" fmla="*/ 8081 w 13162"/>
                <a:gd name="T97" fmla="*/ 15955 h 16128"/>
                <a:gd name="T98" fmla="*/ 8846 w 13162"/>
                <a:gd name="T99" fmla="*/ 15971 h 16128"/>
                <a:gd name="T100" fmla="*/ 9657 w 13162"/>
                <a:gd name="T101" fmla="*/ 15962 h 16128"/>
                <a:gd name="T102" fmla="*/ 10045 w 13162"/>
                <a:gd name="T103" fmla="*/ 15926 h 16128"/>
                <a:gd name="T104" fmla="*/ 10225 w 13162"/>
                <a:gd name="T105" fmla="*/ 15721 h 16128"/>
                <a:gd name="T106" fmla="*/ 10547 w 13162"/>
                <a:gd name="T107" fmla="*/ 14705 h 16128"/>
                <a:gd name="T108" fmla="*/ 10979 w 13162"/>
                <a:gd name="T109" fmla="*/ 13175 h 16128"/>
                <a:gd name="T110" fmla="*/ 11685 w 13162"/>
                <a:gd name="T111" fmla="*/ 10534 h 16128"/>
                <a:gd name="T112" fmla="*/ 12240 w 13162"/>
                <a:gd name="T113" fmla="*/ 9938 h 16128"/>
                <a:gd name="T114" fmla="*/ 12861 w 13162"/>
                <a:gd name="T115" fmla="*/ 9829 h 16128"/>
                <a:gd name="T116" fmla="*/ 13113 w 13162"/>
                <a:gd name="T117" fmla="*/ 9766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162" h="16128">
                  <a:moveTo>
                    <a:pt x="13162" y="9737"/>
                  </a:moveTo>
                  <a:lnTo>
                    <a:pt x="13161" y="9685"/>
                  </a:lnTo>
                  <a:lnTo>
                    <a:pt x="13127" y="9582"/>
                  </a:lnTo>
                  <a:lnTo>
                    <a:pt x="13060" y="9432"/>
                  </a:lnTo>
                  <a:lnTo>
                    <a:pt x="12965" y="9238"/>
                  </a:lnTo>
                  <a:lnTo>
                    <a:pt x="12842" y="9003"/>
                  </a:lnTo>
                  <a:lnTo>
                    <a:pt x="12694" y="8732"/>
                  </a:lnTo>
                  <a:lnTo>
                    <a:pt x="12523" y="8427"/>
                  </a:lnTo>
                  <a:lnTo>
                    <a:pt x="12331" y="8092"/>
                  </a:lnTo>
                  <a:lnTo>
                    <a:pt x="12121" y="7730"/>
                  </a:lnTo>
                  <a:lnTo>
                    <a:pt x="11895" y="7345"/>
                  </a:lnTo>
                  <a:lnTo>
                    <a:pt x="11653" y="6941"/>
                  </a:lnTo>
                  <a:lnTo>
                    <a:pt x="11400" y="6521"/>
                  </a:lnTo>
                  <a:lnTo>
                    <a:pt x="11137" y="6087"/>
                  </a:lnTo>
                  <a:lnTo>
                    <a:pt x="10866" y="5644"/>
                  </a:lnTo>
                  <a:lnTo>
                    <a:pt x="10589" y="5195"/>
                  </a:lnTo>
                  <a:lnTo>
                    <a:pt x="10308" y="4744"/>
                  </a:lnTo>
                  <a:lnTo>
                    <a:pt x="10025" y="4294"/>
                  </a:lnTo>
                  <a:lnTo>
                    <a:pt x="9744" y="3848"/>
                  </a:lnTo>
                  <a:lnTo>
                    <a:pt x="9465" y="3410"/>
                  </a:lnTo>
                  <a:lnTo>
                    <a:pt x="9191" y="2983"/>
                  </a:lnTo>
                  <a:lnTo>
                    <a:pt x="8924" y="2571"/>
                  </a:lnTo>
                  <a:lnTo>
                    <a:pt x="8667" y="2177"/>
                  </a:lnTo>
                  <a:lnTo>
                    <a:pt x="8420" y="1805"/>
                  </a:lnTo>
                  <a:lnTo>
                    <a:pt x="8188" y="1459"/>
                  </a:lnTo>
                  <a:lnTo>
                    <a:pt x="7971" y="1140"/>
                  </a:lnTo>
                  <a:lnTo>
                    <a:pt x="7771" y="854"/>
                  </a:lnTo>
                  <a:lnTo>
                    <a:pt x="7592" y="603"/>
                  </a:lnTo>
                  <a:lnTo>
                    <a:pt x="7434" y="390"/>
                  </a:lnTo>
                  <a:lnTo>
                    <a:pt x="7301" y="221"/>
                  </a:lnTo>
                  <a:lnTo>
                    <a:pt x="7194" y="97"/>
                  </a:lnTo>
                  <a:lnTo>
                    <a:pt x="7116" y="22"/>
                  </a:lnTo>
                  <a:lnTo>
                    <a:pt x="7069" y="0"/>
                  </a:lnTo>
                  <a:lnTo>
                    <a:pt x="7051" y="9"/>
                  </a:lnTo>
                  <a:lnTo>
                    <a:pt x="7026" y="28"/>
                  </a:lnTo>
                  <a:lnTo>
                    <a:pt x="6995" y="59"/>
                  </a:lnTo>
                  <a:lnTo>
                    <a:pt x="6957" y="101"/>
                  </a:lnTo>
                  <a:lnTo>
                    <a:pt x="6913" y="153"/>
                  </a:lnTo>
                  <a:lnTo>
                    <a:pt x="6862" y="216"/>
                  </a:lnTo>
                  <a:lnTo>
                    <a:pt x="6805" y="287"/>
                  </a:lnTo>
                  <a:lnTo>
                    <a:pt x="6743" y="370"/>
                  </a:lnTo>
                  <a:lnTo>
                    <a:pt x="6675" y="461"/>
                  </a:lnTo>
                  <a:lnTo>
                    <a:pt x="6601" y="560"/>
                  </a:lnTo>
                  <a:lnTo>
                    <a:pt x="6523" y="669"/>
                  </a:lnTo>
                  <a:lnTo>
                    <a:pt x="6439" y="786"/>
                  </a:lnTo>
                  <a:lnTo>
                    <a:pt x="6350" y="911"/>
                  </a:lnTo>
                  <a:lnTo>
                    <a:pt x="6257" y="1044"/>
                  </a:lnTo>
                  <a:lnTo>
                    <a:pt x="6160" y="1184"/>
                  </a:lnTo>
                  <a:lnTo>
                    <a:pt x="6058" y="1331"/>
                  </a:lnTo>
                  <a:lnTo>
                    <a:pt x="5843" y="1645"/>
                  </a:lnTo>
                  <a:lnTo>
                    <a:pt x="5614" y="1983"/>
                  </a:lnTo>
                  <a:lnTo>
                    <a:pt x="5371" y="2344"/>
                  </a:lnTo>
                  <a:lnTo>
                    <a:pt x="5118" y="2723"/>
                  </a:lnTo>
                  <a:lnTo>
                    <a:pt x="4856" y="3119"/>
                  </a:lnTo>
                  <a:lnTo>
                    <a:pt x="4586" y="3529"/>
                  </a:lnTo>
                  <a:lnTo>
                    <a:pt x="4309" y="3950"/>
                  </a:lnTo>
                  <a:lnTo>
                    <a:pt x="4029" y="4382"/>
                  </a:lnTo>
                  <a:lnTo>
                    <a:pt x="4027" y="4364"/>
                  </a:lnTo>
                  <a:lnTo>
                    <a:pt x="4019" y="4313"/>
                  </a:lnTo>
                  <a:lnTo>
                    <a:pt x="4007" y="4236"/>
                  </a:lnTo>
                  <a:lnTo>
                    <a:pt x="3989" y="4133"/>
                  </a:lnTo>
                  <a:lnTo>
                    <a:pt x="3969" y="4012"/>
                  </a:lnTo>
                  <a:lnTo>
                    <a:pt x="3945" y="3876"/>
                  </a:lnTo>
                  <a:lnTo>
                    <a:pt x="3918" y="3730"/>
                  </a:lnTo>
                  <a:lnTo>
                    <a:pt x="3888" y="3577"/>
                  </a:lnTo>
                  <a:lnTo>
                    <a:pt x="3872" y="3501"/>
                  </a:lnTo>
                  <a:lnTo>
                    <a:pt x="3856" y="3424"/>
                  </a:lnTo>
                  <a:lnTo>
                    <a:pt x="3839" y="3349"/>
                  </a:lnTo>
                  <a:lnTo>
                    <a:pt x="3821" y="3274"/>
                  </a:lnTo>
                  <a:lnTo>
                    <a:pt x="3803" y="3200"/>
                  </a:lnTo>
                  <a:lnTo>
                    <a:pt x="3785" y="3130"/>
                  </a:lnTo>
                  <a:lnTo>
                    <a:pt x="3767" y="3062"/>
                  </a:lnTo>
                  <a:lnTo>
                    <a:pt x="3749" y="2999"/>
                  </a:lnTo>
                  <a:lnTo>
                    <a:pt x="3730" y="2938"/>
                  </a:lnTo>
                  <a:lnTo>
                    <a:pt x="3711" y="2883"/>
                  </a:lnTo>
                  <a:lnTo>
                    <a:pt x="3692" y="2832"/>
                  </a:lnTo>
                  <a:lnTo>
                    <a:pt x="3673" y="2788"/>
                  </a:lnTo>
                  <a:lnTo>
                    <a:pt x="3654" y="2750"/>
                  </a:lnTo>
                  <a:lnTo>
                    <a:pt x="3634" y="2719"/>
                  </a:lnTo>
                  <a:lnTo>
                    <a:pt x="3615" y="2694"/>
                  </a:lnTo>
                  <a:lnTo>
                    <a:pt x="3597" y="2678"/>
                  </a:lnTo>
                  <a:lnTo>
                    <a:pt x="3574" y="2668"/>
                  </a:lnTo>
                  <a:lnTo>
                    <a:pt x="3543" y="2662"/>
                  </a:lnTo>
                  <a:lnTo>
                    <a:pt x="3504" y="2659"/>
                  </a:lnTo>
                  <a:lnTo>
                    <a:pt x="3458" y="2660"/>
                  </a:lnTo>
                  <a:lnTo>
                    <a:pt x="3405" y="2663"/>
                  </a:lnTo>
                  <a:lnTo>
                    <a:pt x="3347" y="2670"/>
                  </a:lnTo>
                  <a:lnTo>
                    <a:pt x="3283" y="2679"/>
                  </a:lnTo>
                  <a:lnTo>
                    <a:pt x="3215" y="2691"/>
                  </a:lnTo>
                  <a:lnTo>
                    <a:pt x="3142" y="2705"/>
                  </a:lnTo>
                  <a:lnTo>
                    <a:pt x="3065" y="2723"/>
                  </a:lnTo>
                  <a:lnTo>
                    <a:pt x="2986" y="2742"/>
                  </a:lnTo>
                  <a:lnTo>
                    <a:pt x="2903" y="2762"/>
                  </a:lnTo>
                  <a:lnTo>
                    <a:pt x="2819" y="2784"/>
                  </a:lnTo>
                  <a:lnTo>
                    <a:pt x="2732" y="2808"/>
                  </a:lnTo>
                  <a:lnTo>
                    <a:pt x="2645" y="2833"/>
                  </a:lnTo>
                  <a:lnTo>
                    <a:pt x="2557" y="2861"/>
                  </a:lnTo>
                  <a:lnTo>
                    <a:pt x="2471" y="2888"/>
                  </a:lnTo>
                  <a:lnTo>
                    <a:pt x="2383" y="2917"/>
                  </a:lnTo>
                  <a:lnTo>
                    <a:pt x="2298" y="2945"/>
                  </a:lnTo>
                  <a:lnTo>
                    <a:pt x="2214" y="2976"/>
                  </a:lnTo>
                  <a:lnTo>
                    <a:pt x="2133" y="3006"/>
                  </a:lnTo>
                  <a:lnTo>
                    <a:pt x="2055" y="3035"/>
                  </a:lnTo>
                  <a:lnTo>
                    <a:pt x="1979" y="3065"/>
                  </a:lnTo>
                  <a:lnTo>
                    <a:pt x="1909" y="3096"/>
                  </a:lnTo>
                  <a:lnTo>
                    <a:pt x="1841" y="3125"/>
                  </a:lnTo>
                  <a:lnTo>
                    <a:pt x="1780" y="3154"/>
                  </a:lnTo>
                  <a:lnTo>
                    <a:pt x="1725" y="3181"/>
                  </a:lnTo>
                  <a:lnTo>
                    <a:pt x="1674" y="3208"/>
                  </a:lnTo>
                  <a:lnTo>
                    <a:pt x="1632" y="3235"/>
                  </a:lnTo>
                  <a:lnTo>
                    <a:pt x="1596" y="3260"/>
                  </a:lnTo>
                  <a:lnTo>
                    <a:pt x="1569" y="3283"/>
                  </a:lnTo>
                  <a:lnTo>
                    <a:pt x="1550" y="3304"/>
                  </a:lnTo>
                  <a:lnTo>
                    <a:pt x="1538" y="3334"/>
                  </a:lnTo>
                  <a:lnTo>
                    <a:pt x="1533" y="3381"/>
                  </a:lnTo>
                  <a:lnTo>
                    <a:pt x="1534" y="3444"/>
                  </a:lnTo>
                  <a:lnTo>
                    <a:pt x="1541" y="3523"/>
                  </a:lnTo>
                  <a:lnTo>
                    <a:pt x="1553" y="3615"/>
                  </a:lnTo>
                  <a:lnTo>
                    <a:pt x="1569" y="3720"/>
                  </a:lnTo>
                  <a:lnTo>
                    <a:pt x="1591" y="3835"/>
                  </a:lnTo>
                  <a:lnTo>
                    <a:pt x="1616" y="3961"/>
                  </a:lnTo>
                  <a:lnTo>
                    <a:pt x="1645" y="4097"/>
                  </a:lnTo>
                  <a:lnTo>
                    <a:pt x="1677" y="4239"/>
                  </a:lnTo>
                  <a:lnTo>
                    <a:pt x="1713" y="4388"/>
                  </a:lnTo>
                  <a:lnTo>
                    <a:pt x="1751" y="4543"/>
                  </a:lnTo>
                  <a:lnTo>
                    <a:pt x="1791" y="4701"/>
                  </a:lnTo>
                  <a:lnTo>
                    <a:pt x="1832" y="4863"/>
                  </a:lnTo>
                  <a:lnTo>
                    <a:pt x="1876" y="5027"/>
                  </a:lnTo>
                  <a:lnTo>
                    <a:pt x="1919" y="5190"/>
                  </a:lnTo>
                  <a:lnTo>
                    <a:pt x="2007" y="5516"/>
                  </a:lnTo>
                  <a:lnTo>
                    <a:pt x="2095" y="5828"/>
                  </a:lnTo>
                  <a:lnTo>
                    <a:pt x="2177" y="6120"/>
                  </a:lnTo>
                  <a:lnTo>
                    <a:pt x="2252" y="6379"/>
                  </a:lnTo>
                  <a:lnTo>
                    <a:pt x="2316" y="6597"/>
                  </a:lnTo>
                  <a:lnTo>
                    <a:pt x="2365" y="6766"/>
                  </a:lnTo>
                  <a:lnTo>
                    <a:pt x="2397" y="6874"/>
                  </a:lnTo>
                  <a:lnTo>
                    <a:pt x="2409" y="6912"/>
                  </a:lnTo>
                  <a:lnTo>
                    <a:pt x="2159" y="7308"/>
                  </a:lnTo>
                  <a:lnTo>
                    <a:pt x="1917" y="7696"/>
                  </a:lnTo>
                  <a:lnTo>
                    <a:pt x="1682" y="8072"/>
                  </a:lnTo>
                  <a:lnTo>
                    <a:pt x="1458" y="8436"/>
                  </a:lnTo>
                  <a:lnTo>
                    <a:pt x="1245" y="8785"/>
                  </a:lnTo>
                  <a:lnTo>
                    <a:pt x="1044" y="9115"/>
                  </a:lnTo>
                  <a:lnTo>
                    <a:pt x="857" y="9428"/>
                  </a:lnTo>
                  <a:lnTo>
                    <a:pt x="684" y="9719"/>
                  </a:lnTo>
                  <a:lnTo>
                    <a:pt x="604" y="9856"/>
                  </a:lnTo>
                  <a:lnTo>
                    <a:pt x="528" y="9987"/>
                  </a:lnTo>
                  <a:lnTo>
                    <a:pt x="457" y="10111"/>
                  </a:lnTo>
                  <a:lnTo>
                    <a:pt x="389" y="10229"/>
                  </a:lnTo>
                  <a:lnTo>
                    <a:pt x="327" y="10341"/>
                  </a:lnTo>
                  <a:lnTo>
                    <a:pt x="270" y="10445"/>
                  </a:lnTo>
                  <a:lnTo>
                    <a:pt x="217" y="10542"/>
                  </a:lnTo>
                  <a:lnTo>
                    <a:pt x="170" y="10630"/>
                  </a:lnTo>
                  <a:lnTo>
                    <a:pt x="128" y="10712"/>
                  </a:lnTo>
                  <a:lnTo>
                    <a:pt x="92" y="10785"/>
                  </a:lnTo>
                  <a:lnTo>
                    <a:pt x="61" y="10850"/>
                  </a:lnTo>
                  <a:lnTo>
                    <a:pt x="36" y="10906"/>
                  </a:lnTo>
                  <a:lnTo>
                    <a:pt x="18" y="10953"/>
                  </a:lnTo>
                  <a:lnTo>
                    <a:pt x="6" y="10991"/>
                  </a:lnTo>
                  <a:lnTo>
                    <a:pt x="0" y="11020"/>
                  </a:lnTo>
                  <a:lnTo>
                    <a:pt x="0" y="11040"/>
                  </a:lnTo>
                  <a:lnTo>
                    <a:pt x="5" y="11048"/>
                  </a:lnTo>
                  <a:lnTo>
                    <a:pt x="15" y="11056"/>
                  </a:lnTo>
                  <a:lnTo>
                    <a:pt x="30" y="11064"/>
                  </a:lnTo>
                  <a:lnTo>
                    <a:pt x="50" y="11070"/>
                  </a:lnTo>
                  <a:lnTo>
                    <a:pt x="75" y="11076"/>
                  </a:lnTo>
                  <a:lnTo>
                    <a:pt x="105" y="11082"/>
                  </a:lnTo>
                  <a:lnTo>
                    <a:pt x="139" y="11086"/>
                  </a:lnTo>
                  <a:lnTo>
                    <a:pt x="177" y="11090"/>
                  </a:lnTo>
                  <a:lnTo>
                    <a:pt x="220" y="11094"/>
                  </a:lnTo>
                  <a:lnTo>
                    <a:pt x="268" y="11096"/>
                  </a:lnTo>
                  <a:lnTo>
                    <a:pt x="320" y="11099"/>
                  </a:lnTo>
                  <a:lnTo>
                    <a:pt x="375" y="11100"/>
                  </a:lnTo>
                  <a:lnTo>
                    <a:pt x="435" y="11101"/>
                  </a:lnTo>
                  <a:lnTo>
                    <a:pt x="500" y="11102"/>
                  </a:lnTo>
                  <a:lnTo>
                    <a:pt x="568" y="11101"/>
                  </a:lnTo>
                  <a:lnTo>
                    <a:pt x="640" y="11101"/>
                  </a:lnTo>
                  <a:lnTo>
                    <a:pt x="795" y="11097"/>
                  </a:lnTo>
                  <a:lnTo>
                    <a:pt x="964" y="11092"/>
                  </a:lnTo>
                  <a:lnTo>
                    <a:pt x="1148" y="11085"/>
                  </a:lnTo>
                  <a:lnTo>
                    <a:pt x="1345" y="11075"/>
                  </a:lnTo>
                  <a:lnTo>
                    <a:pt x="1553" y="11064"/>
                  </a:lnTo>
                  <a:lnTo>
                    <a:pt x="1774" y="11051"/>
                  </a:lnTo>
                  <a:lnTo>
                    <a:pt x="2005" y="11036"/>
                  </a:lnTo>
                  <a:lnTo>
                    <a:pt x="2248" y="11019"/>
                  </a:lnTo>
                  <a:lnTo>
                    <a:pt x="2254" y="11075"/>
                  </a:lnTo>
                  <a:lnTo>
                    <a:pt x="2272" y="11233"/>
                  </a:lnTo>
                  <a:lnTo>
                    <a:pt x="2301" y="11479"/>
                  </a:lnTo>
                  <a:lnTo>
                    <a:pt x="2339" y="11799"/>
                  </a:lnTo>
                  <a:lnTo>
                    <a:pt x="2384" y="12177"/>
                  </a:lnTo>
                  <a:lnTo>
                    <a:pt x="2435" y="12600"/>
                  </a:lnTo>
                  <a:lnTo>
                    <a:pt x="2490" y="13053"/>
                  </a:lnTo>
                  <a:lnTo>
                    <a:pt x="2548" y="13520"/>
                  </a:lnTo>
                  <a:lnTo>
                    <a:pt x="2608" y="13990"/>
                  </a:lnTo>
                  <a:lnTo>
                    <a:pt x="2666" y="14447"/>
                  </a:lnTo>
                  <a:lnTo>
                    <a:pt x="2695" y="14665"/>
                  </a:lnTo>
                  <a:lnTo>
                    <a:pt x="2722" y="14875"/>
                  </a:lnTo>
                  <a:lnTo>
                    <a:pt x="2749" y="15075"/>
                  </a:lnTo>
                  <a:lnTo>
                    <a:pt x="2776" y="15262"/>
                  </a:lnTo>
                  <a:lnTo>
                    <a:pt x="2801" y="15434"/>
                  </a:lnTo>
                  <a:lnTo>
                    <a:pt x="2824" y="15592"/>
                  </a:lnTo>
                  <a:lnTo>
                    <a:pt x="2846" y="15731"/>
                  </a:lnTo>
                  <a:lnTo>
                    <a:pt x="2865" y="15850"/>
                  </a:lnTo>
                  <a:lnTo>
                    <a:pt x="2883" y="15949"/>
                  </a:lnTo>
                  <a:lnTo>
                    <a:pt x="2899" y="16023"/>
                  </a:lnTo>
                  <a:lnTo>
                    <a:pt x="2912" y="16074"/>
                  </a:lnTo>
                  <a:lnTo>
                    <a:pt x="2922" y="16097"/>
                  </a:lnTo>
                  <a:lnTo>
                    <a:pt x="2939" y="16105"/>
                  </a:lnTo>
                  <a:lnTo>
                    <a:pt x="2966" y="16112"/>
                  </a:lnTo>
                  <a:lnTo>
                    <a:pt x="3004" y="16118"/>
                  </a:lnTo>
                  <a:lnTo>
                    <a:pt x="3053" y="16122"/>
                  </a:lnTo>
                  <a:lnTo>
                    <a:pt x="3112" y="16125"/>
                  </a:lnTo>
                  <a:lnTo>
                    <a:pt x="3180" y="16127"/>
                  </a:lnTo>
                  <a:lnTo>
                    <a:pt x="3255" y="16128"/>
                  </a:lnTo>
                  <a:lnTo>
                    <a:pt x="3338" y="16128"/>
                  </a:lnTo>
                  <a:lnTo>
                    <a:pt x="3427" y="16127"/>
                  </a:lnTo>
                  <a:lnTo>
                    <a:pt x="3522" y="16125"/>
                  </a:lnTo>
                  <a:lnTo>
                    <a:pt x="3620" y="16122"/>
                  </a:lnTo>
                  <a:lnTo>
                    <a:pt x="3724" y="16119"/>
                  </a:lnTo>
                  <a:lnTo>
                    <a:pt x="3938" y="16110"/>
                  </a:lnTo>
                  <a:lnTo>
                    <a:pt x="4157" y="16100"/>
                  </a:lnTo>
                  <a:lnTo>
                    <a:pt x="4376" y="16089"/>
                  </a:lnTo>
                  <a:lnTo>
                    <a:pt x="4587" y="16077"/>
                  </a:lnTo>
                  <a:lnTo>
                    <a:pt x="4783" y="16064"/>
                  </a:lnTo>
                  <a:lnTo>
                    <a:pt x="4958" y="16054"/>
                  </a:lnTo>
                  <a:lnTo>
                    <a:pt x="5107" y="16044"/>
                  </a:lnTo>
                  <a:lnTo>
                    <a:pt x="5220" y="16036"/>
                  </a:lnTo>
                  <a:lnTo>
                    <a:pt x="5294" y="16031"/>
                  </a:lnTo>
                  <a:lnTo>
                    <a:pt x="5319" y="16029"/>
                  </a:lnTo>
                  <a:lnTo>
                    <a:pt x="5309" y="15943"/>
                  </a:lnTo>
                  <a:lnTo>
                    <a:pt x="5298" y="15841"/>
                  </a:lnTo>
                  <a:lnTo>
                    <a:pt x="5286" y="15727"/>
                  </a:lnTo>
                  <a:lnTo>
                    <a:pt x="5275" y="15600"/>
                  </a:lnTo>
                  <a:lnTo>
                    <a:pt x="5264" y="15464"/>
                  </a:lnTo>
                  <a:lnTo>
                    <a:pt x="5255" y="15317"/>
                  </a:lnTo>
                  <a:lnTo>
                    <a:pt x="5245" y="15160"/>
                  </a:lnTo>
                  <a:lnTo>
                    <a:pt x="5239" y="14997"/>
                  </a:lnTo>
                  <a:lnTo>
                    <a:pt x="5235" y="14828"/>
                  </a:lnTo>
                  <a:lnTo>
                    <a:pt x="5233" y="14651"/>
                  </a:lnTo>
                  <a:lnTo>
                    <a:pt x="5234" y="14472"/>
                  </a:lnTo>
                  <a:lnTo>
                    <a:pt x="5239" y="14287"/>
                  </a:lnTo>
                  <a:lnTo>
                    <a:pt x="5249" y="14101"/>
                  </a:lnTo>
                  <a:lnTo>
                    <a:pt x="5263" y="13913"/>
                  </a:lnTo>
                  <a:lnTo>
                    <a:pt x="5281" y="13726"/>
                  </a:lnTo>
                  <a:lnTo>
                    <a:pt x="5304" y="13538"/>
                  </a:lnTo>
                  <a:lnTo>
                    <a:pt x="5333" y="13353"/>
                  </a:lnTo>
                  <a:lnTo>
                    <a:pt x="5368" y="13170"/>
                  </a:lnTo>
                  <a:lnTo>
                    <a:pt x="5410" y="12991"/>
                  </a:lnTo>
                  <a:lnTo>
                    <a:pt x="5459" y="12817"/>
                  </a:lnTo>
                  <a:lnTo>
                    <a:pt x="5515" y="12648"/>
                  </a:lnTo>
                  <a:lnTo>
                    <a:pt x="5579" y="12487"/>
                  </a:lnTo>
                  <a:lnTo>
                    <a:pt x="5652" y="12335"/>
                  </a:lnTo>
                  <a:lnTo>
                    <a:pt x="5732" y="12191"/>
                  </a:lnTo>
                  <a:lnTo>
                    <a:pt x="5823" y="12057"/>
                  </a:lnTo>
                  <a:lnTo>
                    <a:pt x="5922" y="11934"/>
                  </a:lnTo>
                  <a:lnTo>
                    <a:pt x="6032" y="11823"/>
                  </a:lnTo>
                  <a:lnTo>
                    <a:pt x="6152" y="11725"/>
                  </a:lnTo>
                  <a:lnTo>
                    <a:pt x="6282" y="11642"/>
                  </a:lnTo>
                  <a:lnTo>
                    <a:pt x="6424" y="11575"/>
                  </a:lnTo>
                  <a:lnTo>
                    <a:pt x="6578" y="11523"/>
                  </a:lnTo>
                  <a:lnTo>
                    <a:pt x="6744" y="11490"/>
                  </a:lnTo>
                  <a:lnTo>
                    <a:pt x="6750" y="11488"/>
                  </a:lnTo>
                  <a:lnTo>
                    <a:pt x="6767" y="11484"/>
                  </a:lnTo>
                  <a:lnTo>
                    <a:pt x="6795" y="11479"/>
                  </a:lnTo>
                  <a:lnTo>
                    <a:pt x="6832" y="11475"/>
                  </a:lnTo>
                  <a:lnTo>
                    <a:pt x="6879" y="11471"/>
                  </a:lnTo>
                  <a:lnTo>
                    <a:pt x="6933" y="11469"/>
                  </a:lnTo>
                  <a:lnTo>
                    <a:pt x="6993" y="11471"/>
                  </a:lnTo>
                  <a:lnTo>
                    <a:pt x="7060" y="11478"/>
                  </a:lnTo>
                  <a:lnTo>
                    <a:pt x="7131" y="11490"/>
                  </a:lnTo>
                  <a:lnTo>
                    <a:pt x="7207" y="11509"/>
                  </a:lnTo>
                  <a:lnTo>
                    <a:pt x="7286" y="11537"/>
                  </a:lnTo>
                  <a:lnTo>
                    <a:pt x="7366" y="11572"/>
                  </a:lnTo>
                  <a:lnTo>
                    <a:pt x="7449" y="11618"/>
                  </a:lnTo>
                  <a:lnTo>
                    <a:pt x="7532" y="11677"/>
                  </a:lnTo>
                  <a:lnTo>
                    <a:pt x="7615" y="11746"/>
                  </a:lnTo>
                  <a:lnTo>
                    <a:pt x="7695" y="11830"/>
                  </a:lnTo>
                  <a:lnTo>
                    <a:pt x="7775" y="11929"/>
                  </a:lnTo>
                  <a:lnTo>
                    <a:pt x="7850" y="12044"/>
                  </a:lnTo>
                  <a:lnTo>
                    <a:pt x="7922" y="12176"/>
                  </a:lnTo>
                  <a:lnTo>
                    <a:pt x="7988" y="12325"/>
                  </a:lnTo>
                  <a:lnTo>
                    <a:pt x="8048" y="12494"/>
                  </a:lnTo>
                  <a:lnTo>
                    <a:pt x="8102" y="12684"/>
                  </a:lnTo>
                  <a:lnTo>
                    <a:pt x="8148" y="12894"/>
                  </a:lnTo>
                  <a:lnTo>
                    <a:pt x="8185" y="13128"/>
                  </a:lnTo>
                  <a:lnTo>
                    <a:pt x="8212" y="13386"/>
                  </a:lnTo>
                  <a:lnTo>
                    <a:pt x="8229" y="13669"/>
                  </a:lnTo>
                  <a:lnTo>
                    <a:pt x="8235" y="13978"/>
                  </a:lnTo>
                  <a:lnTo>
                    <a:pt x="8228" y="14314"/>
                  </a:lnTo>
                  <a:lnTo>
                    <a:pt x="8209" y="14678"/>
                  </a:lnTo>
                  <a:lnTo>
                    <a:pt x="8175" y="15073"/>
                  </a:lnTo>
                  <a:lnTo>
                    <a:pt x="8126" y="15497"/>
                  </a:lnTo>
                  <a:lnTo>
                    <a:pt x="8060" y="15954"/>
                  </a:lnTo>
                  <a:lnTo>
                    <a:pt x="8081" y="15955"/>
                  </a:lnTo>
                  <a:lnTo>
                    <a:pt x="8142" y="15957"/>
                  </a:lnTo>
                  <a:lnTo>
                    <a:pt x="8236" y="15959"/>
                  </a:lnTo>
                  <a:lnTo>
                    <a:pt x="8359" y="15962"/>
                  </a:lnTo>
                  <a:lnTo>
                    <a:pt x="8505" y="15966"/>
                  </a:lnTo>
                  <a:lnTo>
                    <a:pt x="8669" y="15969"/>
                  </a:lnTo>
                  <a:lnTo>
                    <a:pt x="8846" y="15971"/>
                  </a:lnTo>
                  <a:lnTo>
                    <a:pt x="9030" y="15972"/>
                  </a:lnTo>
                  <a:lnTo>
                    <a:pt x="9217" y="15972"/>
                  </a:lnTo>
                  <a:lnTo>
                    <a:pt x="9400" y="15970"/>
                  </a:lnTo>
                  <a:lnTo>
                    <a:pt x="9488" y="15968"/>
                  </a:lnTo>
                  <a:lnTo>
                    <a:pt x="9575" y="15965"/>
                  </a:lnTo>
                  <a:lnTo>
                    <a:pt x="9657" y="15962"/>
                  </a:lnTo>
                  <a:lnTo>
                    <a:pt x="9737" y="15958"/>
                  </a:lnTo>
                  <a:lnTo>
                    <a:pt x="9810" y="15954"/>
                  </a:lnTo>
                  <a:lnTo>
                    <a:pt x="9879" y="15948"/>
                  </a:lnTo>
                  <a:lnTo>
                    <a:pt x="9942" y="15942"/>
                  </a:lnTo>
                  <a:lnTo>
                    <a:pt x="9997" y="15934"/>
                  </a:lnTo>
                  <a:lnTo>
                    <a:pt x="10045" y="15926"/>
                  </a:lnTo>
                  <a:lnTo>
                    <a:pt x="10087" y="15917"/>
                  </a:lnTo>
                  <a:lnTo>
                    <a:pt x="10118" y="15907"/>
                  </a:lnTo>
                  <a:lnTo>
                    <a:pt x="10141" y="15896"/>
                  </a:lnTo>
                  <a:lnTo>
                    <a:pt x="10162" y="15868"/>
                  </a:lnTo>
                  <a:lnTo>
                    <a:pt x="10190" y="15809"/>
                  </a:lnTo>
                  <a:lnTo>
                    <a:pt x="10225" y="15721"/>
                  </a:lnTo>
                  <a:lnTo>
                    <a:pt x="10267" y="15607"/>
                  </a:lnTo>
                  <a:lnTo>
                    <a:pt x="10314" y="15468"/>
                  </a:lnTo>
                  <a:lnTo>
                    <a:pt x="10366" y="15305"/>
                  </a:lnTo>
                  <a:lnTo>
                    <a:pt x="10423" y="15123"/>
                  </a:lnTo>
                  <a:lnTo>
                    <a:pt x="10483" y="14921"/>
                  </a:lnTo>
                  <a:lnTo>
                    <a:pt x="10547" y="14705"/>
                  </a:lnTo>
                  <a:lnTo>
                    <a:pt x="10615" y="14473"/>
                  </a:lnTo>
                  <a:lnTo>
                    <a:pt x="10684" y="14229"/>
                  </a:lnTo>
                  <a:lnTo>
                    <a:pt x="10756" y="13975"/>
                  </a:lnTo>
                  <a:lnTo>
                    <a:pt x="10829" y="13714"/>
                  </a:lnTo>
                  <a:lnTo>
                    <a:pt x="10903" y="13446"/>
                  </a:lnTo>
                  <a:lnTo>
                    <a:pt x="10979" y="13175"/>
                  </a:lnTo>
                  <a:lnTo>
                    <a:pt x="11053" y="12901"/>
                  </a:lnTo>
                  <a:lnTo>
                    <a:pt x="11200" y="12358"/>
                  </a:lnTo>
                  <a:lnTo>
                    <a:pt x="11341" y="11833"/>
                  </a:lnTo>
                  <a:lnTo>
                    <a:pt x="11471" y="11342"/>
                  </a:lnTo>
                  <a:lnTo>
                    <a:pt x="11587" y="10904"/>
                  </a:lnTo>
                  <a:lnTo>
                    <a:pt x="11685" y="10534"/>
                  </a:lnTo>
                  <a:lnTo>
                    <a:pt x="11760" y="10248"/>
                  </a:lnTo>
                  <a:lnTo>
                    <a:pt x="11807" y="10065"/>
                  </a:lnTo>
                  <a:lnTo>
                    <a:pt x="11824" y="10000"/>
                  </a:lnTo>
                  <a:lnTo>
                    <a:pt x="11970" y="9979"/>
                  </a:lnTo>
                  <a:lnTo>
                    <a:pt x="12109" y="9958"/>
                  </a:lnTo>
                  <a:lnTo>
                    <a:pt x="12240" y="9938"/>
                  </a:lnTo>
                  <a:lnTo>
                    <a:pt x="12364" y="9918"/>
                  </a:lnTo>
                  <a:lnTo>
                    <a:pt x="12480" y="9899"/>
                  </a:lnTo>
                  <a:lnTo>
                    <a:pt x="12588" y="9880"/>
                  </a:lnTo>
                  <a:lnTo>
                    <a:pt x="12688" y="9862"/>
                  </a:lnTo>
                  <a:lnTo>
                    <a:pt x="12779" y="9845"/>
                  </a:lnTo>
                  <a:lnTo>
                    <a:pt x="12861" y="9829"/>
                  </a:lnTo>
                  <a:lnTo>
                    <a:pt x="12934" y="9814"/>
                  </a:lnTo>
                  <a:lnTo>
                    <a:pt x="12997" y="9799"/>
                  </a:lnTo>
                  <a:lnTo>
                    <a:pt x="13050" y="9785"/>
                  </a:lnTo>
                  <a:lnTo>
                    <a:pt x="13073" y="9778"/>
                  </a:lnTo>
                  <a:lnTo>
                    <a:pt x="13095" y="9772"/>
                  </a:lnTo>
                  <a:lnTo>
                    <a:pt x="13113" y="9766"/>
                  </a:lnTo>
                  <a:lnTo>
                    <a:pt x="13128" y="9759"/>
                  </a:lnTo>
                  <a:lnTo>
                    <a:pt x="13140" y="9753"/>
                  </a:lnTo>
                  <a:lnTo>
                    <a:pt x="13150" y="9747"/>
                  </a:lnTo>
                  <a:lnTo>
                    <a:pt x="13158" y="9742"/>
                  </a:lnTo>
                  <a:lnTo>
                    <a:pt x="13162" y="9737"/>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grpSp>
        <p:nvGrpSpPr>
          <p:cNvPr id="671" name="Group 8">
            <a:extLst>
              <a:ext uri="{FF2B5EF4-FFF2-40B4-BE49-F238E27FC236}">
                <a16:creationId xmlns:a16="http://schemas.microsoft.com/office/drawing/2014/main" id="{A04D8824-25AF-98B2-52FA-A86BE322F6AD}"/>
              </a:ext>
            </a:extLst>
          </p:cNvPr>
          <p:cNvGrpSpPr/>
          <p:nvPr/>
        </p:nvGrpSpPr>
        <p:grpSpPr>
          <a:xfrm>
            <a:off x="6603293" y="3480407"/>
            <a:ext cx="4876327" cy="923330"/>
            <a:chOff x="6587391" y="3651723"/>
            <a:chExt cx="4876325" cy="923330"/>
          </a:xfrm>
        </p:grpSpPr>
        <p:sp>
          <p:nvSpPr>
            <p:cNvPr id="672" name="TextBox 206">
              <a:extLst>
                <a:ext uri="{FF2B5EF4-FFF2-40B4-BE49-F238E27FC236}">
                  <a16:creationId xmlns:a16="http://schemas.microsoft.com/office/drawing/2014/main" id="{58B09D5E-6E15-CD5A-FC90-724BB6F65A84}"/>
                </a:ext>
              </a:extLst>
            </p:cNvPr>
            <p:cNvSpPr txBox="1"/>
            <p:nvPr/>
          </p:nvSpPr>
          <p:spPr>
            <a:xfrm>
              <a:off x="6587391" y="3651723"/>
              <a:ext cx="732893" cy="92333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prstClr val="white"/>
                  </a:solidFill>
                  <a:effectLst/>
                  <a:uLnTx/>
                  <a:uFillTx/>
                  <a:latin typeface="Bebas Neue" panose="020B0606020202050201" pitchFamily="34" charset="0"/>
                </a:rPr>
                <a:t>05</a:t>
              </a:r>
            </a:p>
          </p:txBody>
        </p:sp>
        <p:sp>
          <p:nvSpPr>
            <p:cNvPr id="673" name="Freeform 21">
              <a:extLst>
                <a:ext uri="{FF2B5EF4-FFF2-40B4-BE49-F238E27FC236}">
                  <a16:creationId xmlns:a16="http://schemas.microsoft.com/office/drawing/2014/main" id="{B400BDDC-D648-D9BD-CD56-917C5E8BE75D}"/>
                </a:ext>
              </a:extLst>
            </p:cNvPr>
            <p:cNvSpPr>
              <a:spLocks/>
            </p:cNvSpPr>
            <p:nvPr/>
          </p:nvSpPr>
          <p:spPr bwMode="auto">
            <a:xfrm>
              <a:off x="10887387" y="3917808"/>
              <a:ext cx="576329" cy="403655"/>
            </a:xfrm>
            <a:custGeom>
              <a:avLst/>
              <a:gdLst>
                <a:gd name="T0" fmla="*/ 2700 w 16190"/>
                <a:gd name="T1" fmla="*/ 6164 h 11339"/>
                <a:gd name="T2" fmla="*/ 2333 w 16190"/>
                <a:gd name="T3" fmla="*/ 6165 h 11339"/>
                <a:gd name="T4" fmla="*/ 1847 w 16190"/>
                <a:gd name="T5" fmla="*/ 6222 h 11339"/>
                <a:gd name="T6" fmla="*/ 1309 w 16190"/>
                <a:gd name="T7" fmla="*/ 6376 h 11339"/>
                <a:gd name="T8" fmla="*/ 789 w 16190"/>
                <a:gd name="T9" fmla="*/ 6669 h 11339"/>
                <a:gd name="T10" fmla="*/ 354 w 16190"/>
                <a:gd name="T11" fmla="*/ 7142 h 11339"/>
                <a:gd name="T12" fmla="*/ 72 w 16190"/>
                <a:gd name="T13" fmla="*/ 7836 h 11339"/>
                <a:gd name="T14" fmla="*/ 14 w 16190"/>
                <a:gd name="T15" fmla="*/ 8777 h 11339"/>
                <a:gd name="T16" fmla="*/ 355 w 16190"/>
                <a:gd name="T17" fmla="*/ 9676 h 11339"/>
                <a:gd name="T18" fmla="*/ 1130 w 16190"/>
                <a:gd name="T19" fmla="*/ 10395 h 11339"/>
                <a:gd name="T20" fmla="*/ 2317 w 16190"/>
                <a:gd name="T21" fmla="*/ 10920 h 11339"/>
                <a:gd name="T22" fmla="*/ 3894 w 16190"/>
                <a:gd name="T23" fmla="*/ 11238 h 11339"/>
                <a:gd name="T24" fmla="*/ 5837 w 16190"/>
                <a:gd name="T25" fmla="*/ 11339 h 11339"/>
                <a:gd name="T26" fmla="*/ 8123 w 16190"/>
                <a:gd name="T27" fmla="*/ 11208 h 11339"/>
                <a:gd name="T28" fmla="*/ 10730 w 16190"/>
                <a:gd name="T29" fmla="*/ 10833 h 11339"/>
                <a:gd name="T30" fmla="*/ 12919 w 16190"/>
                <a:gd name="T31" fmla="*/ 10376 h 11339"/>
                <a:gd name="T32" fmla="*/ 13302 w 16190"/>
                <a:gd name="T33" fmla="*/ 10282 h 11339"/>
                <a:gd name="T34" fmla="*/ 13818 w 16190"/>
                <a:gd name="T35" fmla="*/ 10117 h 11339"/>
                <a:gd name="T36" fmla="*/ 14430 w 16190"/>
                <a:gd name="T37" fmla="*/ 9859 h 11339"/>
                <a:gd name="T38" fmla="*/ 15056 w 16190"/>
                <a:gd name="T39" fmla="*/ 9497 h 11339"/>
                <a:gd name="T40" fmla="*/ 15613 w 16190"/>
                <a:gd name="T41" fmla="*/ 9019 h 11339"/>
                <a:gd name="T42" fmla="*/ 16018 w 16190"/>
                <a:gd name="T43" fmla="*/ 8411 h 11339"/>
                <a:gd name="T44" fmla="*/ 16190 w 16190"/>
                <a:gd name="T45" fmla="*/ 7661 h 11339"/>
                <a:gd name="T46" fmla="*/ 16095 w 16190"/>
                <a:gd name="T47" fmla="*/ 6867 h 11339"/>
                <a:gd name="T48" fmla="*/ 15837 w 16190"/>
                <a:gd name="T49" fmla="*/ 6272 h 11339"/>
                <a:gd name="T50" fmla="*/ 15465 w 16190"/>
                <a:gd name="T51" fmla="*/ 5862 h 11339"/>
                <a:gd name="T52" fmla="*/ 15023 w 16190"/>
                <a:gd name="T53" fmla="*/ 5614 h 11339"/>
                <a:gd name="T54" fmla="*/ 14555 w 16190"/>
                <a:gd name="T55" fmla="*/ 5503 h 11339"/>
                <a:gd name="T56" fmla="*/ 14101 w 16190"/>
                <a:gd name="T57" fmla="*/ 5503 h 11339"/>
                <a:gd name="T58" fmla="*/ 13710 w 16190"/>
                <a:gd name="T59" fmla="*/ 5592 h 11339"/>
                <a:gd name="T60" fmla="*/ 13421 w 16190"/>
                <a:gd name="T61" fmla="*/ 5744 h 11339"/>
                <a:gd name="T62" fmla="*/ 13445 w 16190"/>
                <a:gd name="T63" fmla="*/ 5672 h 11339"/>
                <a:gd name="T64" fmla="*/ 13575 w 16190"/>
                <a:gd name="T65" fmla="*/ 5432 h 11339"/>
                <a:gd name="T66" fmla="*/ 13717 w 16190"/>
                <a:gd name="T67" fmla="*/ 5089 h 11339"/>
                <a:gd name="T68" fmla="*/ 13827 w 16190"/>
                <a:gd name="T69" fmla="*/ 4670 h 11339"/>
                <a:gd name="T70" fmla="*/ 13858 w 16190"/>
                <a:gd name="T71" fmla="*/ 4199 h 11339"/>
                <a:gd name="T72" fmla="*/ 13767 w 16190"/>
                <a:gd name="T73" fmla="*/ 3704 h 11339"/>
                <a:gd name="T74" fmla="*/ 13507 w 16190"/>
                <a:gd name="T75" fmla="*/ 3210 h 11339"/>
                <a:gd name="T76" fmla="*/ 13042 w 16190"/>
                <a:gd name="T77" fmla="*/ 2748 h 11339"/>
                <a:gd name="T78" fmla="*/ 12516 w 16190"/>
                <a:gd name="T79" fmla="*/ 2445 h 11339"/>
                <a:gd name="T80" fmla="*/ 12007 w 16190"/>
                <a:gd name="T81" fmla="*/ 2324 h 11339"/>
                <a:gd name="T82" fmla="*/ 11526 w 16190"/>
                <a:gd name="T83" fmla="*/ 2358 h 11339"/>
                <a:gd name="T84" fmla="*/ 11084 w 16190"/>
                <a:gd name="T85" fmla="*/ 2513 h 11339"/>
                <a:gd name="T86" fmla="*/ 10690 w 16190"/>
                <a:gd name="T87" fmla="*/ 2763 h 11339"/>
                <a:gd name="T88" fmla="*/ 10355 w 16190"/>
                <a:gd name="T89" fmla="*/ 3075 h 11339"/>
                <a:gd name="T90" fmla="*/ 10089 w 16190"/>
                <a:gd name="T91" fmla="*/ 3422 h 11339"/>
                <a:gd name="T92" fmla="*/ 9944 w 16190"/>
                <a:gd name="T93" fmla="*/ 3675 h 11339"/>
                <a:gd name="T94" fmla="*/ 9999 w 16190"/>
                <a:gd name="T95" fmla="*/ 3424 h 11339"/>
                <a:gd name="T96" fmla="*/ 10066 w 16190"/>
                <a:gd name="T97" fmla="*/ 2921 h 11339"/>
                <a:gd name="T98" fmla="*/ 10072 w 16190"/>
                <a:gd name="T99" fmla="*/ 2262 h 11339"/>
                <a:gd name="T100" fmla="*/ 9946 w 16190"/>
                <a:gd name="T101" fmla="*/ 1546 h 11339"/>
                <a:gd name="T102" fmla="*/ 9614 w 16190"/>
                <a:gd name="T103" fmla="*/ 870 h 11339"/>
                <a:gd name="T104" fmla="*/ 9005 w 16190"/>
                <a:gd name="T105" fmla="*/ 332 h 11339"/>
                <a:gd name="T106" fmla="*/ 8046 w 16190"/>
                <a:gd name="T107" fmla="*/ 31 h 11339"/>
                <a:gd name="T108" fmla="*/ 6706 w 16190"/>
                <a:gd name="T109" fmla="*/ 58 h 11339"/>
                <a:gd name="T110" fmla="*/ 5462 w 16190"/>
                <a:gd name="T111" fmla="*/ 351 h 11339"/>
                <a:gd name="T112" fmla="*/ 4442 w 16190"/>
                <a:gd name="T113" fmla="*/ 848 h 11339"/>
                <a:gd name="T114" fmla="*/ 3644 w 16190"/>
                <a:gd name="T115" fmla="*/ 1520 h 11339"/>
                <a:gd name="T116" fmla="*/ 3069 w 16190"/>
                <a:gd name="T117" fmla="*/ 2336 h 11339"/>
                <a:gd name="T118" fmla="*/ 2716 w 16190"/>
                <a:gd name="T119" fmla="*/ 3269 h 11339"/>
                <a:gd name="T120" fmla="*/ 2586 w 16190"/>
                <a:gd name="T121" fmla="*/ 4286 h 11339"/>
                <a:gd name="T122" fmla="*/ 2677 w 16190"/>
                <a:gd name="T123" fmla="*/ 5358 h 11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90" h="11339">
                  <a:moveTo>
                    <a:pt x="2889" y="6179"/>
                  </a:moveTo>
                  <a:lnTo>
                    <a:pt x="2857" y="6176"/>
                  </a:lnTo>
                  <a:lnTo>
                    <a:pt x="2766" y="6168"/>
                  </a:lnTo>
                  <a:lnTo>
                    <a:pt x="2700" y="6164"/>
                  </a:lnTo>
                  <a:lnTo>
                    <a:pt x="2623" y="6162"/>
                  </a:lnTo>
                  <a:lnTo>
                    <a:pt x="2535" y="6160"/>
                  </a:lnTo>
                  <a:lnTo>
                    <a:pt x="2438" y="6161"/>
                  </a:lnTo>
                  <a:lnTo>
                    <a:pt x="2333" y="6165"/>
                  </a:lnTo>
                  <a:lnTo>
                    <a:pt x="2219" y="6172"/>
                  </a:lnTo>
                  <a:lnTo>
                    <a:pt x="2100" y="6184"/>
                  </a:lnTo>
                  <a:lnTo>
                    <a:pt x="1975" y="6200"/>
                  </a:lnTo>
                  <a:lnTo>
                    <a:pt x="1847" y="6222"/>
                  </a:lnTo>
                  <a:lnTo>
                    <a:pt x="1714" y="6250"/>
                  </a:lnTo>
                  <a:lnTo>
                    <a:pt x="1580" y="6284"/>
                  </a:lnTo>
                  <a:lnTo>
                    <a:pt x="1445" y="6327"/>
                  </a:lnTo>
                  <a:lnTo>
                    <a:pt x="1309" y="6376"/>
                  </a:lnTo>
                  <a:lnTo>
                    <a:pt x="1175" y="6435"/>
                  </a:lnTo>
                  <a:lnTo>
                    <a:pt x="1043" y="6502"/>
                  </a:lnTo>
                  <a:lnTo>
                    <a:pt x="915" y="6581"/>
                  </a:lnTo>
                  <a:lnTo>
                    <a:pt x="789" y="6669"/>
                  </a:lnTo>
                  <a:lnTo>
                    <a:pt x="670" y="6769"/>
                  </a:lnTo>
                  <a:lnTo>
                    <a:pt x="558" y="6880"/>
                  </a:lnTo>
                  <a:lnTo>
                    <a:pt x="451" y="7004"/>
                  </a:lnTo>
                  <a:lnTo>
                    <a:pt x="354" y="7142"/>
                  </a:lnTo>
                  <a:lnTo>
                    <a:pt x="266" y="7293"/>
                  </a:lnTo>
                  <a:lnTo>
                    <a:pt x="189" y="7459"/>
                  </a:lnTo>
                  <a:lnTo>
                    <a:pt x="124" y="7640"/>
                  </a:lnTo>
                  <a:lnTo>
                    <a:pt x="72" y="7836"/>
                  </a:lnTo>
                  <a:lnTo>
                    <a:pt x="32" y="8049"/>
                  </a:lnTo>
                  <a:lnTo>
                    <a:pt x="8" y="8278"/>
                  </a:lnTo>
                  <a:lnTo>
                    <a:pt x="0" y="8526"/>
                  </a:lnTo>
                  <a:lnTo>
                    <a:pt x="14" y="8777"/>
                  </a:lnTo>
                  <a:lnTo>
                    <a:pt x="58" y="9019"/>
                  </a:lnTo>
                  <a:lnTo>
                    <a:pt x="129" y="9249"/>
                  </a:lnTo>
                  <a:lnTo>
                    <a:pt x="228" y="9468"/>
                  </a:lnTo>
                  <a:lnTo>
                    <a:pt x="355" y="9676"/>
                  </a:lnTo>
                  <a:lnTo>
                    <a:pt x="509" y="9873"/>
                  </a:lnTo>
                  <a:lnTo>
                    <a:pt x="689" y="10059"/>
                  </a:lnTo>
                  <a:lnTo>
                    <a:pt x="897" y="10233"/>
                  </a:lnTo>
                  <a:lnTo>
                    <a:pt x="1130" y="10395"/>
                  </a:lnTo>
                  <a:lnTo>
                    <a:pt x="1389" y="10545"/>
                  </a:lnTo>
                  <a:lnTo>
                    <a:pt x="1674" y="10682"/>
                  </a:lnTo>
                  <a:lnTo>
                    <a:pt x="1983" y="10808"/>
                  </a:lnTo>
                  <a:lnTo>
                    <a:pt x="2317" y="10920"/>
                  </a:lnTo>
                  <a:lnTo>
                    <a:pt x="2677" y="11019"/>
                  </a:lnTo>
                  <a:lnTo>
                    <a:pt x="3059" y="11106"/>
                  </a:lnTo>
                  <a:lnTo>
                    <a:pt x="3465" y="11178"/>
                  </a:lnTo>
                  <a:lnTo>
                    <a:pt x="3894" y="11238"/>
                  </a:lnTo>
                  <a:lnTo>
                    <a:pt x="4346" y="11284"/>
                  </a:lnTo>
                  <a:lnTo>
                    <a:pt x="4821" y="11317"/>
                  </a:lnTo>
                  <a:lnTo>
                    <a:pt x="5319" y="11335"/>
                  </a:lnTo>
                  <a:lnTo>
                    <a:pt x="5837" y="11339"/>
                  </a:lnTo>
                  <a:lnTo>
                    <a:pt x="6377" y="11328"/>
                  </a:lnTo>
                  <a:lnTo>
                    <a:pt x="6939" y="11303"/>
                  </a:lnTo>
                  <a:lnTo>
                    <a:pt x="7521" y="11262"/>
                  </a:lnTo>
                  <a:lnTo>
                    <a:pt x="8123" y="11208"/>
                  </a:lnTo>
                  <a:lnTo>
                    <a:pt x="8745" y="11137"/>
                  </a:lnTo>
                  <a:lnTo>
                    <a:pt x="9388" y="11051"/>
                  </a:lnTo>
                  <a:lnTo>
                    <a:pt x="10049" y="10950"/>
                  </a:lnTo>
                  <a:lnTo>
                    <a:pt x="10730" y="10833"/>
                  </a:lnTo>
                  <a:lnTo>
                    <a:pt x="11428" y="10700"/>
                  </a:lnTo>
                  <a:lnTo>
                    <a:pt x="12145" y="10550"/>
                  </a:lnTo>
                  <a:lnTo>
                    <a:pt x="12880" y="10384"/>
                  </a:lnTo>
                  <a:lnTo>
                    <a:pt x="12919" y="10376"/>
                  </a:lnTo>
                  <a:lnTo>
                    <a:pt x="13029" y="10352"/>
                  </a:lnTo>
                  <a:lnTo>
                    <a:pt x="13107" y="10334"/>
                  </a:lnTo>
                  <a:lnTo>
                    <a:pt x="13198" y="10311"/>
                  </a:lnTo>
                  <a:lnTo>
                    <a:pt x="13302" y="10282"/>
                  </a:lnTo>
                  <a:lnTo>
                    <a:pt x="13417" y="10249"/>
                  </a:lnTo>
                  <a:lnTo>
                    <a:pt x="13543" y="10211"/>
                  </a:lnTo>
                  <a:lnTo>
                    <a:pt x="13676" y="10166"/>
                  </a:lnTo>
                  <a:lnTo>
                    <a:pt x="13818" y="10117"/>
                  </a:lnTo>
                  <a:lnTo>
                    <a:pt x="13965" y="10062"/>
                  </a:lnTo>
                  <a:lnTo>
                    <a:pt x="14118" y="10001"/>
                  </a:lnTo>
                  <a:lnTo>
                    <a:pt x="14272" y="9933"/>
                  </a:lnTo>
                  <a:lnTo>
                    <a:pt x="14430" y="9859"/>
                  </a:lnTo>
                  <a:lnTo>
                    <a:pt x="14588" y="9779"/>
                  </a:lnTo>
                  <a:lnTo>
                    <a:pt x="14746" y="9692"/>
                  </a:lnTo>
                  <a:lnTo>
                    <a:pt x="14903" y="9599"/>
                  </a:lnTo>
                  <a:lnTo>
                    <a:pt x="15056" y="9497"/>
                  </a:lnTo>
                  <a:lnTo>
                    <a:pt x="15204" y="9389"/>
                  </a:lnTo>
                  <a:lnTo>
                    <a:pt x="15348" y="9273"/>
                  </a:lnTo>
                  <a:lnTo>
                    <a:pt x="15485" y="9150"/>
                  </a:lnTo>
                  <a:lnTo>
                    <a:pt x="15613" y="9019"/>
                  </a:lnTo>
                  <a:lnTo>
                    <a:pt x="15732" y="8879"/>
                  </a:lnTo>
                  <a:lnTo>
                    <a:pt x="15840" y="8731"/>
                  </a:lnTo>
                  <a:lnTo>
                    <a:pt x="15936" y="8575"/>
                  </a:lnTo>
                  <a:lnTo>
                    <a:pt x="16018" y="8411"/>
                  </a:lnTo>
                  <a:lnTo>
                    <a:pt x="16087" y="8237"/>
                  </a:lnTo>
                  <a:lnTo>
                    <a:pt x="16138" y="8054"/>
                  </a:lnTo>
                  <a:lnTo>
                    <a:pt x="16174" y="7863"/>
                  </a:lnTo>
                  <a:lnTo>
                    <a:pt x="16190" y="7661"/>
                  </a:lnTo>
                  <a:lnTo>
                    <a:pt x="16186" y="7451"/>
                  </a:lnTo>
                  <a:lnTo>
                    <a:pt x="16167" y="7243"/>
                  </a:lnTo>
                  <a:lnTo>
                    <a:pt x="16136" y="7048"/>
                  </a:lnTo>
                  <a:lnTo>
                    <a:pt x="16095" y="6867"/>
                  </a:lnTo>
                  <a:lnTo>
                    <a:pt x="16043" y="6699"/>
                  </a:lnTo>
                  <a:lnTo>
                    <a:pt x="15983" y="6545"/>
                  </a:lnTo>
                  <a:lnTo>
                    <a:pt x="15914" y="6402"/>
                  </a:lnTo>
                  <a:lnTo>
                    <a:pt x="15837" y="6272"/>
                  </a:lnTo>
                  <a:lnTo>
                    <a:pt x="15754" y="6153"/>
                  </a:lnTo>
                  <a:lnTo>
                    <a:pt x="15663" y="6045"/>
                  </a:lnTo>
                  <a:lnTo>
                    <a:pt x="15567" y="5949"/>
                  </a:lnTo>
                  <a:lnTo>
                    <a:pt x="15465" y="5862"/>
                  </a:lnTo>
                  <a:lnTo>
                    <a:pt x="15360" y="5786"/>
                  </a:lnTo>
                  <a:lnTo>
                    <a:pt x="15251" y="5720"/>
                  </a:lnTo>
                  <a:lnTo>
                    <a:pt x="15139" y="5662"/>
                  </a:lnTo>
                  <a:lnTo>
                    <a:pt x="15023" y="5614"/>
                  </a:lnTo>
                  <a:lnTo>
                    <a:pt x="14907" y="5574"/>
                  </a:lnTo>
                  <a:lnTo>
                    <a:pt x="14789" y="5543"/>
                  </a:lnTo>
                  <a:lnTo>
                    <a:pt x="14671" y="5519"/>
                  </a:lnTo>
                  <a:lnTo>
                    <a:pt x="14555" y="5503"/>
                  </a:lnTo>
                  <a:lnTo>
                    <a:pt x="14437" y="5493"/>
                  </a:lnTo>
                  <a:lnTo>
                    <a:pt x="14323" y="5491"/>
                  </a:lnTo>
                  <a:lnTo>
                    <a:pt x="14211" y="5494"/>
                  </a:lnTo>
                  <a:lnTo>
                    <a:pt x="14101" y="5503"/>
                  </a:lnTo>
                  <a:lnTo>
                    <a:pt x="13996" y="5518"/>
                  </a:lnTo>
                  <a:lnTo>
                    <a:pt x="13895" y="5539"/>
                  </a:lnTo>
                  <a:lnTo>
                    <a:pt x="13800" y="5563"/>
                  </a:lnTo>
                  <a:lnTo>
                    <a:pt x="13710" y="5592"/>
                  </a:lnTo>
                  <a:lnTo>
                    <a:pt x="13626" y="5626"/>
                  </a:lnTo>
                  <a:lnTo>
                    <a:pt x="13550" y="5662"/>
                  </a:lnTo>
                  <a:lnTo>
                    <a:pt x="13481" y="5701"/>
                  </a:lnTo>
                  <a:lnTo>
                    <a:pt x="13421" y="5744"/>
                  </a:lnTo>
                  <a:lnTo>
                    <a:pt x="13370" y="5788"/>
                  </a:lnTo>
                  <a:lnTo>
                    <a:pt x="13384" y="5769"/>
                  </a:lnTo>
                  <a:lnTo>
                    <a:pt x="13420" y="5712"/>
                  </a:lnTo>
                  <a:lnTo>
                    <a:pt x="13445" y="5672"/>
                  </a:lnTo>
                  <a:lnTo>
                    <a:pt x="13474" y="5623"/>
                  </a:lnTo>
                  <a:lnTo>
                    <a:pt x="13505" y="5566"/>
                  </a:lnTo>
                  <a:lnTo>
                    <a:pt x="13540" y="5502"/>
                  </a:lnTo>
                  <a:lnTo>
                    <a:pt x="13575" y="5432"/>
                  </a:lnTo>
                  <a:lnTo>
                    <a:pt x="13611" y="5355"/>
                  </a:lnTo>
                  <a:lnTo>
                    <a:pt x="13647" y="5271"/>
                  </a:lnTo>
                  <a:lnTo>
                    <a:pt x="13682" y="5183"/>
                  </a:lnTo>
                  <a:lnTo>
                    <a:pt x="13717" y="5089"/>
                  </a:lnTo>
                  <a:lnTo>
                    <a:pt x="13749" y="4990"/>
                  </a:lnTo>
                  <a:lnTo>
                    <a:pt x="13779" y="4887"/>
                  </a:lnTo>
                  <a:lnTo>
                    <a:pt x="13805" y="4780"/>
                  </a:lnTo>
                  <a:lnTo>
                    <a:pt x="13827" y="4670"/>
                  </a:lnTo>
                  <a:lnTo>
                    <a:pt x="13843" y="4556"/>
                  </a:lnTo>
                  <a:lnTo>
                    <a:pt x="13855" y="4440"/>
                  </a:lnTo>
                  <a:lnTo>
                    <a:pt x="13861" y="4320"/>
                  </a:lnTo>
                  <a:lnTo>
                    <a:pt x="13858" y="4199"/>
                  </a:lnTo>
                  <a:lnTo>
                    <a:pt x="13849" y="4077"/>
                  </a:lnTo>
                  <a:lnTo>
                    <a:pt x="13831" y="3953"/>
                  </a:lnTo>
                  <a:lnTo>
                    <a:pt x="13804" y="3828"/>
                  </a:lnTo>
                  <a:lnTo>
                    <a:pt x="13767" y="3704"/>
                  </a:lnTo>
                  <a:lnTo>
                    <a:pt x="13720" y="3580"/>
                  </a:lnTo>
                  <a:lnTo>
                    <a:pt x="13661" y="3456"/>
                  </a:lnTo>
                  <a:lnTo>
                    <a:pt x="13590" y="3333"/>
                  </a:lnTo>
                  <a:lnTo>
                    <a:pt x="13507" y="3210"/>
                  </a:lnTo>
                  <a:lnTo>
                    <a:pt x="13410" y="3089"/>
                  </a:lnTo>
                  <a:lnTo>
                    <a:pt x="13300" y="2971"/>
                  </a:lnTo>
                  <a:lnTo>
                    <a:pt x="13174" y="2855"/>
                  </a:lnTo>
                  <a:lnTo>
                    <a:pt x="13042" y="2748"/>
                  </a:lnTo>
                  <a:lnTo>
                    <a:pt x="12908" y="2653"/>
                  </a:lnTo>
                  <a:lnTo>
                    <a:pt x="12777" y="2571"/>
                  </a:lnTo>
                  <a:lnTo>
                    <a:pt x="12645" y="2502"/>
                  </a:lnTo>
                  <a:lnTo>
                    <a:pt x="12516" y="2445"/>
                  </a:lnTo>
                  <a:lnTo>
                    <a:pt x="12386" y="2399"/>
                  </a:lnTo>
                  <a:lnTo>
                    <a:pt x="12259" y="2364"/>
                  </a:lnTo>
                  <a:lnTo>
                    <a:pt x="12132" y="2340"/>
                  </a:lnTo>
                  <a:lnTo>
                    <a:pt x="12007" y="2324"/>
                  </a:lnTo>
                  <a:lnTo>
                    <a:pt x="11884" y="2319"/>
                  </a:lnTo>
                  <a:lnTo>
                    <a:pt x="11763" y="2323"/>
                  </a:lnTo>
                  <a:lnTo>
                    <a:pt x="11643" y="2336"/>
                  </a:lnTo>
                  <a:lnTo>
                    <a:pt x="11526" y="2358"/>
                  </a:lnTo>
                  <a:lnTo>
                    <a:pt x="11412" y="2386"/>
                  </a:lnTo>
                  <a:lnTo>
                    <a:pt x="11300" y="2421"/>
                  </a:lnTo>
                  <a:lnTo>
                    <a:pt x="11191" y="2465"/>
                  </a:lnTo>
                  <a:lnTo>
                    <a:pt x="11084" y="2513"/>
                  </a:lnTo>
                  <a:lnTo>
                    <a:pt x="10981" y="2568"/>
                  </a:lnTo>
                  <a:lnTo>
                    <a:pt x="10880" y="2628"/>
                  </a:lnTo>
                  <a:lnTo>
                    <a:pt x="10783" y="2693"/>
                  </a:lnTo>
                  <a:lnTo>
                    <a:pt x="10690" y="2763"/>
                  </a:lnTo>
                  <a:lnTo>
                    <a:pt x="10601" y="2836"/>
                  </a:lnTo>
                  <a:lnTo>
                    <a:pt x="10515" y="2913"/>
                  </a:lnTo>
                  <a:lnTo>
                    <a:pt x="10433" y="2993"/>
                  </a:lnTo>
                  <a:lnTo>
                    <a:pt x="10355" y="3075"/>
                  </a:lnTo>
                  <a:lnTo>
                    <a:pt x="10282" y="3160"/>
                  </a:lnTo>
                  <a:lnTo>
                    <a:pt x="10213" y="3247"/>
                  </a:lnTo>
                  <a:lnTo>
                    <a:pt x="10149" y="3334"/>
                  </a:lnTo>
                  <a:lnTo>
                    <a:pt x="10089" y="3422"/>
                  </a:lnTo>
                  <a:lnTo>
                    <a:pt x="10035" y="3510"/>
                  </a:lnTo>
                  <a:lnTo>
                    <a:pt x="9986" y="3599"/>
                  </a:lnTo>
                  <a:lnTo>
                    <a:pt x="9941" y="3686"/>
                  </a:lnTo>
                  <a:lnTo>
                    <a:pt x="9944" y="3675"/>
                  </a:lnTo>
                  <a:lnTo>
                    <a:pt x="9953" y="3642"/>
                  </a:lnTo>
                  <a:lnTo>
                    <a:pt x="9966" y="3588"/>
                  </a:lnTo>
                  <a:lnTo>
                    <a:pt x="9982" y="3515"/>
                  </a:lnTo>
                  <a:lnTo>
                    <a:pt x="9999" y="3424"/>
                  </a:lnTo>
                  <a:lnTo>
                    <a:pt x="10017" y="3318"/>
                  </a:lnTo>
                  <a:lnTo>
                    <a:pt x="10035" y="3198"/>
                  </a:lnTo>
                  <a:lnTo>
                    <a:pt x="10052" y="3065"/>
                  </a:lnTo>
                  <a:lnTo>
                    <a:pt x="10066" y="2921"/>
                  </a:lnTo>
                  <a:lnTo>
                    <a:pt x="10076" y="2767"/>
                  </a:lnTo>
                  <a:lnTo>
                    <a:pt x="10081" y="2605"/>
                  </a:lnTo>
                  <a:lnTo>
                    <a:pt x="10080" y="2435"/>
                  </a:lnTo>
                  <a:lnTo>
                    <a:pt x="10072" y="2262"/>
                  </a:lnTo>
                  <a:lnTo>
                    <a:pt x="10056" y="2084"/>
                  </a:lnTo>
                  <a:lnTo>
                    <a:pt x="10030" y="1905"/>
                  </a:lnTo>
                  <a:lnTo>
                    <a:pt x="9994" y="1724"/>
                  </a:lnTo>
                  <a:lnTo>
                    <a:pt x="9946" y="1546"/>
                  </a:lnTo>
                  <a:lnTo>
                    <a:pt x="9885" y="1369"/>
                  </a:lnTo>
                  <a:lnTo>
                    <a:pt x="9811" y="1196"/>
                  </a:lnTo>
                  <a:lnTo>
                    <a:pt x="9721" y="1029"/>
                  </a:lnTo>
                  <a:lnTo>
                    <a:pt x="9614" y="870"/>
                  </a:lnTo>
                  <a:lnTo>
                    <a:pt x="9491" y="718"/>
                  </a:lnTo>
                  <a:lnTo>
                    <a:pt x="9349" y="578"/>
                  </a:lnTo>
                  <a:lnTo>
                    <a:pt x="9187" y="449"/>
                  </a:lnTo>
                  <a:lnTo>
                    <a:pt x="9005" y="332"/>
                  </a:lnTo>
                  <a:lnTo>
                    <a:pt x="8801" y="231"/>
                  </a:lnTo>
                  <a:lnTo>
                    <a:pt x="8574" y="146"/>
                  </a:lnTo>
                  <a:lnTo>
                    <a:pt x="8322" y="79"/>
                  </a:lnTo>
                  <a:lnTo>
                    <a:pt x="8046" y="31"/>
                  </a:lnTo>
                  <a:lnTo>
                    <a:pt x="7742" y="4"/>
                  </a:lnTo>
                  <a:lnTo>
                    <a:pt x="7411" y="0"/>
                  </a:lnTo>
                  <a:lnTo>
                    <a:pt x="7052" y="20"/>
                  </a:lnTo>
                  <a:lnTo>
                    <a:pt x="6706" y="58"/>
                  </a:lnTo>
                  <a:lnTo>
                    <a:pt x="6374" y="110"/>
                  </a:lnTo>
                  <a:lnTo>
                    <a:pt x="6056" y="177"/>
                  </a:lnTo>
                  <a:lnTo>
                    <a:pt x="5753" y="257"/>
                  </a:lnTo>
                  <a:lnTo>
                    <a:pt x="5462" y="351"/>
                  </a:lnTo>
                  <a:lnTo>
                    <a:pt x="5186" y="457"/>
                  </a:lnTo>
                  <a:lnTo>
                    <a:pt x="4924" y="576"/>
                  </a:lnTo>
                  <a:lnTo>
                    <a:pt x="4676" y="706"/>
                  </a:lnTo>
                  <a:lnTo>
                    <a:pt x="4442" y="848"/>
                  </a:lnTo>
                  <a:lnTo>
                    <a:pt x="4222" y="1001"/>
                  </a:lnTo>
                  <a:lnTo>
                    <a:pt x="4015" y="1164"/>
                  </a:lnTo>
                  <a:lnTo>
                    <a:pt x="3823" y="1337"/>
                  </a:lnTo>
                  <a:lnTo>
                    <a:pt x="3644" y="1520"/>
                  </a:lnTo>
                  <a:lnTo>
                    <a:pt x="3480" y="1712"/>
                  </a:lnTo>
                  <a:lnTo>
                    <a:pt x="3329" y="1912"/>
                  </a:lnTo>
                  <a:lnTo>
                    <a:pt x="3193" y="2120"/>
                  </a:lnTo>
                  <a:lnTo>
                    <a:pt x="3069" y="2336"/>
                  </a:lnTo>
                  <a:lnTo>
                    <a:pt x="2960" y="2561"/>
                  </a:lnTo>
                  <a:lnTo>
                    <a:pt x="2865" y="2790"/>
                  </a:lnTo>
                  <a:lnTo>
                    <a:pt x="2784" y="3026"/>
                  </a:lnTo>
                  <a:lnTo>
                    <a:pt x="2716" y="3269"/>
                  </a:lnTo>
                  <a:lnTo>
                    <a:pt x="2663" y="3516"/>
                  </a:lnTo>
                  <a:lnTo>
                    <a:pt x="2623" y="3769"/>
                  </a:lnTo>
                  <a:lnTo>
                    <a:pt x="2598" y="4025"/>
                  </a:lnTo>
                  <a:lnTo>
                    <a:pt x="2586" y="4286"/>
                  </a:lnTo>
                  <a:lnTo>
                    <a:pt x="2588" y="4550"/>
                  </a:lnTo>
                  <a:lnTo>
                    <a:pt x="2604" y="4816"/>
                  </a:lnTo>
                  <a:lnTo>
                    <a:pt x="2633" y="5086"/>
                  </a:lnTo>
                  <a:lnTo>
                    <a:pt x="2677" y="5358"/>
                  </a:lnTo>
                  <a:lnTo>
                    <a:pt x="2733" y="5631"/>
                  </a:lnTo>
                  <a:lnTo>
                    <a:pt x="2805" y="5904"/>
                  </a:lnTo>
                  <a:lnTo>
                    <a:pt x="2889" y="6179"/>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black"/>
                </a:solidFill>
                <a:effectLst/>
                <a:uLnTx/>
                <a:uFillTx/>
                <a:latin typeface="Calibri"/>
              </a:endParaRPr>
            </a:p>
          </p:txBody>
        </p:sp>
      </p:grpSp>
      <p:sp>
        <p:nvSpPr>
          <p:cNvPr id="681" name="TextBox 214">
            <a:extLst>
              <a:ext uri="{FF2B5EF4-FFF2-40B4-BE49-F238E27FC236}">
                <a16:creationId xmlns:a16="http://schemas.microsoft.com/office/drawing/2014/main" id="{B96E7290-CDD4-E3E6-84EF-DC01350B3D87}"/>
              </a:ext>
            </a:extLst>
          </p:cNvPr>
          <p:cNvSpPr txBox="1"/>
          <p:nvPr/>
        </p:nvSpPr>
        <p:spPr>
          <a:xfrm>
            <a:off x="1365522" y="2751482"/>
            <a:ext cx="2469965"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i="0" u="none" strike="noStrike" kern="0" cap="none" spc="0" normalizeH="0" baseline="0" noProof="0">
                <a:ln>
                  <a:noFill/>
                </a:ln>
                <a:solidFill>
                  <a:prstClr val="white"/>
                </a:solidFill>
                <a:effectLst/>
                <a:uLnTx/>
                <a:uFillTx/>
              </a:rPr>
              <a:t>¿Por qué es importante para Fogafín participar?</a:t>
            </a:r>
          </a:p>
        </p:txBody>
      </p:sp>
      <p:sp>
        <p:nvSpPr>
          <p:cNvPr id="682" name="TextBox 214">
            <a:extLst>
              <a:ext uri="{FF2B5EF4-FFF2-40B4-BE49-F238E27FC236}">
                <a16:creationId xmlns:a16="http://schemas.microsoft.com/office/drawing/2014/main" id="{868DC188-CEBB-EA68-541F-4CD9E6CFF19F}"/>
              </a:ext>
            </a:extLst>
          </p:cNvPr>
          <p:cNvSpPr txBox="1"/>
          <p:nvPr/>
        </p:nvSpPr>
        <p:spPr>
          <a:xfrm>
            <a:off x="1427161" y="3955876"/>
            <a:ext cx="2469965" cy="923330"/>
          </a:xfrm>
          <a:prstGeom prst="rect">
            <a:avLst/>
          </a:prstGeom>
          <a:noFill/>
        </p:spPr>
        <p:txBody>
          <a:bodyPr wrap="square" rtlCol="0">
            <a:spAutoFit/>
          </a:bodyPr>
          <a:lstStyle/>
          <a:p>
            <a:pPr lvl="0">
              <a:defRPr/>
            </a:pPr>
            <a:r>
              <a:rPr lang="es-MX">
                <a:solidFill>
                  <a:prstClr val="white"/>
                </a:solidFill>
              </a:rPr>
              <a:t>Medios utilizados para informar a la ciudadanía</a:t>
            </a:r>
            <a:endParaRPr kumimoji="0" lang="es-MX" b="1" i="0" u="none" strike="noStrike" kern="0" cap="none" spc="0" normalizeH="0" baseline="0" noProof="0">
              <a:ln>
                <a:noFill/>
              </a:ln>
              <a:solidFill>
                <a:prstClr val="white"/>
              </a:solidFill>
              <a:effectLst/>
              <a:uLnTx/>
              <a:uFillTx/>
            </a:endParaRPr>
          </a:p>
        </p:txBody>
      </p:sp>
      <p:sp>
        <p:nvSpPr>
          <p:cNvPr id="683" name="TextBox 214">
            <a:extLst>
              <a:ext uri="{FF2B5EF4-FFF2-40B4-BE49-F238E27FC236}">
                <a16:creationId xmlns:a16="http://schemas.microsoft.com/office/drawing/2014/main" id="{2448506C-3A80-69CD-8B73-2670626E8000}"/>
              </a:ext>
            </a:extLst>
          </p:cNvPr>
          <p:cNvSpPr txBox="1"/>
          <p:nvPr/>
        </p:nvSpPr>
        <p:spPr>
          <a:xfrm>
            <a:off x="8433326" y="2551855"/>
            <a:ext cx="2469965" cy="646331"/>
          </a:xfrm>
          <a:prstGeom prst="rect">
            <a:avLst/>
          </a:prstGeom>
          <a:noFill/>
        </p:spPr>
        <p:txBody>
          <a:bodyPr wrap="square" rtlCol="0">
            <a:spAutoFit/>
          </a:bodyPr>
          <a:lstStyle/>
          <a:p>
            <a:pPr lvl="0" algn="r">
              <a:defRPr/>
            </a:pPr>
            <a:r>
              <a:rPr lang="es-MX">
                <a:solidFill>
                  <a:schemeClr val="bg1"/>
                </a:solidFill>
              </a:rPr>
              <a:t>Cifras de las actividades</a:t>
            </a:r>
            <a:endParaRPr kumimoji="0" lang="es-MX" b="1" i="0" u="none" strike="noStrike" kern="0" cap="none" spc="0" normalizeH="0" baseline="0" noProof="0">
              <a:ln>
                <a:noFill/>
              </a:ln>
              <a:solidFill>
                <a:prstClr val="white"/>
              </a:solidFill>
              <a:effectLst/>
              <a:uLnTx/>
              <a:uFillTx/>
            </a:endParaRPr>
          </a:p>
        </p:txBody>
      </p:sp>
      <p:sp>
        <p:nvSpPr>
          <p:cNvPr id="684" name="TextBox 214">
            <a:extLst>
              <a:ext uri="{FF2B5EF4-FFF2-40B4-BE49-F238E27FC236}">
                <a16:creationId xmlns:a16="http://schemas.microsoft.com/office/drawing/2014/main" id="{53C79A87-4951-6536-4594-89F44C987064}"/>
              </a:ext>
            </a:extLst>
          </p:cNvPr>
          <p:cNvSpPr txBox="1"/>
          <p:nvPr/>
        </p:nvSpPr>
        <p:spPr>
          <a:xfrm>
            <a:off x="8763881" y="3648816"/>
            <a:ext cx="2139410" cy="646331"/>
          </a:xfrm>
          <a:prstGeom prst="rect">
            <a:avLst/>
          </a:prstGeom>
          <a:noFill/>
        </p:spPr>
        <p:txBody>
          <a:bodyPr wrap="square" rtlCol="0">
            <a:spAutoFit/>
          </a:bodyPr>
          <a:lstStyle/>
          <a:p>
            <a:pPr lvl="0" algn="r">
              <a:defRPr/>
            </a:pPr>
            <a:r>
              <a:rPr lang="id-ID">
                <a:solidFill>
                  <a:schemeClr val="bg1"/>
                </a:solidFill>
              </a:rPr>
              <a:t>Registro fotográfico</a:t>
            </a:r>
            <a:endParaRPr kumimoji="0" lang="es-MX" b="1" i="0" u="none" strike="noStrike" kern="0" cap="none" spc="0" normalizeH="0" baseline="0" noProof="0">
              <a:ln>
                <a:noFill/>
              </a:ln>
              <a:solidFill>
                <a:prstClr val="white"/>
              </a:solidFill>
              <a:effectLst/>
              <a:uLnTx/>
              <a:uFillTx/>
            </a:endParaRPr>
          </a:p>
        </p:txBody>
      </p:sp>
    </p:spTree>
    <p:extLst>
      <p:ext uri="{BB962C8B-B14F-4D97-AF65-F5344CB8AC3E}">
        <p14:creationId xmlns:p14="http://schemas.microsoft.com/office/powerpoint/2010/main" val="369499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59"/>
                                        </p:tgtEl>
                                        <p:attrNameLst>
                                          <p:attrName>style.visibility</p:attrName>
                                        </p:attrNameLst>
                                      </p:cBhvr>
                                      <p:to>
                                        <p:strVal val="visible"/>
                                      </p:to>
                                    </p:set>
                                    <p:animEffect transition="in" filter="fade">
                                      <p:cBhvr>
                                        <p:cTn id="7" dur="500"/>
                                        <p:tgtEl>
                                          <p:spTgt spid="459"/>
                                        </p:tgtEl>
                                      </p:cBhvr>
                                    </p:animEffect>
                                  </p:childTnLst>
                                </p:cTn>
                              </p:par>
                              <p:par>
                                <p:cTn id="8" presetID="10" presetClass="entr" presetSubtype="0" fill="hold" nodeType="withEffect">
                                  <p:stCondLst>
                                    <p:cond delay="0"/>
                                  </p:stCondLst>
                                  <p:childTnLst>
                                    <p:set>
                                      <p:cBhvr>
                                        <p:cTn id="9" dur="1" fill="hold">
                                          <p:stCondLst>
                                            <p:cond delay="0"/>
                                          </p:stCondLst>
                                        </p:cTn>
                                        <p:tgtEl>
                                          <p:spTgt spid="491"/>
                                        </p:tgtEl>
                                        <p:attrNameLst>
                                          <p:attrName>style.visibility</p:attrName>
                                        </p:attrNameLst>
                                      </p:cBhvr>
                                      <p:to>
                                        <p:strVal val="visible"/>
                                      </p:to>
                                    </p:set>
                                    <p:animEffect transition="in" filter="fade">
                                      <p:cBhvr>
                                        <p:cTn id="10" dur="500"/>
                                        <p:tgtEl>
                                          <p:spTgt spid="491"/>
                                        </p:tgtEl>
                                      </p:cBhvr>
                                    </p:animEffect>
                                  </p:childTnLst>
                                </p:cTn>
                              </p:par>
                              <p:par>
                                <p:cTn id="11" presetID="10" presetClass="entr" presetSubtype="0" fill="hold" nodeType="withEffect">
                                  <p:stCondLst>
                                    <p:cond delay="0"/>
                                  </p:stCondLst>
                                  <p:childTnLst>
                                    <p:set>
                                      <p:cBhvr>
                                        <p:cTn id="12" dur="1" fill="hold">
                                          <p:stCondLst>
                                            <p:cond delay="0"/>
                                          </p:stCondLst>
                                        </p:cTn>
                                        <p:tgtEl>
                                          <p:spTgt spid="523"/>
                                        </p:tgtEl>
                                        <p:attrNameLst>
                                          <p:attrName>style.visibility</p:attrName>
                                        </p:attrNameLst>
                                      </p:cBhvr>
                                      <p:to>
                                        <p:strVal val="visible"/>
                                      </p:to>
                                    </p:set>
                                    <p:animEffect transition="in" filter="fade">
                                      <p:cBhvr>
                                        <p:cTn id="13" dur="500"/>
                                        <p:tgtEl>
                                          <p:spTgt spid="523"/>
                                        </p:tgtEl>
                                      </p:cBhvr>
                                    </p:animEffect>
                                  </p:childTnLst>
                                </p:cTn>
                              </p:par>
                              <p:par>
                                <p:cTn id="14" presetID="10" presetClass="entr" presetSubtype="0" fill="hold" nodeType="withEffect">
                                  <p:stCondLst>
                                    <p:cond delay="0"/>
                                  </p:stCondLst>
                                  <p:childTnLst>
                                    <p:set>
                                      <p:cBhvr>
                                        <p:cTn id="15" dur="1" fill="hold">
                                          <p:stCondLst>
                                            <p:cond delay="0"/>
                                          </p:stCondLst>
                                        </p:cTn>
                                        <p:tgtEl>
                                          <p:spTgt spid="555"/>
                                        </p:tgtEl>
                                        <p:attrNameLst>
                                          <p:attrName>style.visibility</p:attrName>
                                        </p:attrNameLst>
                                      </p:cBhvr>
                                      <p:to>
                                        <p:strVal val="visible"/>
                                      </p:to>
                                    </p:set>
                                    <p:animEffect transition="in" filter="fade">
                                      <p:cBhvr>
                                        <p:cTn id="16" dur="500"/>
                                        <p:tgtEl>
                                          <p:spTgt spid="555"/>
                                        </p:tgtEl>
                                      </p:cBhvr>
                                    </p:animEffect>
                                  </p:childTnLst>
                                </p:cTn>
                              </p:par>
                              <p:par>
                                <p:cTn id="17" presetID="10" presetClass="entr" presetSubtype="0" fill="hold" nodeType="withEffect">
                                  <p:stCondLst>
                                    <p:cond delay="0"/>
                                  </p:stCondLst>
                                  <p:childTnLst>
                                    <p:set>
                                      <p:cBhvr>
                                        <p:cTn id="18" dur="1" fill="hold">
                                          <p:stCondLst>
                                            <p:cond delay="0"/>
                                          </p:stCondLst>
                                        </p:cTn>
                                        <p:tgtEl>
                                          <p:spTgt spid="587"/>
                                        </p:tgtEl>
                                        <p:attrNameLst>
                                          <p:attrName>style.visibility</p:attrName>
                                        </p:attrNameLst>
                                      </p:cBhvr>
                                      <p:to>
                                        <p:strVal val="visible"/>
                                      </p:to>
                                    </p:set>
                                    <p:animEffect transition="in" filter="fade">
                                      <p:cBhvr>
                                        <p:cTn id="19" dur="500"/>
                                        <p:tgtEl>
                                          <p:spTgt spid="587"/>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651"/>
                                        </p:tgtEl>
                                        <p:attrNameLst>
                                          <p:attrName>style.visibility</p:attrName>
                                        </p:attrNameLst>
                                      </p:cBhvr>
                                      <p:to>
                                        <p:strVal val="visible"/>
                                      </p:to>
                                    </p:set>
                                    <p:animEffect transition="in" filter="wipe(left)">
                                      <p:cBhvr>
                                        <p:cTn id="23" dur="500"/>
                                        <p:tgtEl>
                                          <p:spTgt spid="651"/>
                                        </p:tgtEl>
                                      </p:cBhvr>
                                    </p:animEffect>
                                  </p:childTnLst>
                                </p:cTn>
                              </p:par>
                              <p:par>
                                <p:cTn id="24" presetID="22" presetClass="entr" presetSubtype="8" fill="hold" nodeType="withEffect">
                                  <p:stCondLst>
                                    <p:cond delay="0"/>
                                  </p:stCondLst>
                                  <p:childTnLst>
                                    <p:set>
                                      <p:cBhvr>
                                        <p:cTn id="25" dur="1" fill="hold">
                                          <p:stCondLst>
                                            <p:cond delay="0"/>
                                          </p:stCondLst>
                                        </p:cTn>
                                        <p:tgtEl>
                                          <p:spTgt spid="656"/>
                                        </p:tgtEl>
                                        <p:attrNameLst>
                                          <p:attrName>style.visibility</p:attrName>
                                        </p:attrNameLst>
                                      </p:cBhvr>
                                      <p:to>
                                        <p:strVal val="visible"/>
                                      </p:to>
                                    </p:set>
                                    <p:animEffect transition="in" filter="wipe(left)">
                                      <p:cBhvr>
                                        <p:cTn id="26" dur="500"/>
                                        <p:tgtEl>
                                          <p:spTgt spid="656"/>
                                        </p:tgtEl>
                                      </p:cBhvr>
                                    </p:animEffect>
                                  </p:childTnLst>
                                </p:cTn>
                              </p:par>
                              <p:par>
                                <p:cTn id="27" presetID="22" presetClass="entr" presetSubtype="8" fill="hold" nodeType="withEffect">
                                  <p:stCondLst>
                                    <p:cond delay="0"/>
                                  </p:stCondLst>
                                  <p:childTnLst>
                                    <p:set>
                                      <p:cBhvr>
                                        <p:cTn id="28" dur="1" fill="hold">
                                          <p:stCondLst>
                                            <p:cond delay="0"/>
                                          </p:stCondLst>
                                        </p:cTn>
                                        <p:tgtEl>
                                          <p:spTgt spid="661"/>
                                        </p:tgtEl>
                                        <p:attrNameLst>
                                          <p:attrName>style.visibility</p:attrName>
                                        </p:attrNameLst>
                                      </p:cBhvr>
                                      <p:to>
                                        <p:strVal val="visible"/>
                                      </p:to>
                                    </p:set>
                                    <p:animEffect transition="in" filter="wipe(left)">
                                      <p:cBhvr>
                                        <p:cTn id="29" dur="500"/>
                                        <p:tgtEl>
                                          <p:spTgt spid="661"/>
                                        </p:tgtEl>
                                      </p:cBhvr>
                                    </p:animEffect>
                                  </p:childTnLst>
                                </p:cTn>
                              </p:par>
                              <p:par>
                                <p:cTn id="30" presetID="22" presetClass="entr" presetSubtype="2" fill="hold" nodeType="withEffect">
                                  <p:stCondLst>
                                    <p:cond delay="0"/>
                                  </p:stCondLst>
                                  <p:childTnLst>
                                    <p:set>
                                      <p:cBhvr>
                                        <p:cTn id="31" dur="1" fill="hold">
                                          <p:stCondLst>
                                            <p:cond delay="0"/>
                                          </p:stCondLst>
                                        </p:cTn>
                                        <p:tgtEl>
                                          <p:spTgt spid="666"/>
                                        </p:tgtEl>
                                        <p:attrNameLst>
                                          <p:attrName>style.visibility</p:attrName>
                                        </p:attrNameLst>
                                      </p:cBhvr>
                                      <p:to>
                                        <p:strVal val="visible"/>
                                      </p:to>
                                    </p:set>
                                    <p:animEffect transition="in" filter="wipe(right)">
                                      <p:cBhvr>
                                        <p:cTn id="32" dur="500"/>
                                        <p:tgtEl>
                                          <p:spTgt spid="666"/>
                                        </p:tgtEl>
                                      </p:cBhvr>
                                    </p:animEffect>
                                  </p:childTnLst>
                                </p:cTn>
                              </p:par>
                              <p:par>
                                <p:cTn id="33" presetID="22" presetClass="entr" presetSubtype="2" fill="hold" nodeType="withEffect">
                                  <p:stCondLst>
                                    <p:cond delay="0"/>
                                  </p:stCondLst>
                                  <p:childTnLst>
                                    <p:set>
                                      <p:cBhvr>
                                        <p:cTn id="34" dur="1" fill="hold">
                                          <p:stCondLst>
                                            <p:cond delay="0"/>
                                          </p:stCondLst>
                                        </p:cTn>
                                        <p:tgtEl>
                                          <p:spTgt spid="671"/>
                                        </p:tgtEl>
                                        <p:attrNameLst>
                                          <p:attrName>style.visibility</p:attrName>
                                        </p:attrNameLst>
                                      </p:cBhvr>
                                      <p:to>
                                        <p:strVal val="visible"/>
                                      </p:to>
                                    </p:set>
                                    <p:animEffect transition="in" filter="wipe(right)">
                                      <p:cBhvr>
                                        <p:cTn id="35" dur="500"/>
                                        <p:tgtEl>
                                          <p:spTgt spid="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A2121-98C4-94C1-6FBA-9E27C37B8C8A}"/>
            </a:ext>
          </a:extLst>
        </p:cNvPr>
        <p:cNvGrpSpPr/>
        <p:nvPr/>
      </p:nvGrpSpPr>
      <p:grpSpPr>
        <a:xfrm>
          <a:off x="0" y="0"/>
          <a:ext cx="0" cy="0"/>
          <a:chOff x="0" y="0"/>
          <a:chExt cx="0" cy="0"/>
        </a:xfrm>
      </p:grpSpPr>
      <p:sp>
        <p:nvSpPr>
          <p:cNvPr id="4" name="TextBox 12">
            <a:extLst>
              <a:ext uri="{FF2B5EF4-FFF2-40B4-BE49-F238E27FC236}">
                <a16:creationId xmlns:a16="http://schemas.microsoft.com/office/drawing/2014/main" id="{F956BCED-7732-4D60-4BC6-E3ABB11C0137}"/>
              </a:ext>
            </a:extLst>
          </p:cNvPr>
          <p:cNvSpPr txBox="1"/>
          <p:nvPr/>
        </p:nvSpPr>
        <p:spPr>
          <a:xfrm>
            <a:off x="1744926" y="2380217"/>
            <a:ext cx="4203395" cy="923330"/>
          </a:xfrm>
          <a:prstGeom prst="rect">
            <a:avLst/>
          </a:prstGeom>
          <a:noFill/>
        </p:spPr>
        <p:txBody>
          <a:bodyPr wrap="none" rtlCol="0">
            <a:spAutoFit/>
          </a:bodyPr>
          <a:lstStyle/>
          <a:p>
            <a:pPr>
              <a:defRPr/>
            </a:pPr>
            <a:r>
              <a:rPr lang="es-CO" sz="5000" noProof="0">
                <a:solidFill>
                  <a:prstClr val="white"/>
                </a:solidFill>
                <a:latin typeface="Montserrat SemiBold" pitchFamily="2" charset="0"/>
              </a:rPr>
              <a:t>5. </a:t>
            </a:r>
            <a:r>
              <a:rPr lang="id-ID" sz="5400" b="1">
                <a:solidFill>
                  <a:schemeClr val="bg1"/>
                </a:solidFill>
              </a:rPr>
              <a:t>Registro </a:t>
            </a:r>
            <a:endParaRPr kumimoji="0" lang="es-CO" sz="5000" b="0" i="0" u="none" strike="noStrike" kern="1200" cap="none" spc="0" normalizeH="0" baseline="0" noProof="0">
              <a:ln>
                <a:noFill/>
              </a:ln>
              <a:solidFill>
                <a:prstClr val="white"/>
              </a:solidFill>
              <a:effectLst/>
              <a:uLnTx/>
              <a:uFillTx/>
              <a:latin typeface="Montserrat SemiBold" pitchFamily="2" charset="0"/>
            </a:endParaRPr>
          </a:p>
        </p:txBody>
      </p:sp>
      <p:sp>
        <p:nvSpPr>
          <p:cNvPr id="5" name="TextBox 13">
            <a:extLst>
              <a:ext uri="{FF2B5EF4-FFF2-40B4-BE49-F238E27FC236}">
                <a16:creationId xmlns:a16="http://schemas.microsoft.com/office/drawing/2014/main" id="{722B1A0D-DC40-795B-298B-4C4605B7F707}"/>
              </a:ext>
            </a:extLst>
          </p:cNvPr>
          <p:cNvSpPr txBox="1"/>
          <p:nvPr/>
        </p:nvSpPr>
        <p:spPr>
          <a:xfrm>
            <a:off x="2599326" y="3036585"/>
            <a:ext cx="3424335" cy="784830"/>
          </a:xfrm>
          <a:prstGeom prst="rect">
            <a:avLst/>
          </a:prstGeom>
          <a:noFill/>
        </p:spPr>
        <p:txBody>
          <a:bodyPr wrap="none" rtlCol="0">
            <a:spAutoFit/>
          </a:bodyPr>
          <a:lstStyle/>
          <a:p>
            <a:pPr lvl="0">
              <a:defRPr/>
            </a:pPr>
            <a:r>
              <a:rPr lang="es-MX" sz="4500">
                <a:solidFill>
                  <a:srgbClr val="0BD0D9"/>
                </a:solidFill>
                <a:latin typeface="Montserrat SemiBold" pitchFamily="2" charset="0"/>
              </a:rPr>
              <a:t>fotográfico</a:t>
            </a:r>
            <a:endParaRPr lang="id-ID" sz="4500">
              <a:solidFill>
                <a:srgbClr val="0BD0D9"/>
              </a:solidFill>
              <a:latin typeface="Montserrat SemiBold" pitchFamily="2" charset="0"/>
            </a:endParaRPr>
          </a:p>
        </p:txBody>
      </p:sp>
    </p:spTree>
    <p:extLst>
      <p:ext uri="{BB962C8B-B14F-4D97-AF65-F5344CB8AC3E}">
        <p14:creationId xmlns:p14="http://schemas.microsoft.com/office/powerpoint/2010/main" val="304872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C880F-08C1-AB88-0D95-758968D97436}"/>
            </a:ext>
          </a:extLst>
        </p:cNvPr>
        <p:cNvGrpSpPr/>
        <p:nvPr/>
      </p:nvGrpSpPr>
      <p:grpSpPr>
        <a:xfrm>
          <a:off x="0" y="0"/>
          <a:ext cx="0" cy="0"/>
          <a:chOff x="0" y="0"/>
          <a:chExt cx="0" cy="0"/>
        </a:xfrm>
      </p:grpSpPr>
      <p:sp>
        <p:nvSpPr>
          <p:cNvPr id="38" name="Título 37">
            <a:extLst>
              <a:ext uri="{FF2B5EF4-FFF2-40B4-BE49-F238E27FC236}">
                <a16:creationId xmlns:a16="http://schemas.microsoft.com/office/drawing/2014/main" id="{FE12204B-E7C7-998F-8DE4-8A04C915099E}"/>
              </a:ext>
            </a:extLst>
          </p:cNvPr>
          <p:cNvSpPr>
            <a:spLocks noGrp="1"/>
          </p:cNvSpPr>
          <p:nvPr>
            <p:ph type="title"/>
          </p:nvPr>
        </p:nvSpPr>
        <p:spPr>
          <a:xfrm>
            <a:off x="262859" y="288351"/>
            <a:ext cx="10112831" cy="455325"/>
          </a:xfrm>
        </p:spPr>
        <p:txBody>
          <a:bodyPr>
            <a:noAutofit/>
          </a:bodyPr>
          <a:lstStyle/>
          <a:p>
            <a:pPr algn="l"/>
            <a:r>
              <a:rPr lang="id-ID" sz="3200" b="1">
                <a:solidFill>
                  <a:schemeClr val="bg1"/>
                </a:solidFill>
              </a:rPr>
              <a:t>Registro fotográfico </a:t>
            </a:r>
            <a:endParaRPr lang="es-CO" sz="3200"/>
          </a:p>
        </p:txBody>
      </p:sp>
      <p:pic>
        <p:nvPicPr>
          <p:cNvPr id="3" name="Imagen 2">
            <a:extLst>
              <a:ext uri="{FF2B5EF4-FFF2-40B4-BE49-F238E27FC236}">
                <a16:creationId xmlns:a16="http://schemas.microsoft.com/office/drawing/2014/main" id="{EA39128E-D5C5-2C97-C44A-F42AE5F5DE24}"/>
              </a:ext>
            </a:extLst>
          </p:cNvPr>
          <p:cNvPicPr>
            <a:picLocks noChangeAspect="1"/>
          </p:cNvPicPr>
          <p:nvPr/>
        </p:nvPicPr>
        <p:blipFill>
          <a:blip r:embed="rId2"/>
          <a:srcRect b="7332"/>
          <a:stretch>
            <a:fillRect/>
          </a:stretch>
        </p:blipFill>
        <p:spPr>
          <a:xfrm>
            <a:off x="1871532" y="1150380"/>
            <a:ext cx="1051398" cy="2066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n 6">
            <a:extLst>
              <a:ext uri="{FF2B5EF4-FFF2-40B4-BE49-F238E27FC236}">
                <a16:creationId xmlns:a16="http://schemas.microsoft.com/office/drawing/2014/main" id="{9F2BD880-65BA-7249-EB79-6FC16597210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3590925" y="1243440"/>
            <a:ext cx="4803304" cy="3946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Imagen 9">
            <a:extLst>
              <a:ext uri="{FF2B5EF4-FFF2-40B4-BE49-F238E27FC236}">
                <a16:creationId xmlns:a16="http://schemas.microsoft.com/office/drawing/2014/main" id="{F714EE99-B0DC-E921-EEB5-DAE30D6B8DD6}"/>
              </a:ext>
            </a:extLst>
          </p:cNvPr>
          <p:cNvPicPr>
            <a:picLocks noChangeAspect="1"/>
          </p:cNvPicPr>
          <p:nvPr/>
        </p:nvPicPr>
        <p:blipFill>
          <a:blip r:embed="rId5"/>
          <a:stretch>
            <a:fillRect/>
          </a:stretch>
        </p:blipFill>
        <p:spPr>
          <a:xfrm>
            <a:off x="8810532" y="1359632"/>
            <a:ext cx="1926135" cy="18569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Imagen 19">
            <a:extLst>
              <a:ext uri="{FF2B5EF4-FFF2-40B4-BE49-F238E27FC236}">
                <a16:creationId xmlns:a16="http://schemas.microsoft.com/office/drawing/2014/main" id="{137AC851-4903-9426-FFA9-57B664B500FF}"/>
              </a:ext>
            </a:extLst>
          </p:cNvPr>
          <p:cNvPicPr>
            <a:picLocks noChangeAspect="1"/>
          </p:cNvPicPr>
          <p:nvPr/>
        </p:nvPicPr>
        <p:blipFill>
          <a:blip r:embed="rId6"/>
          <a:stretch>
            <a:fillRect/>
          </a:stretch>
        </p:blipFill>
        <p:spPr>
          <a:xfrm>
            <a:off x="8790486" y="3596101"/>
            <a:ext cx="1906089" cy="19205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Imagen 16">
            <a:extLst>
              <a:ext uri="{FF2B5EF4-FFF2-40B4-BE49-F238E27FC236}">
                <a16:creationId xmlns:a16="http://schemas.microsoft.com/office/drawing/2014/main" id="{8F6F4CBD-9DAF-F3B5-61AC-3CAFE0983ED8}"/>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20000"/>
                    </a14:imgEffect>
                  </a14:imgLayer>
                </a14:imgProps>
              </a:ext>
            </a:extLst>
          </a:blip>
          <a:stretch>
            <a:fillRect/>
          </a:stretch>
        </p:blipFill>
        <p:spPr>
          <a:xfrm>
            <a:off x="1871532" y="3357149"/>
            <a:ext cx="1122361" cy="22411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22151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a:extLst>
              <a:ext uri="{FF2B5EF4-FFF2-40B4-BE49-F238E27FC236}">
                <a16:creationId xmlns:a16="http://schemas.microsoft.com/office/drawing/2014/main" id="{66B03CFC-5FA0-332F-DBE0-8F59289E2649}"/>
              </a:ext>
            </a:extLst>
          </p:cNvPr>
          <p:cNvPicPr>
            <a:picLocks noChangeAspect="1"/>
          </p:cNvPicPr>
          <p:nvPr/>
        </p:nvPicPr>
        <p:blipFill>
          <a:blip r:embed="rId2"/>
          <a:stretch>
            <a:fillRect/>
          </a:stretch>
        </p:blipFill>
        <p:spPr>
          <a:xfrm>
            <a:off x="1517853" y="1333049"/>
            <a:ext cx="1817969" cy="17435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4" name="Imagen 23">
            <a:extLst>
              <a:ext uri="{FF2B5EF4-FFF2-40B4-BE49-F238E27FC236}">
                <a16:creationId xmlns:a16="http://schemas.microsoft.com/office/drawing/2014/main" id="{3359E575-4AB1-F2B9-8AAA-E2B1692198D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6537508" y="1333049"/>
            <a:ext cx="1605196" cy="18704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6" name="Imagen 25">
            <a:extLst>
              <a:ext uri="{FF2B5EF4-FFF2-40B4-BE49-F238E27FC236}">
                <a16:creationId xmlns:a16="http://schemas.microsoft.com/office/drawing/2014/main" id="{775036BC-C620-488C-9317-A42829B4C4C9}"/>
              </a:ext>
            </a:extLst>
          </p:cNvPr>
          <p:cNvPicPr>
            <a:picLocks noChangeAspect="1"/>
          </p:cNvPicPr>
          <p:nvPr/>
        </p:nvPicPr>
        <p:blipFill>
          <a:blip r:embed="rId5"/>
          <a:stretch>
            <a:fillRect/>
          </a:stretch>
        </p:blipFill>
        <p:spPr>
          <a:xfrm>
            <a:off x="8704079" y="3679008"/>
            <a:ext cx="1979593" cy="17435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 name="Imagen 27">
            <a:extLst>
              <a:ext uri="{FF2B5EF4-FFF2-40B4-BE49-F238E27FC236}">
                <a16:creationId xmlns:a16="http://schemas.microsoft.com/office/drawing/2014/main" id="{62C79ADD-19C9-23D2-A805-46205582DF4D}"/>
              </a:ext>
            </a:extLst>
          </p:cNvPr>
          <p:cNvPicPr>
            <a:picLocks noChangeAspect="1"/>
          </p:cNvPicPr>
          <p:nvPr/>
        </p:nvPicPr>
        <p:blipFill>
          <a:blip r:embed="rId6"/>
          <a:stretch>
            <a:fillRect/>
          </a:stretch>
        </p:blipFill>
        <p:spPr>
          <a:xfrm>
            <a:off x="1508328" y="3637265"/>
            <a:ext cx="1817969" cy="1701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 name="Imagen 29">
            <a:extLst>
              <a:ext uri="{FF2B5EF4-FFF2-40B4-BE49-F238E27FC236}">
                <a16:creationId xmlns:a16="http://schemas.microsoft.com/office/drawing/2014/main" id="{F7D88964-F72D-DC23-5FE5-70F6FBAC565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20000"/>
                    </a14:imgEffect>
                  </a14:imgLayer>
                </a14:imgProps>
              </a:ext>
            </a:extLst>
          </a:blip>
          <a:stretch>
            <a:fillRect/>
          </a:stretch>
        </p:blipFill>
        <p:spPr>
          <a:xfrm>
            <a:off x="3712174" y="3830931"/>
            <a:ext cx="2416611" cy="1314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2" name="Imagen 31">
            <a:extLst>
              <a:ext uri="{FF2B5EF4-FFF2-40B4-BE49-F238E27FC236}">
                <a16:creationId xmlns:a16="http://schemas.microsoft.com/office/drawing/2014/main" id="{223256DC-6DCC-7B43-663C-4FB919B6591D}"/>
              </a:ext>
            </a:extLst>
          </p:cNvPr>
          <p:cNvPicPr>
            <a:picLocks noChangeAspect="1"/>
          </p:cNvPicPr>
          <p:nvPr/>
        </p:nvPicPr>
        <p:blipFill>
          <a:blip r:embed="rId9"/>
          <a:stretch>
            <a:fillRect/>
          </a:stretch>
        </p:blipFill>
        <p:spPr>
          <a:xfrm>
            <a:off x="6323978" y="3679008"/>
            <a:ext cx="2032257" cy="1701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4" name="Imagen 33">
            <a:extLst>
              <a:ext uri="{FF2B5EF4-FFF2-40B4-BE49-F238E27FC236}">
                <a16:creationId xmlns:a16="http://schemas.microsoft.com/office/drawing/2014/main" id="{0D09F9DF-6C66-277B-18AA-CE24CFD6B5B4}"/>
              </a:ext>
            </a:extLst>
          </p:cNvPr>
          <p:cNvPicPr>
            <a:picLocks noChangeAspect="1"/>
          </p:cNvPicPr>
          <p:nvPr/>
        </p:nvPicPr>
        <p:blipFill>
          <a:blip r:embed="rId10"/>
          <a:stretch>
            <a:fillRect/>
          </a:stretch>
        </p:blipFill>
        <p:spPr>
          <a:xfrm>
            <a:off x="3947880" y="1333049"/>
            <a:ext cx="1683206" cy="18239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6" name="Imagen 35">
            <a:extLst>
              <a:ext uri="{FF2B5EF4-FFF2-40B4-BE49-F238E27FC236}">
                <a16:creationId xmlns:a16="http://schemas.microsoft.com/office/drawing/2014/main" id="{9ED356B7-FC61-1A56-066D-64DAD26A4D8E}"/>
              </a:ext>
            </a:extLst>
          </p:cNvPr>
          <p:cNvPicPr>
            <a:picLocks noChangeAspect="1"/>
          </p:cNvPicPr>
          <p:nvPr/>
        </p:nvPicPr>
        <p:blipFill>
          <a:blip r:embed="rId11"/>
          <a:srcRect b="24390"/>
          <a:stretch>
            <a:fillRect/>
          </a:stretch>
        </p:blipFill>
        <p:spPr>
          <a:xfrm>
            <a:off x="9026146" y="1333049"/>
            <a:ext cx="1505367" cy="19165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7030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8">
            <a:extLst>
              <a:ext uri="{FF2B5EF4-FFF2-40B4-BE49-F238E27FC236}">
                <a16:creationId xmlns:a16="http://schemas.microsoft.com/office/drawing/2014/main" id="{8B57A331-7442-DE81-76A6-54A35F4A2FE9}"/>
              </a:ext>
            </a:extLst>
          </p:cNvPr>
          <p:cNvSpPr txBox="1">
            <a:spLocks/>
          </p:cNvSpPr>
          <p:nvPr/>
        </p:nvSpPr>
        <p:spPr>
          <a:xfrm>
            <a:off x="2403444" y="1598755"/>
            <a:ext cx="6853237" cy="263178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4000">
                <a:solidFill>
                  <a:schemeClr val="bg1"/>
                </a:solidFill>
                <a:latin typeface="Montserrat SemiBold" pitchFamily="2" charset="0"/>
              </a:rPr>
              <a:t>El desconocimiento del </a:t>
            </a:r>
            <a:r>
              <a:rPr lang="es-MX" sz="4000" b="1" u="sng">
                <a:solidFill>
                  <a:schemeClr val="bg1"/>
                </a:solidFill>
                <a:latin typeface="Montserrat SemiBold" pitchFamily="2" charset="0"/>
              </a:rPr>
              <a:t>Seguro de Depósitos </a:t>
            </a:r>
            <a:br>
              <a:rPr lang="es-MX" sz="4000">
                <a:solidFill>
                  <a:schemeClr val="bg1"/>
                </a:solidFill>
                <a:latin typeface="Montserrat SemiBold" pitchFamily="2" charset="0"/>
              </a:rPr>
            </a:br>
            <a:r>
              <a:rPr lang="es-MX" sz="4000">
                <a:solidFill>
                  <a:schemeClr val="bg1"/>
                </a:solidFill>
                <a:latin typeface="Montserrat SemiBold" pitchFamily="2" charset="0"/>
              </a:rPr>
              <a:t>equivale a su inexistencia</a:t>
            </a:r>
            <a:endParaRPr lang="es-CO" sz="4000">
              <a:solidFill>
                <a:schemeClr val="bg1"/>
              </a:solidFill>
              <a:latin typeface="Montserrat SemiBold" pitchFamily="2" charset="0"/>
            </a:endParaRPr>
          </a:p>
        </p:txBody>
      </p:sp>
      <p:grpSp>
        <p:nvGrpSpPr>
          <p:cNvPr id="6" name="Group 19">
            <a:extLst>
              <a:ext uri="{FF2B5EF4-FFF2-40B4-BE49-F238E27FC236}">
                <a16:creationId xmlns:a16="http://schemas.microsoft.com/office/drawing/2014/main" id="{3F96E57E-1B80-3C38-2A6C-3DACF1A6189C}"/>
              </a:ext>
            </a:extLst>
          </p:cNvPr>
          <p:cNvGrpSpPr>
            <a:grpSpLocks noChangeAspect="1"/>
          </p:cNvGrpSpPr>
          <p:nvPr/>
        </p:nvGrpSpPr>
        <p:grpSpPr bwMode="auto">
          <a:xfrm>
            <a:off x="2403444" y="1750773"/>
            <a:ext cx="332707" cy="323886"/>
            <a:chOff x="2462" y="813"/>
            <a:chExt cx="1999" cy="1946"/>
          </a:xfrm>
          <a:solidFill>
            <a:srgbClr val="FFC000"/>
          </a:solidFill>
          <a:effectLst/>
        </p:grpSpPr>
        <p:sp>
          <p:nvSpPr>
            <p:cNvPr id="7" name="Freeform 21">
              <a:extLst>
                <a:ext uri="{FF2B5EF4-FFF2-40B4-BE49-F238E27FC236}">
                  <a16:creationId xmlns:a16="http://schemas.microsoft.com/office/drawing/2014/main" id="{8E904059-A492-9F39-CDDB-29D011734A57}"/>
                </a:ext>
              </a:extLst>
            </p:cNvPr>
            <p:cNvSpPr>
              <a:spLocks noEditPoints="1"/>
            </p:cNvSpPr>
            <p:nvPr/>
          </p:nvSpPr>
          <p:spPr bwMode="auto">
            <a:xfrm>
              <a:off x="2962" y="955"/>
              <a:ext cx="1110" cy="1804"/>
            </a:xfrm>
            <a:custGeom>
              <a:avLst/>
              <a:gdLst>
                <a:gd name="T0" fmla="*/ 536 w 2219"/>
                <a:gd name="T1" fmla="*/ 3246 h 3607"/>
                <a:gd name="T2" fmla="*/ 940 w 2219"/>
                <a:gd name="T3" fmla="*/ 3442 h 3607"/>
                <a:gd name="T4" fmla="*/ 1467 w 2219"/>
                <a:gd name="T5" fmla="*/ 3433 h 3607"/>
                <a:gd name="T6" fmla="*/ 1634 w 2219"/>
                <a:gd name="T7" fmla="*/ 3195 h 3607"/>
                <a:gd name="T8" fmla="*/ 1336 w 2219"/>
                <a:gd name="T9" fmla="*/ 3186 h 3607"/>
                <a:gd name="T10" fmla="*/ 752 w 2219"/>
                <a:gd name="T11" fmla="*/ 3121 h 3607"/>
                <a:gd name="T12" fmla="*/ 628 w 2219"/>
                <a:gd name="T13" fmla="*/ 2884 h 3607"/>
                <a:gd name="T14" fmla="*/ 925 w 2219"/>
                <a:gd name="T15" fmla="*/ 3032 h 3607"/>
                <a:gd name="T16" fmla="*/ 1355 w 2219"/>
                <a:gd name="T17" fmla="*/ 3044 h 3607"/>
                <a:gd name="T18" fmla="*/ 1558 w 2219"/>
                <a:gd name="T19" fmla="*/ 2803 h 3607"/>
                <a:gd name="T20" fmla="*/ 992 w 2219"/>
                <a:gd name="T21" fmla="*/ 2755 h 3607"/>
                <a:gd name="T22" fmla="*/ 774 w 2219"/>
                <a:gd name="T23" fmla="*/ 2298 h 3607"/>
                <a:gd name="T24" fmla="*/ 628 w 2219"/>
                <a:gd name="T25" fmla="*/ 2427 h 3607"/>
                <a:gd name="T26" fmla="*/ 947 w 2219"/>
                <a:gd name="T27" fmla="*/ 2607 h 3607"/>
                <a:gd name="T28" fmla="*/ 1535 w 2219"/>
                <a:gd name="T29" fmla="*/ 2629 h 3607"/>
                <a:gd name="T30" fmla="*/ 1615 w 2219"/>
                <a:gd name="T31" fmla="*/ 2497 h 3607"/>
                <a:gd name="T32" fmla="*/ 1153 w 2219"/>
                <a:gd name="T33" fmla="*/ 2428 h 3607"/>
                <a:gd name="T34" fmla="*/ 798 w 2219"/>
                <a:gd name="T35" fmla="*/ 2375 h 3607"/>
                <a:gd name="T36" fmla="*/ 856 w 2219"/>
                <a:gd name="T37" fmla="*/ 1955 h 3607"/>
                <a:gd name="T38" fmla="*/ 217 w 2219"/>
                <a:gd name="T39" fmla="*/ 1287 h 3607"/>
                <a:gd name="T40" fmla="*/ 890 w 2219"/>
                <a:gd name="T41" fmla="*/ 1005 h 3607"/>
                <a:gd name="T42" fmla="*/ 897 w 2219"/>
                <a:gd name="T43" fmla="*/ 1007 h 3607"/>
                <a:gd name="T44" fmla="*/ 768 w 2219"/>
                <a:gd name="T45" fmla="*/ 1437 h 3607"/>
                <a:gd name="T46" fmla="*/ 987 w 2219"/>
                <a:gd name="T47" fmla="*/ 2005 h 3607"/>
                <a:gd name="T48" fmla="*/ 1140 w 2219"/>
                <a:gd name="T49" fmla="*/ 2280 h 3607"/>
                <a:gd name="T50" fmla="*/ 1014 w 2219"/>
                <a:gd name="T51" fmla="*/ 1848 h 3607"/>
                <a:gd name="T52" fmla="*/ 933 w 2219"/>
                <a:gd name="T53" fmla="*/ 1611 h 3607"/>
                <a:gd name="T54" fmla="*/ 711 w 2219"/>
                <a:gd name="T55" fmla="*/ 1213 h 3607"/>
                <a:gd name="T56" fmla="*/ 1422 w 2219"/>
                <a:gd name="T57" fmla="*/ 919 h 3607"/>
                <a:gd name="T58" fmla="*/ 1262 w 2219"/>
                <a:gd name="T59" fmla="*/ 1471 h 3607"/>
                <a:gd name="T60" fmla="*/ 1260 w 2219"/>
                <a:gd name="T61" fmla="*/ 2073 h 3607"/>
                <a:gd name="T62" fmla="*/ 1232 w 2219"/>
                <a:gd name="T63" fmla="*/ 2279 h 3607"/>
                <a:gd name="T64" fmla="*/ 1535 w 2219"/>
                <a:gd name="T65" fmla="*/ 1389 h 3607"/>
                <a:gd name="T66" fmla="*/ 1575 w 2219"/>
                <a:gd name="T67" fmla="*/ 785 h 3607"/>
                <a:gd name="T68" fmla="*/ 1956 w 2219"/>
                <a:gd name="T69" fmla="*/ 521 h 3607"/>
                <a:gd name="T70" fmla="*/ 1325 w 2219"/>
                <a:gd name="T71" fmla="*/ 143 h 3607"/>
                <a:gd name="T72" fmla="*/ 1491 w 2219"/>
                <a:gd name="T73" fmla="*/ 201 h 3607"/>
                <a:gd name="T74" fmla="*/ 1438 w 2219"/>
                <a:gd name="T75" fmla="*/ 18 h 3607"/>
                <a:gd name="T76" fmla="*/ 2001 w 2219"/>
                <a:gd name="T77" fmla="*/ 288 h 3607"/>
                <a:gd name="T78" fmla="*/ 2219 w 2219"/>
                <a:gd name="T79" fmla="*/ 907 h 3607"/>
                <a:gd name="T80" fmla="*/ 1984 w 2219"/>
                <a:gd name="T81" fmla="*/ 1492 h 3607"/>
                <a:gd name="T82" fmla="*/ 1701 w 2219"/>
                <a:gd name="T83" fmla="*/ 1928 h 3607"/>
                <a:gd name="T84" fmla="*/ 1651 w 2219"/>
                <a:gd name="T85" fmla="*/ 2277 h 3607"/>
                <a:gd name="T86" fmla="*/ 1767 w 2219"/>
                <a:gd name="T87" fmla="*/ 2467 h 3607"/>
                <a:gd name="T88" fmla="*/ 1702 w 2219"/>
                <a:gd name="T89" fmla="*/ 2718 h 3607"/>
                <a:gd name="T90" fmla="*/ 1716 w 2219"/>
                <a:gd name="T91" fmla="*/ 3032 h 3607"/>
                <a:gd name="T92" fmla="*/ 1754 w 2219"/>
                <a:gd name="T93" fmla="*/ 3396 h 3607"/>
                <a:gd name="T94" fmla="*/ 1296 w 2219"/>
                <a:gd name="T95" fmla="*/ 3606 h 3607"/>
                <a:gd name="T96" fmla="*/ 774 w 2219"/>
                <a:gd name="T97" fmla="*/ 3553 h 3607"/>
                <a:gd name="T98" fmla="*/ 401 w 2219"/>
                <a:gd name="T99" fmla="*/ 3313 h 3607"/>
                <a:gd name="T100" fmla="*/ 509 w 2219"/>
                <a:gd name="T101" fmla="*/ 3057 h 3607"/>
                <a:gd name="T102" fmla="*/ 453 w 2219"/>
                <a:gd name="T103" fmla="*/ 2816 h 3607"/>
                <a:gd name="T104" fmla="*/ 433 w 2219"/>
                <a:gd name="T105" fmla="*/ 2545 h 3607"/>
                <a:gd name="T106" fmla="*/ 516 w 2219"/>
                <a:gd name="T107" fmla="*/ 2371 h 3607"/>
                <a:gd name="T108" fmla="*/ 618 w 2219"/>
                <a:gd name="T109" fmla="*/ 2181 h 3607"/>
                <a:gd name="T110" fmla="*/ 391 w 2219"/>
                <a:gd name="T111" fmla="*/ 1685 h 3607"/>
                <a:gd name="T112" fmla="*/ 57 w 2219"/>
                <a:gd name="T113" fmla="*/ 1273 h 3607"/>
                <a:gd name="T114" fmla="*/ 100 w 2219"/>
                <a:gd name="T115" fmla="*/ 583 h 3607"/>
                <a:gd name="T116" fmla="*/ 643 w 2219"/>
                <a:gd name="T117" fmla="*/ 108 h 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19" h="3607">
                  <a:moveTo>
                    <a:pt x="641" y="3068"/>
                  </a:moveTo>
                  <a:lnTo>
                    <a:pt x="622" y="3085"/>
                  </a:lnTo>
                  <a:lnTo>
                    <a:pt x="605" y="3103"/>
                  </a:lnTo>
                  <a:lnTo>
                    <a:pt x="589" y="3122"/>
                  </a:lnTo>
                  <a:lnTo>
                    <a:pt x="574" y="3143"/>
                  </a:lnTo>
                  <a:lnTo>
                    <a:pt x="559" y="3163"/>
                  </a:lnTo>
                  <a:lnTo>
                    <a:pt x="549" y="3184"/>
                  </a:lnTo>
                  <a:lnTo>
                    <a:pt x="541" y="3205"/>
                  </a:lnTo>
                  <a:lnTo>
                    <a:pt x="536" y="3225"/>
                  </a:lnTo>
                  <a:lnTo>
                    <a:pt x="536" y="3246"/>
                  </a:lnTo>
                  <a:lnTo>
                    <a:pt x="540" y="3265"/>
                  </a:lnTo>
                  <a:lnTo>
                    <a:pt x="551" y="3284"/>
                  </a:lnTo>
                  <a:lnTo>
                    <a:pt x="567" y="3303"/>
                  </a:lnTo>
                  <a:lnTo>
                    <a:pt x="589" y="3319"/>
                  </a:lnTo>
                  <a:lnTo>
                    <a:pt x="642" y="3350"/>
                  </a:lnTo>
                  <a:lnTo>
                    <a:pt x="698" y="3376"/>
                  </a:lnTo>
                  <a:lnTo>
                    <a:pt x="757" y="3398"/>
                  </a:lnTo>
                  <a:lnTo>
                    <a:pt x="817" y="3416"/>
                  </a:lnTo>
                  <a:lnTo>
                    <a:pt x="878" y="3431"/>
                  </a:lnTo>
                  <a:lnTo>
                    <a:pt x="940" y="3442"/>
                  </a:lnTo>
                  <a:lnTo>
                    <a:pt x="1002" y="3450"/>
                  </a:lnTo>
                  <a:lnTo>
                    <a:pt x="1062" y="3456"/>
                  </a:lnTo>
                  <a:lnTo>
                    <a:pt x="1111" y="3460"/>
                  </a:lnTo>
                  <a:lnTo>
                    <a:pt x="1160" y="3463"/>
                  </a:lnTo>
                  <a:lnTo>
                    <a:pt x="1212" y="3465"/>
                  </a:lnTo>
                  <a:lnTo>
                    <a:pt x="1263" y="3463"/>
                  </a:lnTo>
                  <a:lnTo>
                    <a:pt x="1315" y="3461"/>
                  </a:lnTo>
                  <a:lnTo>
                    <a:pt x="1368" y="3456"/>
                  </a:lnTo>
                  <a:lnTo>
                    <a:pt x="1417" y="3446"/>
                  </a:lnTo>
                  <a:lnTo>
                    <a:pt x="1467" y="3433"/>
                  </a:lnTo>
                  <a:lnTo>
                    <a:pt x="1513" y="3416"/>
                  </a:lnTo>
                  <a:lnTo>
                    <a:pt x="1557" y="3394"/>
                  </a:lnTo>
                  <a:lnTo>
                    <a:pt x="1587" y="3373"/>
                  </a:lnTo>
                  <a:lnTo>
                    <a:pt x="1610" y="3351"/>
                  </a:lnTo>
                  <a:lnTo>
                    <a:pt x="1627" y="3327"/>
                  </a:lnTo>
                  <a:lnTo>
                    <a:pt x="1638" y="3303"/>
                  </a:lnTo>
                  <a:lnTo>
                    <a:pt x="1644" y="3277"/>
                  </a:lnTo>
                  <a:lnTo>
                    <a:pt x="1644" y="3251"/>
                  </a:lnTo>
                  <a:lnTo>
                    <a:pt x="1641" y="3223"/>
                  </a:lnTo>
                  <a:lnTo>
                    <a:pt x="1634" y="3195"/>
                  </a:lnTo>
                  <a:lnTo>
                    <a:pt x="1624" y="3167"/>
                  </a:lnTo>
                  <a:lnTo>
                    <a:pt x="1612" y="3139"/>
                  </a:lnTo>
                  <a:lnTo>
                    <a:pt x="1598" y="3111"/>
                  </a:lnTo>
                  <a:lnTo>
                    <a:pt x="1582" y="3084"/>
                  </a:lnTo>
                  <a:lnTo>
                    <a:pt x="1567" y="3096"/>
                  </a:lnTo>
                  <a:lnTo>
                    <a:pt x="1550" y="3107"/>
                  </a:lnTo>
                  <a:lnTo>
                    <a:pt x="1501" y="3134"/>
                  </a:lnTo>
                  <a:lnTo>
                    <a:pt x="1447" y="3157"/>
                  </a:lnTo>
                  <a:lnTo>
                    <a:pt x="1392" y="3174"/>
                  </a:lnTo>
                  <a:lnTo>
                    <a:pt x="1336" y="3186"/>
                  </a:lnTo>
                  <a:lnTo>
                    <a:pt x="1278" y="3195"/>
                  </a:lnTo>
                  <a:lnTo>
                    <a:pt x="1220" y="3199"/>
                  </a:lnTo>
                  <a:lnTo>
                    <a:pt x="1160" y="3199"/>
                  </a:lnTo>
                  <a:lnTo>
                    <a:pt x="1102" y="3196"/>
                  </a:lnTo>
                  <a:lnTo>
                    <a:pt x="1045" y="3190"/>
                  </a:lnTo>
                  <a:lnTo>
                    <a:pt x="988" y="3182"/>
                  </a:lnTo>
                  <a:lnTo>
                    <a:pt x="930" y="3172"/>
                  </a:lnTo>
                  <a:lnTo>
                    <a:pt x="871" y="3157"/>
                  </a:lnTo>
                  <a:lnTo>
                    <a:pt x="811" y="3140"/>
                  </a:lnTo>
                  <a:lnTo>
                    <a:pt x="752" y="3121"/>
                  </a:lnTo>
                  <a:lnTo>
                    <a:pt x="695" y="3097"/>
                  </a:lnTo>
                  <a:lnTo>
                    <a:pt x="641" y="3068"/>
                  </a:lnTo>
                  <a:close/>
                  <a:moveTo>
                    <a:pt x="631" y="2678"/>
                  </a:moveTo>
                  <a:lnTo>
                    <a:pt x="613" y="2713"/>
                  </a:lnTo>
                  <a:lnTo>
                    <a:pt x="601" y="2747"/>
                  </a:lnTo>
                  <a:lnTo>
                    <a:pt x="596" y="2779"/>
                  </a:lnTo>
                  <a:lnTo>
                    <a:pt x="596" y="2808"/>
                  </a:lnTo>
                  <a:lnTo>
                    <a:pt x="602" y="2834"/>
                  </a:lnTo>
                  <a:lnTo>
                    <a:pt x="613" y="2860"/>
                  </a:lnTo>
                  <a:lnTo>
                    <a:pt x="628" y="2884"/>
                  </a:lnTo>
                  <a:lnTo>
                    <a:pt x="647" y="2906"/>
                  </a:lnTo>
                  <a:lnTo>
                    <a:pt x="670" y="2926"/>
                  </a:lnTo>
                  <a:lnTo>
                    <a:pt x="696" y="2944"/>
                  </a:lnTo>
                  <a:lnTo>
                    <a:pt x="724" y="2961"/>
                  </a:lnTo>
                  <a:lnTo>
                    <a:pt x="756" y="2976"/>
                  </a:lnTo>
                  <a:lnTo>
                    <a:pt x="787" y="2990"/>
                  </a:lnTo>
                  <a:lnTo>
                    <a:pt x="821" y="3003"/>
                  </a:lnTo>
                  <a:lnTo>
                    <a:pt x="856" y="3013"/>
                  </a:lnTo>
                  <a:lnTo>
                    <a:pt x="891" y="3023"/>
                  </a:lnTo>
                  <a:lnTo>
                    <a:pt x="925" y="3032"/>
                  </a:lnTo>
                  <a:lnTo>
                    <a:pt x="960" y="3039"/>
                  </a:lnTo>
                  <a:lnTo>
                    <a:pt x="993" y="3045"/>
                  </a:lnTo>
                  <a:lnTo>
                    <a:pt x="1025" y="3050"/>
                  </a:lnTo>
                  <a:lnTo>
                    <a:pt x="1069" y="3056"/>
                  </a:lnTo>
                  <a:lnTo>
                    <a:pt x="1117" y="3059"/>
                  </a:lnTo>
                  <a:lnTo>
                    <a:pt x="1164" y="3062"/>
                  </a:lnTo>
                  <a:lnTo>
                    <a:pt x="1214" y="3062"/>
                  </a:lnTo>
                  <a:lnTo>
                    <a:pt x="1262" y="3059"/>
                  </a:lnTo>
                  <a:lnTo>
                    <a:pt x="1309" y="3053"/>
                  </a:lnTo>
                  <a:lnTo>
                    <a:pt x="1355" y="3044"/>
                  </a:lnTo>
                  <a:lnTo>
                    <a:pt x="1400" y="3029"/>
                  </a:lnTo>
                  <a:lnTo>
                    <a:pt x="1443" y="3010"/>
                  </a:lnTo>
                  <a:lnTo>
                    <a:pt x="1477" y="2989"/>
                  </a:lnTo>
                  <a:lnTo>
                    <a:pt x="1503" y="2966"/>
                  </a:lnTo>
                  <a:lnTo>
                    <a:pt x="1524" y="2942"/>
                  </a:lnTo>
                  <a:lnTo>
                    <a:pt x="1540" y="2917"/>
                  </a:lnTo>
                  <a:lnTo>
                    <a:pt x="1549" y="2890"/>
                  </a:lnTo>
                  <a:lnTo>
                    <a:pt x="1555" y="2862"/>
                  </a:lnTo>
                  <a:lnTo>
                    <a:pt x="1558" y="2833"/>
                  </a:lnTo>
                  <a:lnTo>
                    <a:pt x="1558" y="2803"/>
                  </a:lnTo>
                  <a:lnTo>
                    <a:pt x="1557" y="2770"/>
                  </a:lnTo>
                  <a:lnTo>
                    <a:pt x="1494" y="2781"/>
                  </a:lnTo>
                  <a:lnTo>
                    <a:pt x="1428" y="2787"/>
                  </a:lnTo>
                  <a:lnTo>
                    <a:pt x="1363" y="2788"/>
                  </a:lnTo>
                  <a:lnTo>
                    <a:pt x="1297" y="2787"/>
                  </a:lnTo>
                  <a:lnTo>
                    <a:pt x="1231" y="2782"/>
                  </a:lnTo>
                  <a:lnTo>
                    <a:pt x="1166" y="2776"/>
                  </a:lnTo>
                  <a:lnTo>
                    <a:pt x="1105" y="2769"/>
                  </a:lnTo>
                  <a:lnTo>
                    <a:pt x="1045" y="2762"/>
                  </a:lnTo>
                  <a:lnTo>
                    <a:pt x="992" y="2755"/>
                  </a:lnTo>
                  <a:lnTo>
                    <a:pt x="935" y="2747"/>
                  </a:lnTo>
                  <a:lnTo>
                    <a:pt x="876" y="2738"/>
                  </a:lnTo>
                  <a:lnTo>
                    <a:pt x="814" y="2727"/>
                  </a:lnTo>
                  <a:lnTo>
                    <a:pt x="751" y="2713"/>
                  </a:lnTo>
                  <a:lnTo>
                    <a:pt x="690" y="2698"/>
                  </a:lnTo>
                  <a:lnTo>
                    <a:pt x="631" y="2678"/>
                  </a:lnTo>
                  <a:close/>
                  <a:moveTo>
                    <a:pt x="753" y="2266"/>
                  </a:moveTo>
                  <a:lnTo>
                    <a:pt x="758" y="2273"/>
                  </a:lnTo>
                  <a:lnTo>
                    <a:pt x="763" y="2279"/>
                  </a:lnTo>
                  <a:lnTo>
                    <a:pt x="774" y="2298"/>
                  </a:lnTo>
                  <a:lnTo>
                    <a:pt x="778" y="2318"/>
                  </a:lnTo>
                  <a:lnTo>
                    <a:pt x="776" y="2336"/>
                  </a:lnTo>
                  <a:lnTo>
                    <a:pt x="770" y="2354"/>
                  </a:lnTo>
                  <a:lnTo>
                    <a:pt x="761" y="2369"/>
                  </a:lnTo>
                  <a:lnTo>
                    <a:pt x="747" y="2381"/>
                  </a:lnTo>
                  <a:lnTo>
                    <a:pt x="731" y="2389"/>
                  </a:lnTo>
                  <a:lnTo>
                    <a:pt x="715" y="2392"/>
                  </a:lnTo>
                  <a:lnTo>
                    <a:pt x="687" y="2403"/>
                  </a:lnTo>
                  <a:lnTo>
                    <a:pt x="658" y="2415"/>
                  </a:lnTo>
                  <a:lnTo>
                    <a:pt x="628" y="2427"/>
                  </a:lnTo>
                  <a:lnTo>
                    <a:pt x="601" y="2441"/>
                  </a:lnTo>
                  <a:lnTo>
                    <a:pt x="575" y="2458"/>
                  </a:lnTo>
                  <a:lnTo>
                    <a:pt x="553" y="2476"/>
                  </a:lnTo>
                  <a:lnTo>
                    <a:pt x="578" y="2494"/>
                  </a:lnTo>
                  <a:lnTo>
                    <a:pt x="603" y="2508"/>
                  </a:lnTo>
                  <a:lnTo>
                    <a:pt x="668" y="2536"/>
                  </a:lnTo>
                  <a:lnTo>
                    <a:pt x="736" y="2559"/>
                  </a:lnTo>
                  <a:lnTo>
                    <a:pt x="805" y="2578"/>
                  </a:lnTo>
                  <a:lnTo>
                    <a:pt x="877" y="2595"/>
                  </a:lnTo>
                  <a:lnTo>
                    <a:pt x="947" y="2607"/>
                  </a:lnTo>
                  <a:lnTo>
                    <a:pt x="1019" y="2618"/>
                  </a:lnTo>
                  <a:lnTo>
                    <a:pt x="1089" y="2626"/>
                  </a:lnTo>
                  <a:lnTo>
                    <a:pt x="1142" y="2632"/>
                  </a:lnTo>
                  <a:lnTo>
                    <a:pt x="1198" y="2638"/>
                  </a:lnTo>
                  <a:lnTo>
                    <a:pt x="1254" y="2643"/>
                  </a:lnTo>
                  <a:lnTo>
                    <a:pt x="1311" y="2646"/>
                  </a:lnTo>
                  <a:lnTo>
                    <a:pt x="1369" y="2647"/>
                  </a:lnTo>
                  <a:lnTo>
                    <a:pt x="1424" y="2644"/>
                  </a:lnTo>
                  <a:lnTo>
                    <a:pt x="1480" y="2638"/>
                  </a:lnTo>
                  <a:lnTo>
                    <a:pt x="1535" y="2629"/>
                  </a:lnTo>
                  <a:lnTo>
                    <a:pt x="1588" y="2614"/>
                  </a:lnTo>
                  <a:lnTo>
                    <a:pt x="1612" y="2605"/>
                  </a:lnTo>
                  <a:lnTo>
                    <a:pt x="1629" y="2594"/>
                  </a:lnTo>
                  <a:lnTo>
                    <a:pt x="1640" y="2582"/>
                  </a:lnTo>
                  <a:lnTo>
                    <a:pt x="1646" y="2569"/>
                  </a:lnTo>
                  <a:lnTo>
                    <a:pt x="1646" y="2556"/>
                  </a:lnTo>
                  <a:lnTo>
                    <a:pt x="1644" y="2542"/>
                  </a:lnTo>
                  <a:lnTo>
                    <a:pt x="1636" y="2527"/>
                  </a:lnTo>
                  <a:lnTo>
                    <a:pt x="1627" y="2513"/>
                  </a:lnTo>
                  <a:lnTo>
                    <a:pt x="1615" y="2497"/>
                  </a:lnTo>
                  <a:lnTo>
                    <a:pt x="1601" y="2481"/>
                  </a:lnTo>
                  <a:lnTo>
                    <a:pt x="1588" y="2467"/>
                  </a:lnTo>
                  <a:lnTo>
                    <a:pt x="1573" y="2451"/>
                  </a:lnTo>
                  <a:lnTo>
                    <a:pt x="1559" y="2435"/>
                  </a:lnTo>
                  <a:lnTo>
                    <a:pt x="1547" y="2419"/>
                  </a:lnTo>
                  <a:lnTo>
                    <a:pt x="1536" y="2404"/>
                  </a:lnTo>
                  <a:lnTo>
                    <a:pt x="1426" y="2416"/>
                  </a:lnTo>
                  <a:lnTo>
                    <a:pt x="1314" y="2423"/>
                  </a:lnTo>
                  <a:lnTo>
                    <a:pt x="1203" y="2426"/>
                  </a:lnTo>
                  <a:lnTo>
                    <a:pt x="1153" y="2428"/>
                  </a:lnTo>
                  <a:lnTo>
                    <a:pt x="1101" y="2430"/>
                  </a:lnTo>
                  <a:lnTo>
                    <a:pt x="1048" y="2433"/>
                  </a:lnTo>
                  <a:lnTo>
                    <a:pt x="994" y="2434"/>
                  </a:lnTo>
                  <a:lnTo>
                    <a:pt x="942" y="2433"/>
                  </a:lnTo>
                  <a:lnTo>
                    <a:pt x="890" y="2428"/>
                  </a:lnTo>
                  <a:lnTo>
                    <a:pt x="841" y="2418"/>
                  </a:lnTo>
                  <a:lnTo>
                    <a:pt x="825" y="2412"/>
                  </a:lnTo>
                  <a:lnTo>
                    <a:pt x="813" y="2403"/>
                  </a:lnTo>
                  <a:lnTo>
                    <a:pt x="804" y="2389"/>
                  </a:lnTo>
                  <a:lnTo>
                    <a:pt x="798" y="2375"/>
                  </a:lnTo>
                  <a:lnTo>
                    <a:pt x="797" y="2360"/>
                  </a:lnTo>
                  <a:lnTo>
                    <a:pt x="799" y="2344"/>
                  </a:lnTo>
                  <a:lnTo>
                    <a:pt x="804" y="2330"/>
                  </a:lnTo>
                  <a:lnTo>
                    <a:pt x="797" y="2324"/>
                  </a:lnTo>
                  <a:lnTo>
                    <a:pt x="792" y="2317"/>
                  </a:lnTo>
                  <a:lnTo>
                    <a:pt x="788" y="2306"/>
                  </a:lnTo>
                  <a:lnTo>
                    <a:pt x="784" y="2277"/>
                  </a:lnTo>
                  <a:lnTo>
                    <a:pt x="768" y="2273"/>
                  </a:lnTo>
                  <a:lnTo>
                    <a:pt x="753" y="2266"/>
                  </a:lnTo>
                  <a:close/>
                  <a:moveTo>
                    <a:pt x="856" y="1955"/>
                  </a:moveTo>
                  <a:lnTo>
                    <a:pt x="857" y="2163"/>
                  </a:lnTo>
                  <a:lnTo>
                    <a:pt x="859" y="2199"/>
                  </a:lnTo>
                  <a:lnTo>
                    <a:pt x="866" y="2136"/>
                  </a:lnTo>
                  <a:lnTo>
                    <a:pt x="868" y="2073"/>
                  </a:lnTo>
                  <a:lnTo>
                    <a:pt x="865" y="2013"/>
                  </a:lnTo>
                  <a:lnTo>
                    <a:pt x="856" y="1955"/>
                  </a:lnTo>
                  <a:close/>
                  <a:moveTo>
                    <a:pt x="163" y="1127"/>
                  </a:moveTo>
                  <a:lnTo>
                    <a:pt x="177" y="1182"/>
                  </a:lnTo>
                  <a:lnTo>
                    <a:pt x="194" y="1236"/>
                  </a:lnTo>
                  <a:lnTo>
                    <a:pt x="217" y="1287"/>
                  </a:lnTo>
                  <a:lnTo>
                    <a:pt x="246" y="1337"/>
                  </a:lnTo>
                  <a:lnTo>
                    <a:pt x="278" y="1384"/>
                  </a:lnTo>
                  <a:lnTo>
                    <a:pt x="318" y="1428"/>
                  </a:lnTo>
                  <a:lnTo>
                    <a:pt x="267" y="1361"/>
                  </a:lnTo>
                  <a:lnTo>
                    <a:pt x="259" y="1344"/>
                  </a:lnTo>
                  <a:lnTo>
                    <a:pt x="257" y="1326"/>
                  </a:lnTo>
                  <a:lnTo>
                    <a:pt x="220" y="1264"/>
                  </a:lnTo>
                  <a:lnTo>
                    <a:pt x="190" y="1198"/>
                  </a:lnTo>
                  <a:lnTo>
                    <a:pt x="163" y="1127"/>
                  </a:lnTo>
                  <a:close/>
                  <a:moveTo>
                    <a:pt x="890" y="1005"/>
                  </a:moveTo>
                  <a:lnTo>
                    <a:pt x="897" y="1023"/>
                  </a:lnTo>
                  <a:lnTo>
                    <a:pt x="899" y="1042"/>
                  </a:lnTo>
                  <a:lnTo>
                    <a:pt x="896" y="1060"/>
                  </a:lnTo>
                  <a:lnTo>
                    <a:pt x="889" y="1077"/>
                  </a:lnTo>
                  <a:lnTo>
                    <a:pt x="878" y="1092"/>
                  </a:lnTo>
                  <a:lnTo>
                    <a:pt x="865" y="1105"/>
                  </a:lnTo>
                  <a:lnTo>
                    <a:pt x="904" y="1158"/>
                  </a:lnTo>
                  <a:lnTo>
                    <a:pt x="907" y="1057"/>
                  </a:lnTo>
                  <a:lnTo>
                    <a:pt x="905" y="1007"/>
                  </a:lnTo>
                  <a:lnTo>
                    <a:pt x="897" y="1007"/>
                  </a:lnTo>
                  <a:lnTo>
                    <a:pt x="890" y="1005"/>
                  </a:lnTo>
                  <a:close/>
                  <a:moveTo>
                    <a:pt x="512" y="997"/>
                  </a:moveTo>
                  <a:lnTo>
                    <a:pt x="539" y="1054"/>
                  </a:lnTo>
                  <a:lnTo>
                    <a:pt x="568" y="1111"/>
                  </a:lnTo>
                  <a:lnTo>
                    <a:pt x="599" y="1166"/>
                  </a:lnTo>
                  <a:lnTo>
                    <a:pt x="631" y="1221"/>
                  </a:lnTo>
                  <a:lnTo>
                    <a:pt x="665" y="1275"/>
                  </a:lnTo>
                  <a:lnTo>
                    <a:pt x="699" y="1330"/>
                  </a:lnTo>
                  <a:lnTo>
                    <a:pt x="734" y="1383"/>
                  </a:lnTo>
                  <a:lnTo>
                    <a:pt x="768" y="1437"/>
                  </a:lnTo>
                  <a:lnTo>
                    <a:pt x="801" y="1492"/>
                  </a:lnTo>
                  <a:lnTo>
                    <a:pt x="833" y="1546"/>
                  </a:lnTo>
                  <a:lnTo>
                    <a:pt x="864" y="1600"/>
                  </a:lnTo>
                  <a:lnTo>
                    <a:pt x="891" y="1655"/>
                  </a:lnTo>
                  <a:lnTo>
                    <a:pt x="917" y="1712"/>
                  </a:lnTo>
                  <a:lnTo>
                    <a:pt x="939" y="1767"/>
                  </a:lnTo>
                  <a:lnTo>
                    <a:pt x="957" y="1825"/>
                  </a:lnTo>
                  <a:lnTo>
                    <a:pt x="971" y="1884"/>
                  </a:lnTo>
                  <a:lnTo>
                    <a:pt x="982" y="1944"/>
                  </a:lnTo>
                  <a:lnTo>
                    <a:pt x="987" y="2005"/>
                  </a:lnTo>
                  <a:lnTo>
                    <a:pt x="986" y="2067"/>
                  </a:lnTo>
                  <a:lnTo>
                    <a:pt x="979" y="2132"/>
                  </a:lnTo>
                  <a:lnTo>
                    <a:pt x="967" y="2197"/>
                  </a:lnTo>
                  <a:lnTo>
                    <a:pt x="946" y="2265"/>
                  </a:lnTo>
                  <a:lnTo>
                    <a:pt x="940" y="2277"/>
                  </a:lnTo>
                  <a:lnTo>
                    <a:pt x="933" y="2285"/>
                  </a:lnTo>
                  <a:lnTo>
                    <a:pt x="1002" y="2283"/>
                  </a:lnTo>
                  <a:lnTo>
                    <a:pt x="1072" y="2282"/>
                  </a:lnTo>
                  <a:lnTo>
                    <a:pt x="1141" y="2282"/>
                  </a:lnTo>
                  <a:lnTo>
                    <a:pt x="1140" y="2280"/>
                  </a:lnTo>
                  <a:lnTo>
                    <a:pt x="1139" y="2279"/>
                  </a:lnTo>
                  <a:lnTo>
                    <a:pt x="1116" y="2242"/>
                  </a:lnTo>
                  <a:lnTo>
                    <a:pt x="1095" y="2201"/>
                  </a:lnTo>
                  <a:lnTo>
                    <a:pt x="1078" y="2156"/>
                  </a:lnTo>
                  <a:lnTo>
                    <a:pt x="1065" y="2107"/>
                  </a:lnTo>
                  <a:lnTo>
                    <a:pt x="1051" y="2058"/>
                  </a:lnTo>
                  <a:lnTo>
                    <a:pt x="1042" y="2006"/>
                  </a:lnTo>
                  <a:lnTo>
                    <a:pt x="1032" y="1954"/>
                  </a:lnTo>
                  <a:lnTo>
                    <a:pt x="1022" y="1900"/>
                  </a:lnTo>
                  <a:lnTo>
                    <a:pt x="1014" y="1848"/>
                  </a:lnTo>
                  <a:lnTo>
                    <a:pt x="1005" y="1796"/>
                  </a:lnTo>
                  <a:lnTo>
                    <a:pt x="997" y="1746"/>
                  </a:lnTo>
                  <a:lnTo>
                    <a:pt x="986" y="1697"/>
                  </a:lnTo>
                  <a:lnTo>
                    <a:pt x="979" y="1688"/>
                  </a:lnTo>
                  <a:lnTo>
                    <a:pt x="973" y="1677"/>
                  </a:lnTo>
                  <a:lnTo>
                    <a:pt x="958" y="1668"/>
                  </a:lnTo>
                  <a:lnTo>
                    <a:pt x="947" y="1659"/>
                  </a:lnTo>
                  <a:lnTo>
                    <a:pt x="937" y="1645"/>
                  </a:lnTo>
                  <a:lnTo>
                    <a:pt x="933" y="1630"/>
                  </a:lnTo>
                  <a:lnTo>
                    <a:pt x="933" y="1611"/>
                  </a:lnTo>
                  <a:lnTo>
                    <a:pt x="940" y="1547"/>
                  </a:lnTo>
                  <a:lnTo>
                    <a:pt x="917" y="1488"/>
                  </a:lnTo>
                  <a:lnTo>
                    <a:pt x="893" y="1429"/>
                  </a:lnTo>
                  <a:lnTo>
                    <a:pt x="865" y="1369"/>
                  </a:lnTo>
                  <a:lnTo>
                    <a:pt x="836" y="1311"/>
                  </a:lnTo>
                  <a:lnTo>
                    <a:pt x="803" y="1256"/>
                  </a:lnTo>
                  <a:lnTo>
                    <a:pt x="767" y="1202"/>
                  </a:lnTo>
                  <a:lnTo>
                    <a:pt x="750" y="1210"/>
                  </a:lnTo>
                  <a:lnTo>
                    <a:pt x="730" y="1213"/>
                  </a:lnTo>
                  <a:lnTo>
                    <a:pt x="711" y="1213"/>
                  </a:lnTo>
                  <a:lnTo>
                    <a:pt x="691" y="1209"/>
                  </a:lnTo>
                  <a:lnTo>
                    <a:pt x="673" y="1199"/>
                  </a:lnTo>
                  <a:lnTo>
                    <a:pt x="659" y="1184"/>
                  </a:lnTo>
                  <a:lnTo>
                    <a:pt x="587" y="1090"/>
                  </a:lnTo>
                  <a:lnTo>
                    <a:pt x="512" y="997"/>
                  </a:lnTo>
                  <a:close/>
                  <a:moveTo>
                    <a:pt x="1575" y="785"/>
                  </a:moveTo>
                  <a:lnTo>
                    <a:pt x="1530" y="812"/>
                  </a:lnTo>
                  <a:lnTo>
                    <a:pt x="1490" y="843"/>
                  </a:lnTo>
                  <a:lnTo>
                    <a:pt x="1454" y="880"/>
                  </a:lnTo>
                  <a:lnTo>
                    <a:pt x="1422" y="919"/>
                  </a:lnTo>
                  <a:lnTo>
                    <a:pt x="1393" y="963"/>
                  </a:lnTo>
                  <a:lnTo>
                    <a:pt x="1368" y="1010"/>
                  </a:lnTo>
                  <a:lnTo>
                    <a:pt x="1346" y="1061"/>
                  </a:lnTo>
                  <a:lnTo>
                    <a:pt x="1326" y="1113"/>
                  </a:lnTo>
                  <a:lnTo>
                    <a:pt x="1309" y="1169"/>
                  </a:lnTo>
                  <a:lnTo>
                    <a:pt x="1296" y="1227"/>
                  </a:lnTo>
                  <a:lnTo>
                    <a:pt x="1285" y="1286"/>
                  </a:lnTo>
                  <a:lnTo>
                    <a:pt x="1275" y="1346"/>
                  </a:lnTo>
                  <a:lnTo>
                    <a:pt x="1268" y="1408"/>
                  </a:lnTo>
                  <a:lnTo>
                    <a:pt x="1262" y="1471"/>
                  </a:lnTo>
                  <a:lnTo>
                    <a:pt x="1258" y="1534"/>
                  </a:lnTo>
                  <a:lnTo>
                    <a:pt x="1256" y="1597"/>
                  </a:lnTo>
                  <a:lnTo>
                    <a:pt x="1254" y="1661"/>
                  </a:lnTo>
                  <a:lnTo>
                    <a:pt x="1254" y="1724"/>
                  </a:lnTo>
                  <a:lnTo>
                    <a:pt x="1254" y="1786"/>
                  </a:lnTo>
                  <a:lnTo>
                    <a:pt x="1255" y="1846"/>
                  </a:lnTo>
                  <a:lnTo>
                    <a:pt x="1256" y="1905"/>
                  </a:lnTo>
                  <a:lnTo>
                    <a:pt x="1257" y="1963"/>
                  </a:lnTo>
                  <a:lnTo>
                    <a:pt x="1258" y="2019"/>
                  </a:lnTo>
                  <a:lnTo>
                    <a:pt x="1260" y="2073"/>
                  </a:lnTo>
                  <a:lnTo>
                    <a:pt x="1260" y="2124"/>
                  </a:lnTo>
                  <a:lnTo>
                    <a:pt x="1260" y="2171"/>
                  </a:lnTo>
                  <a:lnTo>
                    <a:pt x="1258" y="2216"/>
                  </a:lnTo>
                  <a:lnTo>
                    <a:pt x="1256" y="2231"/>
                  </a:lnTo>
                  <a:lnTo>
                    <a:pt x="1249" y="2240"/>
                  </a:lnTo>
                  <a:lnTo>
                    <a:pt x="1239" y="2248"/>
                  </a:lnTo>
                  <a:lnTo>
                    <a:pt x="1238" y="2257"/>
                  </a:lnTo>
                  <a:lnTo>
                    <a:pt x="1237" y="2266"/>
                  </a:lnTo>
                  <a:lnTo>
                    <a:pt x="1234" y="2273"/>
                  </a:lnTo>
                  <a:lnTo>
                    <a:pt x="1232" y="2279"/>
                  </a:lnTo>
                  <a:lnTo>
                    <a:pt x="1332" y="2274"/>
                  </a:lnTo>
                  <a:lnTo>
                    <a:pt x="1336" y="2175"/>
                  </a:lnTo>
                  <a:lnTo>
                    <a:pt x="1347" y="2077"/>
                  </a:lnTo>
                  <a:lnTo>
                    <a:pt x="1365" y="1978"/>
                  </a:lnTo>
                  <a:lnTo>
                    <a:pt x="1388" y="1880"/>
                  </a:lnTo>
                  <a:lnTo>
                    <a:pt x="1415" y="1781"/>
                  </a:lnTo>
                  <a:lnTo>
                    <a:pt x="1444" y="1683"/>
                  </a:lnTo>
                  <a:lnTo>
                    <a:pt x="1475" y="1585"/>
                  </a:lnTo>
                  <a:lnTo>
                    <a:pt x="1506" y="1487"/>
                  </a:lnTo>
                  <a:lnTo>
                    <a:pt x="1535" y="1389"/>
                  </a:lnTo>
                  <a:lnTo>
                    <a:pt x="1561" y="1291"/>
                  </a:lnTo>
                  <a:lnTo>
                    <a:pt x="1583" y="1193"/>
                  </a:lnTo>
                  <a:lnTo>
                    <a:pt x="1600" y="1095"/>
                  </a:lnTo>
                  <a:lnTo>
                    <a:pt x="1589" y="1034"/>
                  </a:lnTo>
                  <a:lnTo>
                    <a:pt x="1584" y="974"/>
                  </a:lnTo>
                  <a:lnTo>
                    <a:pt x="1584" y="913"/>
                  </a:lnTo>
                  <a:lnTo>
                    <a:pt x="1590" y="852"/>
                  </a:lnTo>
                  <a:lnTo>
                    <a:pt x="1601" y="790"/>
                  </a:lnTo>
                  <a:lnTo>
                    <a:pt x="1601" y="790"/>
                  </a:lnTo>
                  <a:lnTo>
                    <a:pt x="1575" y="785"/>
                  </a:lnTo>
                  <a:close/>
                  <a:moveTo>
                    <a:pt x="2002" y="581"/>
                  </a:moveTo>
                  <a:lnTo>
                    <a:pt x="2008" y="596"/>
                  </a:lnTo>
                  <a:lnTo>
                    <a:pt x="2022" y="619"/>
                  </a:lnTo>
                  <a:lnTo>
                    <a:pt x="2002" y="581"/>
                  </a:lnTo>
                  <a:close/>
                  <a:moveTo>
                    <a:pt x="1802" y="338"/>
                  </a:moveTo>
                  <a:lnTo>
                    <a:pt x="1856" y="393"/>
                  </a:lnTo>
                  <a:lnTo>
                    <a:pt x="1905" y="452"/>
                  </a:lnTo>
                  <a:lnTo>
                    <a:pt x="1950" y="513"/>
                  </a:lnTo>
                  <a:lnTo>
                    <a:pt x="1954" y="518"/>
                  </a:lnTo>
                  <a:lnTo>
                    <a:pt x="1956" y="521"/>
                  </a:lnTo>
                  <a:lnTo>
                    <a:pt x="1973" y="540"/>
                  </a:lnTo>
                  <a:lnTo>
                    <a:pt x="1989" y="558"/>
                  </a:lnTo>
                  <a:lnTo>
                    <a:pt x="2000" y="573"/>
                  </a:lnTo>
                  <a:lnTo>
                    <a:pt x="1995" y="566"/>
                  </a:lnTo>
                  <a:lnTo>
                    <a:pt x="1965" y="514"/>
                  </a:lnTo>
                  <a:lnTo>
                    <a:pt x="1930" y="466"/>
                  </a:lnTo>
                  <a:lnTo>
                    <a:pt x="1891" y="421"/>
                  </a:lnTo>
                  <a:lnTo>
                    <a:pt x="1848" y="377"/>
                  </a:lnTo>
                  <a:lnTo>
                    <a:pt x="1802" y="338"/>
                  </a:lnTo>
                  <a:close/>
                  <a:moveTo>
                    <a:pt x="1325" y="143"/>
                  </a:moveTo>
                  <a:lnTo>
                    <a:pt x="1378" y="165"/>
                  </a:lnTo>
                  <a:lnTo>
                    <a:pt x="1433" y="190"/>
                  </a:lnTo>
                  <a:lnTo>
                    <a:pt x="1433" y="190"/>
                  </a:lnTo>
                  <a:lnTo>
                    <a:pt x="1434" y="190"/>
                  </a:lnTo>
                  <a:lnTo>
                    <a:pt x="1449" y="188"/>
                  </a:lnTo>
                  <a:lnTo>
                    <a:pt x="1463" y="191"/>
                  </a:lnTo>
                  <a:lnTo>
                    <a:pt x="1478" y="196"/>
                  </a:lnTo>
                  <a:lnTo>
                    <a:pt x="1478" y="196"/>
                  </a:lnTo>
                  <a:lnTo>
                    <a:pt x="1484" y="198"/>
                  </a:lnTo>
                  <a:lnTo>
                    <a:pt x="1491" y="201"/>
                  </a:lnTo>
                  <a:lnTo>
                    <a:pt x="1502" y="191"/>
                  </a:lnTo>
                  <a:lnTo>
                    <a:pt x="1513" y="184"/>
                  </a:lnTo>
                  <a:lnTo>
                    <a:pt x="1452" y="167"/>
                  </a:lnTo>
                  <a:lnTo>
                    <a:pt x="1389" y="152"/>
                  </a:lnTo>
                  <a:lnTo>
                    <a:pt x="1325" y="143"/>
                  </a:lnTo>
                  <a:close/>
                  <a:moveTo>
                    <a:pt x="1177" y="0"/>
                  </a:moveTo>
                  <a:lnTo>
                    <a:pt x="1243" y="0"/>
                  </a:lnTo>
                  <a:lnTo>
                    <a:pt x="1308" y="4"/>
                  </a:lnTo>
                  <a:lnTo>
                    <a:pt x="1374" y="10"/>
                  </a:lnTo>
                  <a:lnTo>
                    <a:pt x="1438" y="18"/>
                  </a:lnTo>
                  <a:lnTo>
                    <a:pt x="1502" y="30"/>
                  </a:lnTo>
                  <a:lnTo>
                    <a:pt x="1565" y="45"/>
                  </a:lnTo>
                  <a:lnTo>
                    <a:pt x="1627" y="63"/>
                  </a:lnTo>
                  <a:lnTo>
                    <a:pt x="1687" y="85"/>
                  </a:lnTo>
                  <a:lnTo>
                    <a:pt x="1747" y="109"/>
                  </a:lnTo>
                  <a:lnTo>
                    <a:pt x="1802" y="138"/>
                  </a:lnTo>
                  <a:lnTo>
                    <a:pt x="1857" y="169"/>
                  </a:lnTo>
                  <a:lnTo>
                    <a:pt x="1908" y="206"/>
                  </a:lnTo>
                  <a:lnTo>
                    <a:pt x="1956" y="244"/>
                  </a:lnTo>
                  <a:lnTo>
                    <a:pt x="2001" y="288"/>
                  </a:lnTo>
                  <a:lnTo>
                    <a:pt x="2042" y="336"/>
                  </a:lnTo>
                  <a:lnTo>
                    <a:pt x="2080" y="387"/>
                  </a:lnTo>
                  <a:lnTo>
                    <a:pt x="2114" y="443"/>
                  </a:lnTo>
                  <a:lnTo>
                    <a:pt x="2142" y="503"/>
                  </a:lnTo>
                  <a:lnTo>
                    <a:pt x="2166" y="567"/>
                  </a:lnTo>
                  <a:lnTo>
                    <a:pt x="2185" y="635"/>
                  </a:lnTo>
                  <a:lnTo>
                    <a:pt x="2201" y="702"/>
                  </a:lnTo>
                  <a:lnTo>
                    <a:pt x="2212" y="771"/>
                  </a:lnTo>
                  <a:lnTo>
                    <a:pt x="2218" y="838"/>
                  </a:lnTo>
                  <a:lnTo>
                    <a:pt x="2219" y="907"/>
                  </a:lnTo>
                  <a:lnTo>
                    <a:pt x="2216" y="976"/>
                  </a:lnTo>
                  <a:lnTo>
                    <a:pt x="2207" y="1043"/>
                  </a:lnTo>
                  <a:lnTo>
                    <a:pt x="2194" y="1111"/>
                  </a:lnTo>
                  <a:lnTo>
                    <a:pt x="2174" y="1176"/>
                  </a:lnTo>
                  <a:lnTo>
                    <a:pt x="2149" y="1240"/>
                  </a:lnTo>
                  <a:lnTo>
                    <a:pt x="2119" y="1302"/>
                  </a:lnTo>
                  <a:lnTo>
                    <a:pt x="2081" y="1362"/>
                  </a:lnTo>
                  <a:lnTo>
                    <a:pt x="2050" y="1406"/>
                  </a:lnTo>
                  <a:lnTo>
                    <a:pt x="2018" y="1449"/>
                  </a:lnTo>
                  <a:lnTo>
                    <a:pt x="1984" y="1492"/>
                  </a:lnTo>
                  <a:lnTo>
                    <a:pt x="1950" y="1534"/>
                  </a:lnTo>
                  <a:lnTo>
                    <a:pt x="1916" y="1575"/>
                  </a:lnTo>
                  <a:lnTo>
                    <a:pt x="1882" y="1617"/>
                  </a:lnTo>
                  <a:lnTo>
                    <a:pt x="1850" y="1660"/>
                  </a:lnTo>
                  <a:lnTo>
                    <a:pt x="1819" y="1702"/>
                  </a:lnTo>
                  <a:lnTo>
                    <a:pt x="1789" y="1744"/>
                  </a:lnTo>
                  <a:lnTo>
                    <a:pt x="1762" y="1789"/>
                  </a:lnTo>
                  <a:lnTo>
                    <a:pt x="1738" y="1834"/>
                  </a:lnTo>
                  <a:lnTo>
                    <a:pt x="1718" y="1880"/>
                  </a:lnTo>
                  <a:lnTo>
                    <a:pt x="1701" y="1928"/>
                  </a:lnTo>
                  <a:lnTo>
                    <a:pt x="1687" y="1978"/>
                  </a:lnTo>
                  <a:lnTo>
                    <a:pt x="1679" y="2029"/>
                  </a:lnTo>
                  <a:lnTo>
                    <a:pt x="1675" y="2082"/>
                  </a:lnTo>
                  <a:lnTo>
                    <a:pt x="1678" y="2138"/>
                  </a:lnTo>
                  <a:lnTo>
                    <a:pt x="1686" y="2197"/>
                  </a:lnTo>
                  <a:lnTo>
                    <a:pt x="1687" y="2217"/>
                  </a:lnTo>
                  <a:lnTo>
                    <a:pt x="1684" y="2236"/>
                  </a:lnTo>
                  <a:lnTo>
                    <a:pt x="1676" y="2251"/>
                  </a:lnTo>
                  <a:lnTo>
                    <a:pt x="1666" y="2266"/>
                  </a:lnTo>
                  <a:lnTo>
                    <a:pt x="1651" y="2277"/>
                  </a:lnTo>
                  <a:lnTo>
                    <a:pt x="1636" y="2284"/>
                  </a:lnTo>
                  <a:lnTo>
                    <a:pt x="1644" y="2298"/>
                  </a:lnTo>
                  <a:lnTo>
                    <a:pt x="1649" y="2314"/>
                  </a:lnTo>
                  <a:lnTo>
                    <a:pt x="1651" y="2330"/>
                  </a:lnTo>
                  <a:lnTo>
                    <a:pt x="1674" y="2348"/>
                  </a:lnTo>
                  <a:lnTo>
                    <a:pt x="1697" y="2367"/>
                  </a:lnTo>
                  <a:lnTo>
                    <a:pt x="1718" y="2390"/>
                  </a:lnTo>
                  <a:lnTo>
                    <a:pt x="1736" y="2415"/>
                  </a:lnTo>
                  <a:lnTo>
                    <a:pt x="1753" y="2440"/>
                  </a:lnTo>
                  <a:lnTo>
                    <a:pt x="1767" y="2467"/>
                  </a:lnTo>
                  <a:lnTo>
                    <a:pt x="1778" y="2494"/>
                  </a:lnTo>
                  <a:lnTo>
                    <a:pt x="1785" y="2522"/>
                  </a:lnTo>
                  <a:lnTo>
                    <a:pt x="1790" y="2551"/>
                  </a:lnTo>
                  <a:lnTo>
                    <a:pt x="1792" y="2579"/>
                  </a:lnTo>
                  <a:lnTo>
                    <a:pt x="1788" y="2606"/>
                  </a:lnTo>
                  <a:lnTo>
                    <a:pt x="1781" y="2632"/>
                  </a:lnTo>
                  <a:lnTo>
                    <a:pt x="1769" y="2657"/>
                  </a:lnTo>
                  <a:lnTo>
                    <a:pt x="1752" y="2680"/>
                  </a:lnTo>
                  <a:lnTo>
                    <a:pt x="1729" y="2700"/>
                  </a:lnTo>
                  <a:lnTo>
                    <a:pt x="1702" y="2718"/>
                  </a:lnTo>
                  <a:lnTo>
                    <a:pt x="1698" y="2719"/>
                  </a:lnTo>
                  <a:lnTo>
                    <a:pt x="1696" y="2721"/>
                  </a:lnTo>
                  <a:lnTo>
                    <a:pt x="1704" y="2762"/>
                  </a:lnTo>
                  <a:lnTo>
                    <a:pt x="1708" y="2803"/>
                  </a:lnTo>
                  <a:lnTo>
                    <a:pt x="1707" y="2844"/>
                  </a:lnTo>
                  <a:lnTo>
                    <a:pt x="1699" y="2886"/>
                  </a:lnTo>
                  <a:lnTo>
                    <a:pt x="1689" y="2926"/>
                  </a:lnTo>
                  <a:lnTo>
                    <a:pt x="1673" y="2965"/>
                  </a:lnTo>
                  <a:lnTo>
                    <a:pt x="1696" y="2998"/>
                  </a:lnTo>
                  <a:lnTo>
                    <a:pt x="1716" y="3032"/>
                  </a:lnTo>
                  <a:lnTo>
                    <a:pt x="1736" y="3068"/>
                  </a:lnTo>
                  <a:lnTo>
                    <a:pt x="1753" y="3104"/>
                  </a:lnTo>
                  <a:lnTo>
                    <a:pt x="1766" y="3140"/>
                  </a:lnTo>
                  <a:lnTo>
                    <a:pt x="1777" y="3178"/>
                  </a:lnTo>
                  <a:lnTo>
                    <a:pt x="1784" y="3215"/>
                  </a:lnTo>
                  <a:lnTo>
                    <a:pt x="1787" y="3253"/>
                  </a:lnTo>
                  <a:lnTo>
                    <a:pt x="1787" y="3290"/>
                  </a:lnTo>
                  <a:lnTo>
                    <a:pt x="1781" y="3327"/>
                  </a:lnTo>
                  <a:lnTo>
                    <a:pt x="1770" y="3362"/>
                  </a:lnTo>
                  <a:lnTo>
                    <a:pt x="1754" y="3396"/>
                  </a:lnTo>
                  <a:lnTo>
                    <a:pt x="1733" y="3428"/>
                  </a:lnTo>
                  <a:lnTo>
                    <a:pt x="1706" y="3460"/>
                  </a:lnTo>
                  <a:lnTo>
                    <a:pt x="1673" y="3488"/>
                  </a:lnTo>
                  <a:lnTo>
                    <a:pt x="1626" y="3519"/>
                  </a:lnTo>
                  <a:lnTo>
                    <a:pt x="1576" y="3543"/>
                  </a:lnTo>
                  <a:lnTo>
                    <a:pt x="1524" y="3564"/>
                  </a:lnTo>
                  <a:lnTo>
                    <a:pt x="1469" y="3581"/>
                  </a:lnTo>
                  <a:lnTo>
                    <a:pt x="1412" y="3593"/>
                  </a:lnTo>
                  <a:lnTo>
                    <a:pt x="1354" y="3600"/>
                  </a:lnTo>
                  <a:lnTo>
                    <a:pt x="1296" y="3606"/>
                  </a:lnTo>
                  <a:lnTo>
                    <a:pt x="1238" y="3607"/>
                  </a:lnTo>
                  <a:lnTo>
                    <a:pt x="1180" y="3607"/>
                  </a:lnTo>
                  <a:lnTo>
                    <a:pt x="1123" y="3605"/>
                  </a:lnTo>
                  <a:lnTo>
                    <a:pt x="1067" y="3600"/>
                  </a:lnTo>
                  <a:lnTo>
                    <a:pt x="1013" y="3594"/>
                  </a:lnTo>
                  <a:lnTo>
                    <a:pt x="968" y="3588"/>
                  </a:lnTo>
                  <a:lnTo>
                    <a:pt x="920" y="3581"/>
                  </a:lnTo>
                  <a:lnTo>
                    <a:pt x="872" y="3574"/>
                  </a:lnTo>
                  <a:lnTo>
                    <a:pt x="824" y="3564"/>
                  </a:lnTo>
                  <a:lnTo>
                    <a:pt x="774" y="3553"/>
                  </a:lnTo>
                  <a:lnTo>
                    <a:pt x="725" y="3540"/>
                  </a:lnTo>
                  <a:lnTo>
                    <a:pt x="677" y="3524"/>
                  </a:lnTo>
                  <a:lnTo>
                    <a:pt x="631" y="3506"/>
                  </a:lnTo>
                  <a:lnTo>
                    <a:pt x="586" y="3485"/>
                  </a:lnTo>
                  <a:lnTo>
                    <a:pt x="544" y="3462"/>
                  </a:lnTo>
                  <a:lnTo>
                    <a:pt x="504" y="3434"/>
                  </a:lnTo>
                  <a:lnTo>
                    <a:pt x="467" y="3404"/>
                  </a:lnTo>
                  <a:lnTo>
                    <a:pt x="435" y="3369"/>
                  </a:lnTo>
                  <a:lnTo>
                    <a:pt x="415" y="3342"/>
                  </a:lnTo>
                  <a:lnTo>
                    <a:pt x="401" y="3313"/>
                  </a:lnTo>
                  <a:lnTo>
                    <a:pt x="391" y="3282"/>
                  </a:lnTo>
                  <a:lnTo>
                    <a:pt x="386" y="3251"/>
                  </a:lnTo>
                  <a:lnTo>
                    <a:pt x="387" y="3219"/>
                  </a:lnTo>
                  <a:lnTo>
                    <a:pt x="393" y="3188"/>
                  </a:lnTo>
                  <a:lnTo>
                    <a:pt x="406" y="3156"/>
                  </a:lnTo>
                  <a:lnTo>
                    <a:pt x="424" y="3127"/>
                  </a:lnTo>
                  <a:lnTo>
                    <a:pt x="443" y="3103"/>
                  </a:lnTo>
                  <a:lnTo>
                    <a:pt x="464" y="3084"/>
                  </a:lnTo>
                  <a:lnTo>
                    <a:pt x="486" y="3068"/>
                  </a:lnTo>
                  <a:lnTo>
                    <a:pt x="509" y="3057"/>
                  </a:lnTo>
                  <a:lnTo>
                    <a:pt x="534" y="3047"/>
                  </a:lnTo>
                  <a:lnTo>
                    <a:pt x="559" y="3040"/>
                  </a:lnTo>
                  <a:lnTo>
                    <a:pt x="587" y="3033"/>
                  </a:lnTo>
                  <a:lnTo>
                    <a:pt x="556" y="3009"/>
                  </a:lnTo>
                  <a:lnTo>
                    <a:pt x="528" y="2981"/>
                  </a:lnTo>
                  <a:lnTo>
                    <a:pt x="501" y="2952"/>
                  </a:lnTo>
                  <a:lnTo>
                    <a:pt x="479" y="2918"/>
                  </a:lnTo>
                  <a:lnTo>
                    <a:pt x="464" y="2884"/>
                  </a:lnTo>
                  <a:lnTo>
                    <a:pt x="455" y="2850"/>
                  </a:lnTo>
                  <a:lnTo>
                    <a:pt x="453" y="2816"/>
                  </a:lnTo>
                  <a:lnTo>
                    <a:pt x="456" y="2782"/>
                  </a:lnTo>
                  <a:lnTo>
                    <a:pt x="466" y="2751"/>
                  </a:lnTo>
                  <a:lnTo>
                    <a:pt x="481" y="2721"/>
                  </a:lnTo>
                  <a:lnTo>
                    <a:pt x="500" y="2692"/>
                  </a:lnTo>
                  <a:lnTo>
                    <a:pt x="524" y="2666"/>
                  </a:lnTo>
                  <a:lnTo>
                    <a:pt x="552" y="2643"/>
                  </a:lnTo>
                  <a:lnTo>
                    <a:pt x="517" y="2621"/>
                  </a:lnTo>
                  <a:lnTo>
                    <a:pt x="484" y="2598"/>
                  </a:lnTo>
                  <a:lnTo>
                    <a:pt x="455" y="2572"/>
                  </a:lnTo>
                  <a:lnTo>
                    <a:pt x="433" y="2545"/>
                  </a:lnTo>
                  <a:lnTo>
                    <a:pt x="419" y="2521"/>
                  </a:lnTo>
                  <a:lnTo>
                    <a:pt x="410" y="2498"/>
                  </a:lnTo>
                  <a:lnTo>
                    <a:pt x="409" y="2478"/>
                  </a:lnTo>
                  <a:lnTo>
                    <a:pt x="413" y="2458"/>
                  </a:lnTo>
                  <a:lnTo>
                    <a:pt x="420" y="2440"/>
                  </a:lnTo>
                  <a:lnTo>
                    <a:pt x="433" y="2423"/>
                  </a:lnTo>
                  <a:lnTo>
                    <a:pt x="449" y="2409"/>
                  </a:lnTo>
                  <a:lnTo>
                    <a:pt x="470" y="2394"/>
                  </a:lnTo>
                  <a:lnTo>
                    <a:pt x="492" y="2382"/>
                  </a:lnTo>
                  <a:lnTo>
                    <a:pt x="516" y="2371"/>
                  </a:lnTo>
                  <a:lnTo>
                    <a:pt x="541" y="2361"/>
                  </a:lnTo>
                  <a:lnTo>
                    <a:pt x="568" y="2354"/>
                  </a:lnTo>
                  <a:lnTo>
                    <a:pt x="596" y="2347"/>
                  </a:lnTo>
                  <a:lnTo>
                    <a:pt x="622" y="2342"/>
                  </a:lnTo>
                  <a:lnTo>
                    <a:pt x="648" y="2337"/>
                  </a:lnTo>
                  <a:lnTo>
                    <a:pt x="636" y="2308"/>
                  </a:lnTo>
                  <a:lnTo>
                    <a:pt x="628" y="2277"/>
                  </a:lnTo>
                  <a:lnTo>
                    <a:pt x="624" y="2245"/>
                  </a:lnTo>
                  <a:lnTo>
                    <a:pt x="620" y="2213"/>
                  </a:lnTo>
                  <a:lnTo>
                    <a:pt x="618" y="2181"/>
                  </a:lnTo>
                  <a:lnTo>
                    <a:pt x="612" y="2123"/>
                  </a:lnTo>
                  <a:lnTo>
                    <a:pt x="603" y="2067"/>
                  </a:lnTo>
                  <a:lnTo>
                    <a:pt x="592" y="2013"/>
                  </a:lnTo>
                  <a:lnTo>
                    <a:pt x="579" y="1961"/>
                  </a:lnTo>
                  <a:lnTo>
                    <a:pt x="561" y="1911"/>
                  </a:lnTo>
                  <a:lnTo>
                    <a:pt x="538" y="1863"/>
                  </a:lnTo>
                  <a:lnTo>
                    <a:pt x="509" y="1816"/>
                  </a:lnTo>
                  <a:lnTo>
                    <a:pt x="475" y="1770"/>
                  </a:lnTo>
                  <a:lnTo>
                    <a:pt x="433" y="1726"/>
                  </a:lnTo>
                  <a:lnTo>
                    <a:pt x="391" y="1685"/>
                  </a:lnTo>
                  <a:lnTo>
                    <a:pt x="350" y="1645"/>
                  </a:lnTo>
                  <a:lnTo>
                    <a:pt x="309" y="1608"/>
                  </a:lnTo>
                  <a:lnTo>
                    <a:pt x="270" y="1569"/>
                  </a:lnTo>
                  <a:lnTo>
                    <a:pt x="232" y="1532"/>
                  </a:lnTo>
                  <a:lnTo>
                    <a:pt x="197" y="1494"/>
                  </a:lnTo>
                  <a:lnTo>
                    <a:pt x="164" y="1454"/>
                  </a:lnTo>
                  <a:lnTo>
                    <a:pt x="133" y="1413"/>
                  </a:lnTo>
                  <a:lnTo>
                    <a:pt x="105" y="1369"/>
                  </a:lnTo>
                  <a:lnTo>
                    <a:pt x="80" y="1322"/>
                  </a:lnTo>
                  <a:lnTo>
                    <a:pt x="57" y="1273"/>
                  </a:lnTo>
                  <a:lnTo>
                    <a:pt x="37" y="1218"/>
                  </a:lnTo>
                  <a:lnTo>
                    <a:pt x="22" y="1159"/>
                  </a:lnTo>
                  <a:lnTo>
                    <a:pt x="7" y="1080"/>
                  </a:lnTo>
                  <a:lnTo>
                    <a:pt x="0" y="1004"/>
                  </a:lnTo>
                  <a:lnTo>
                    <a:pt x="1" y="928"/>
                  </a:lnTo>
                  <a:lnTo>
                    <a:pt x="8" y="855"/>
                  </a:lnTo>
                  <a:lnTo>
                    <a:pt x="22" y="784"/>
                  </a:lnTo>
                  <a:lnTo>
                    <a:pt x="42" y="715"/>
                  </a:lnTo>
                  <a:lnTo>
                    <a:pt x="69" y="648"/>
                  </a:lnTo>
                  <a:lnTo>
                    <a:pt x="100" y="583"/>
                  </a:lnTo>
                  <a:lnTo>
                    <a:pt x="137" y="521"/>
                  </a:lnTo>
                  <a:lnTo>
                    <a:pt x="179" y="463"/>
                  </a:lnTo>
                  <a:lnTo>
                    <a:pt x="225" y="407"/>
                  </a:lnTo>
                  <a:lnTo>
                    <a:pt x="275" y="353"/>
                  </a:lnTo>
                  <a:lnTo>
                    <a:pt x="329" y="304"/>
                  </a:lnTo>
                  <a:lnTo>
                    <a:pt x="386" y="258"/>
                  </a:lnTo>
                  <a:lnTo>
                    <a:pt x="447" y="214"/>
                  </a:lnTo>
                  <a:lnTo>
                    <a:pt x="510" y="174"/>
                  </a:lnTo>
                  <a:lnTo>
                    <a:pt x="576" y="139"/>
                  </a:lnTo>
                  <a:lnTo>
                    <a:pt x="643" y="108"/>
                  </a:lnTo>
                  <a:lnTo>
                    <a:pt x="712" y="80"/>
                  </a:lnTo>
                  <a:lnTo>
                    <a:pt x="784" y="56"/>
                  </a:lnTo>
                  <a:lnTo>
                    <a:pt x="855" y="36"/>
                  </a:lnTo>
                  <a:lnTo>
                    <a:pt x="927" y="22"/>
                  </a:lnTo>
                  <a:lnTo>
                    <a:pt x="987" y="13"/>
                  </a:lnTo>
                  <a:lnTo>
                    <a:pt x="1050" y="6"/>
                  </a:lnTo>
                  <a:lnTo>
                    <a:pt x="1113" y="1"/>
                  </a:lnTo>
                  <a:lnTo>
                    <a:pt x="117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22">
              <a:extLst>
                <a:ext uri="{FF2B5EF4-FFF2-40B4-BE49-F238E27FC236}">
                  <a16:creationId xmlns:a16="http://schemas.microsoft.com/office/drawing/2014/main" id="{E1FF46F1-887E-24DE-B463-05EC63D000AE}"/>
                </a:ext>
              </a:extLst>
            </p:cNvPr>
            <p:cNvSpPr>
              <a:spLocks/>
            </p:cNvSpPr>
            <p:nvPr/>
          </p:nvSpPr>
          <p:spPr bwMode="auto">
            <a:xfrm>
              <a:off x="4098" y="813"/>
              <a:ext cx="222" cy="227"/>
            </a:xfrm>
            <a:custGeom>
              <a:avLst/>
              <a:gdLst>
                <a:gd name="T0" fmla="*/ 367 w 444"/>
                <a:gd name="T1" fmla="*/ 0 h 454"/>
                <a:gd name="T2" fmla="*/ 388 w 444"/>
                <a:gd name="T3" fmla="*/ 1 h 454"/>
                <a:gd name="T4" fmla="*/ 405 w 444"/>
                <a:gd name="T5" fmla="*/ 7 h 454"/>
                <a:gd name="T6" fmla="*/ 419 w 444"/>
                <a:gd name="T7" fmla="*/ 18 h 454"/>
                <a:gd name="T8" fmla="*/ 432 w 444"/>
                <a:gd name="T9" fmla="*/ 31 h 454"/>
                <a:gd name="T10" fmla="*/ 439 w 444"/>
                <a:gd name="T11" fmla="*/ 48 h 454"/>
                <a:gd name="T12" fmla="*/ 444 w 444"/>
                <a:gd name="T13" fmla="*/ 65 h 454"/>
                <a:gd name="T14" fmla="*/ 444 w 444"/>
                <a:gd name="T15" fmla="*/ 85 h 454"/>
                <a:gd name="T16" fmla="*/ 441 w 444"/>
                <a:gd name="T17" fmla="*/ 103 h 454"/>
                <a:gd name="T18" fmla="*/ 434 w 444"/>
                <a:gd name="T19" fmla="*/ 120 h 454"/>
                <a:gd name="T20" fmla="*/ 423 w 444"/>
                <a:gd name="T21" fmla="*/ 135 h 454"/>
                <a:gd name="T22" fmla="*/ 398 w 444"/>
                <a:gd name="T23" fmla="*/ 158 h 454"/>
                <a:gd name="T24" fmla="*/ 369 w 444"/>
                <a:gd name="T25" fmla="*/ 181 h 454"/>
                <a:gd name="T26" fmla="*/ 338 w 444"/>
                <a:gd name="T27" fmla="*/ 202 h 454"/>
                <a:gd name="T28" fmla="*/ 309 w 444"/>
                <a:gd name="T29" fmla="*/ 224 h 454"/>
                <a:gd name="T30" fmla="*/ 281 w 444"/>
                <a:gd name="T31" fmla="*/ 247 h 454"/>
                <a:gd name="T32" fmla="*/ 234 w 444"/>
                <a:gd name="T33" fmla="*/ 295 h 454"/>
                <a:gd name="T34" fmla="*/ 189 w 444"/>
                <a:gd name="T35" fmla="*/ 344 h 454"/>
                <a:gd name="T36" fmla="*/ 143 w 444"/>
                <a:gd name="T37" fmla="*/ 392 h 454"/>
                <a:gd name="T38" fmla="*/ 96 w 444"/>
                <a:gd name="T39" fmla="*/ 438 h 454"/>
                <a:gd name="T40" fmla="*/ 79 w 444"/>
                <a:gd name="T41" fmla="*/ 449 h 454"/>
                <a:gd name="T42" fmla="*/ 62 w 444"/>
                <a:gd name="T43" fmla="*/ 454 h 454"/>
                <a:gd name="T44" fmla="*/ 45 w 444"/>
                <a:gd name="T45" fmla="*/ 452 h 454"/>
                <a:gd name="T46" fmla="*/ 29 w 444"/>
                <a:gd name="T47" fmla="*/ 446 h 454"/>
                <a:gd name="T48" fmla="*/ 16 w 444"/>
                <a:gd name="T49" fmla="*/ 437 h 454"/>
                <a:gd name="T50" fmla="*/ 5 w 444"/>
                <a:gd name="T51" fmla="*/ 422 h 454"/>
                <a:gd name="T52" fmla="*/ 0 w 444"/>
                <a:gd name="T53" fmla="*/ 406 h 454"/>
                <a:gd name="T54" fmla="*/ 0 w 444"/>
                <a:gd name="T55" fmla="*/ 388 h 454"/>
                <a:gd name="T56" fmla="*/ 6 w 444"/>
                <a:gd name="T57" fmla="*/ 369 h 454"/>
                <a:gd name="T58" fmla="*/ 31 w 444"/>
                <a:gd name="T59" fmla="*/ 325 h 454"/>
                <a:gd name="T60" fmla="*/ 60 w 444"/>
                <a:gd name="T61" fmla="*/ 284 h 454"/>
                <a:gd name="T62" fmla="*/ 91 w 444"/>
                <a:gd name="T63" fmla="*/ 244 h 454"/>
                <a:gd name="T64" fmla="*/ 124 w 444"/>
                <a:gd name="T65" fmla="*/ 206 h 454"/>
                <a:gd name="T66" fmla="*/ 158 w 444"/>
                <a:gd name="T67" fmla="*/ 168 h 454"/>
                <a:gd name="T68" fmla="*/ 192 w 444"/>
                <a:gd name="T69" fmla="*/ 133 h 454"/>
                <a:gd name="T70" fmla="*/ 210 w 444"/>
                <a:gd name="T71" fmla="*/ 112 h 454"/>
                <a:gd name="T72" fmla="*/ 229 w 444"/>
                <a:gd name="T73" fmla="*/ 91 h 454"/>
                <a:gd name="T74" fmla="*/ 249 w 444"/>
                <a:gd name="T75" fmla="*/ 69 h 454"/>
                <a:gd name="T76" fmla="*/ 269 w 444"/>
                <a:gd name="T77" fmla="*/ 50 h 454"/>
                <a:gd name="T78" fmla="*/ 291 w 444"/>
                <a:gd name="T79" fmla="*/ 31 h 454"/>
                <a:gd name="T80" fmla="*/ 314 w 444"/>
                <a:gd name="T81" fmla="*/ 17 h 454"/>
                <a:gd name="T82" fmla="*/ 340 w 444"/>
                <a:gd name="T83" fmla="*/ 6 h 454"/>
                <a:gd name="T84" fmla="*/ 367 w 444"/>
                <a:gd name="T8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4" h="454">
                  <a:moveTo>
                    <a:pt x="367" y="0"/>
                  </a:moveTo>
                  <a:lnTo>
                    <a:pt x="388" y="1"/>
                  </a:lnTo>
                  <a:lnTo>
                    <a:pt x="405" y="7"/>
                  </a:lnTo>
                  <a:lnTo>
                    <a:pt x="419" y="18"/>
                  </a:lnTo>
                  <a:lnTo>
                    <a:pt x="432" y="31"/>
                  </a:lnTo>
                  <a:lnTo>
                    <a:pt x="439" y="48"/>
                  </a:lnTo>
                  <a:lnTo>
                    <a:pt x="444" y="65"/>
                  </a:lnTo>
                  <a:lnTo>
                    <a:pt x="444" y="85"/>
                  </a:lnTo>
                  <a:lnTo>
                    <a:pt x="441" y="103"/>
                  </a:lnTo>
                  <a:lnTo>
                    <a:pt x="434" y="120"/>
                  </a:lnTo>
                  <a:lnTo>
                    <a:pt x="423" y="135"/>
                  </a:lnTo>
                  <a:lnTo>
                    <a:pt x="398" y="158"/>
                  </a:lnTo>
                  <a:lnTo>
                    <a:pt x="369" y="181"/>
                  </a:lnTo>
                  <a:lnTo>
                    <a:pt x="338" y="202"/>
                  </a:lnTo>
                  <a:lnTo>
                    <a:pt x="309" y="224"/>
                  </a:lnTo>
                  <a:lnTo>
                    <a:pt x="281" y="247"/>
                  </a:lnTo>
                  <a:lnTo>
                    <a:pt x="234" y="295"/>
                  </a:lnTo>
                  <a:lnTo>
                    <a:pt x="189" y="344"/>
                  </a:lnTo>
                  <a:lnTo>
                    <a:pt x="143" y="392"/>
                  </a:lnTo>
                  <a:lnTo>
                    <a:pt x="96" y="438"/>
                  </a:lnTo>
                  <a:lnTo>
                    <a:pt x="79" y="449"/>
                  </a:lnTo>
                  <a:lnTo>
                    <a:pt x="62" y="454"/>
                  </a:lnTo>
                  <a:lnTo>
                    <a:pt x="45" y="452"/>
                  </a:lnTo>
                  <a:lnTo>
                    <a:pt x="29" y="446"/>
                  </a:lnTo>
                  <a:lnTo>
                    <a:pt x="16" y="437"/>
                  </a:lnTo>
                  <a:lnTo>
                    <a:pt x="5" y="422"/>
                  </a:lnTo>
                  <a:lnTo>
                    <a:pt x="0" y="406"/>
                  </a:lnTo>
                  <a:lnTo>
                    <a:pt x="0" y="388"/>
                  </a:lnTo>
                  <a:lnTo>
                    <a:pt x="6" y="369"/>
                  </a:lnTo>
                  <a:lnTo>
                    <a:pt x="31" y="325"/>
                  </a:lnTo>
                  <a:lnTo>
                    <a:pt x="60" y="284"/>
                  </a:lnTo>
                  <a:lnTo>
                    <a:pt x="91" y="244"/>
                  </a:lnTo>
                  <a:lnTo>
                    <a:pt x="124" y="206"/>
                  </a:lnTo>
                  <a:lnTo>
                    <a:pt x="158" y="168"/>
                  </a:lnTo>
                  <a:lnTo>
                    <a:pt x="192" y="133"/>
                  </a:lnTo>
                  <a:lnTo>
                    <a:pt x="210" y="112"/>
                  </a:lnTo>
                  <a:lnTo>
                    <a:pt x="229" y="91"/>
                  </a:lnTo>
                  <a:lnTo>
                    <a:pt x="249" y="69"/>
                  </a:lnTo>
                  <a:lnTo>
                    <a:pt x="269" y="50"/>
                  </a:lnTo>
                  <a:lnTo>
                    <a:pt x="291" y="31"/>
                  </a:lnTo>
                  <a:lnTo>
                    <a:pt x="314" y="17"/>
                  </a:lnTo>
                  <a:lnTo>
                    <a:pt x="340" y="6"/>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3">
              <a:extLst>
                <a:ext uri="{FF2B5EF4-FFF2-40B4-BE49-F238E27FC236}">
                  <a16:creationId xmlns:a16="http://schemas.microsoft.com/office/drawing/2014/main" id="{386BCAD9-3A2D-ACA3-A034-EEAC5AA34BCC}"/>
                </a:ext>
              </a:extLst>
            </p:cNvPr>
            <p:cNvSpPr>
              <a:spLocks/>
            </p:cNvSpPr>
            <p:nvPr/>
          </p:nvSpPr>
          <p:spPr bwMode="auto">
            <a:xfrm>
              <a:off x="4239" y="1199"/>
              <a:ext cx="222" cy="94"/>
            </a:xfrm>
            <a:custGeom>
              <a:avLst/>
              <a:gdLst>
                <a:gd name="T0" fmla="*/ 351 w 443"/>
                <a:gd name="T1" fmla="*/ 0 h 186"/>
                <a:gd name="T2" fmla="*/ 370 w 443"/>
                <a:gd name="T3" fmla="*/ 2 h 186"/>
                <a:gd name="T4" fmla="*/ 388 w 443"/>
                <a:gd name="T5" fmla="*/ 7 h 186"/>
                <a:gd name="T6" fmla="*/ 405 w 443"/>
                <a:gd name="T7" fmla="*/ 14 h 186"/>
                <a:gd name="T8" fmla="*/ 420 w 443"/>
                <a:gd name="T9" fmla="*/ 26 h 186"/>
                <a:gd name="T10" fmla="*/ 432 w 443"/>
                <a:gd name="T11" fmla="*/ 42 h 186"/>
                <a:gd name="T12" fmla="*/ 441 w 443"/>
                <a:gd name="T13" fmla="*/ 64 h 186"/>
                <a:gd name="T14" fmla="*/ 443 w 443"/>
                <a:gd name="T15" fmla="*/ 81 h 186"/>
                <a:gd name="T16" fmla="*/ 441 w 443"/>
                <a:gd name="T17" fmla="*/ 98 h 186"/>
                <a:gd name="T18" fmla="*/ 435 w 443"/>
                <a:gd name="T19" fmla="*/ 115 h 186"/>
                <a:gd name="T20" fmla="*/ 424 w 443"/>
                <a:gd name="T21" fmla="*/ 128 h 186"/>
                <a:gd name="T22" fmla="*/ 410 w 443"/>
                <a:gd name="T23" fmla="*/ 140 h 186"/>
                <a:gd name="T24" fmla="*/ 395 w 443"/>
                <a:gd name="T25" fmla="*/ 146 h 186"/>
                <a:gd name="T26" fmla="*/ 385 w 443"/>
                <a:gd name="T27" fmla="*/ 147 h 186"/>
                <a:gd name="T28" fmla="*/ 375 w 443"/>
                <a:gd name="T29" fmla="*/ 150 h 186"/>
                <a:gd name="T30" fmla="*/ 368 w 443"/>
                <a:gd name="T31" fmla="*/ 151 h 186"/>
                <a:gd name="T32" fmla="*/ 365 w 443"/>
                <a:gd name="T33" fmla="*/ 152 h 186"/>
                <a:gd name="T34" fmla="*/ 347 w 443"/>
                <a:gd name="T35" fmla="*/ 151 h 186"/>
                <a:gd name="T36" fmla="*/ 329 w 443"/>
                <a:gd name="T37" fmla="*/ 149 h 186"/>
                <a:gd name="T38" fmla="*/ 305 w 443"/>
                <a:gd name="T39" fmla="*/ 147 h 186"/>
                <a:gd name="T40" fmla="*/ 282 w 443"/>
                <a:gd name="T41" fmla="*/ 149 h 186"/>
                <a:gd name="T42" fmla="*/ 259 w 443"/>
                <a:gd name="T43" fmla="*/ 151 h 186"/>
                <a:gd name="T44" fmla="*/ 167 w 443"/>
                <a:gd name="T45" fmla="*/ 164 h 186"/>
                <a:gd name="T46" fmla="*/ 75 w 443"/>
                <a:gd name="T47" fmla="*/ 184 h 186"/>
                <a:gd name="T48" fmla="*/ 54 w 443"/>
                <a:gd name="T49" fmla="*/ 186 h 186"/>
                <a:gd name="T50" fmla="*/ 37 w 443"/>
                <a:gd name="T51" fmla="*/ 182 h 186"/>
                <a:gd name="T52" fmla="*/ 23 w 443"/>
                <a:gd name="T53" fmla="*/ 175 h 186"/>
                <a:gd name="T54" fmla="*/ 12 w 443"/>
                <a:gd name="T55" fmla="*/ 164 h 186"/>
                <a:gd name="T56" fmla="*/ 3 w 443"/>
                <a:gd name="T57" fmla="*/ 150 h 186"/>
                <a:gd name="T58" fmla="*/ 0 w 443"/>
                <a:gd name="T59" fmla="*/ 134 h 186"/>
                <a:gd name="T60" fmla="*/ 0 w 443"/>
                <a:gd name="T61" fmla="*/ 118 h 186"/>
                <a:gd name="T62" fmla="*/ 3 w 443"/>
                <a:gd name="T63" fmla="*/ 103 h 186"/>
                <a:gd name="T64" fmla="*/ 12 w 443"/>
                <a:gd name="T65" fmla="*/ 87 h 186"/>
                <a:gd name="T66" fmla="*/ 24 w 443"/>
                <a:gd name="T67" fmla="*/ 75 h 186"/>
                <a:gd name="T68" fmla="*/ 42 w 443"/>
                <a:gd name="T69" fmla="*/ 65 h 186"/>
                <a:gd name="T70" fmla="*/ 97 w 443"/>
                <a:gd name="T71" fmla="*/ 45 h 186"/>
                <a:gd name="T72" fmla="*/ 153 w 443"/>
                <a:gd name="T73" fmla="*/ 29 h 186"/>
                <a:gd name="T74" fmla="*/ 212 w 443"/>
                <a:gd name="T75" fmla="*/ 17 h 186"/>
                <a:gd name="T76" fmla="*/ 270 w 443"/>
                <a:gd name="T77" fmla="*/ 7 h 186"/>
                <a:gd name="T78" fmla="*/ 289 w 443"/>
                <a:gd name="T79" fmla="*/ 5 h 186"/>
                <a:gd name="T80" fmla="*/ 310 w 443"/>
                <a:gd name="T81" fmla="*/ 2 h 186"/>
                <a:gd name="T82" fmla="*/ 330 w 443"/>
                <a:gd name="T83" fmla="*/ 0 h 186"/>
                <a:gd name="T84" fmla="*/ 351 w 443"/>
                <a:gd name="T8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3" h="186">
                  <a:moveTo>
                    <a:pt x="351" y="0"/>
                  </a:moveTo>
                  <a:lnTo>
                    <a:pt x="370" y="2"/>
                  </a:lnTo>
                  <a:lnTo>
                    <a:pt x="388" y="7"/>
                  </a:lnTo>
                  <a:lnTo>
                    <a:pt x="405" y="14"/>
                  </a:lnTo>
                  <a:lnTo>
                    <a:pt x="420" y="26"/>
                  </a:lnTo>
                  <a:lnTo>
                    <a:pt x="432" y="42"/>
                  </a:lnTo>
                  <a:lnTo>
                    <a:pt x="441" y="64"/>
                  </a:lnTo>
                  <a:lnTo>
                    <a:pt x="443" y="81"/>
                  </a:lnTo>
                  <a:lnTo>
                    <a:pt x="441" y="98"/>
                  </a:lnTo>
                  <a:lnTo>
                    <a:pt x="435" y="115"/>
                  </a:lnTo>
                  <a:lnTo>
                    <a:pt x="424" y="128"/>
                  </a:lnTo>
                  <a:lnTo>
                    <a:pt x="410" y="140"/>
                  </a:lnTo>
                  <a:lnTo>
                    <a:pt x="395" y="146"/>
                  </a:lnTo>
                  <a:lnTo>
                    <a:pt x="385" y="147"/>
                  </a:lnTo>
                  <a:lnTo>
                    <a:pt x="375" y="150"/>
                  </a:lnTo>
                  <a:lnTo>
                    <a:pt x="368" y="151"/>
                  </a:lnTo>
                  <a:lnTo>
                    <a:pt x="365" y="152"/>
                  </a:lnTo>
                  <a:lnTo>
                    <a:pt x="347" y="151"/>
                  </a:lnTo>
                  <a:lnTo>
                    <a:pt x="329" y="149"/>
                  </a:lnTo>
                  <a:lnTo>
                    <a:pt x="305" y="147"/>
                  </a:lnTo>
                  <a:lnTo>
                    <a:pt x="282" y="149"/>
                  </a:lnTo>
                  <a:lnTo>
                    <a:pt x="259" y="151"/>
                  </a:lnTo>
                  <a:lnTo>
                    <a:pt x="167" y="164"/>
                  </a:lnTo>
                  <a:lnTo>
                    <a:pt x="75" y="184"/>
                  </a:lnTo>
                  <a:lnTo>
                    <a:pt x="54" y="186"/>
                  </a:lnTo>
                  <a:lnTo>
                    <a:pt x="37" y="182"/>
                  </a:lnTo>
                  <a:lnTo>
                    <a:pt x="23" y="175"/>
                  </a:lnTo>
                  <a:lnTo>
                    <a:pt x="12" y="164"/>
                  </a:lnTo>
                  <a:lnTo>
                    <a:pt x="3" y="150"/>
                  </a:lnTo>
                  <a:lnTo>
                    <a:pt x="0" y="134"/>
                  </a:lnTo>
                  <a:lnTo>
                    <a:pt x="0" y="118"/>
                  </a:lnTo>
                  <a:lnTo>
                    <a:pt x="3" y="103"/>
                  </a:lnTo>
                  <a:lnTo>
                    <a:pt x="12" y="87"/>
                  </a:lnTo>
                  <a:lnTo>
                    <a:pt x="24" y="75"/>
                  </a:lnTo>
                  <a:lnTo>
                    <a:pt x="42" y="65"/>
                  </a:lnTo>
                  <a:lnTo>
                    <a:pt x="97" y="45"/>
                  </a:lnTo>
                  <a:lnTo>
                    <a:pt x="153" y="29"/>
                  </a:lnTo>
                  <a:lnTo>
                    <a:pt x="212" y="17"/>
                  </a:lnTo>
                  <a:lnTo>
                    <a:pt x="270" y="7"/>
                  </a:lnTo>
                  <a:lnTo>
                    <a:pt x="289" y="5"/>
                  </a:lnTo>
                  <a:lnTo>
                    <a:pt x="310" y="2"/>
                  </a:lnTo>
                  <a:lnTo>
                    <a:pt x="330" y="0"/>
                  </a:lnTo>
                  <a:lnTo>
                    <a:pt x="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4">
              <a:extLst>
                <a:ext uri="{FF2B5EF4-FFF2-40B4-BE49-F238E27FC236}">
                  <a16:creationId xmlns:a16="http://schemas.microsoft.com/office/drawing/2014/main" id="{D0CEBAA2-2F5D-05C7-DE53-F7F1CFA68540}"/>
                </a:ext>
              </a:extLst>
            </p:cNvPr>
            <p:cNvSpPr>
              <a:spLocks/>
            </p:cNvSpPr>
            <p:nvPr/>
          </p:nvSpPr>
          <p:spPr bwMode="auto">
            <a:xfrm>
              <a:off x="4436" y="1271"/>
              <a:ext cx="5" cy="2"/>
            </a:xfrm>
            <a:custGeom>
              <a:avLst/>
              <a:gdLst>
                <a:gd name="T0" fmla="*/ 10 w 10"/>
                <a:gd name="T1" fmla="*/ 0 h 2"/>
                <a:gd name="T2" fmla="*/ 10 w 10"/>
                <a:gd name="T3" fmla="*/ 1 h 2"/>
                <a:gd name="T4" fmla="*/ 9 w 10"/>
                <a:gd name="T5" fmla="*/ 1 h 2"/>
                <a:gd name="T6" fmla="*/ 5 w 10"/>
                <a:gd name="T7" fmla="*/ 1 h 2"/>
                <a:gd name="T8" fmla="*/ 0 w 10"/>
                <a:gd name="T9" fmla="*/ 2 h 2"/>
                <a:gd name="T10" fmla="*/ 0 w 10"/>
                <a:gd name="T11" fmla="*/ 2 h 2"/>
                <a:gd name="T12" fmla="*/ 2 w 10"/>
                <a:gd name="T13" fmla="*/ 2 h 2"/>
                <a:gd name="T14" fmla="*/ 5 w 10"/>
                <a:gd name="T15" fmla="*/ 1 h 2"/>
                <a:gd name="T16" fmla="*/ 8 w 10"/>
                <a:gd name="T17" fmla="*/ 1 h 2"/>
                <a:gd name="T18" fmla="*/ 9 w 10"/>
                <a:gd name="T19" fmla="*/ 1 h 2"/>
                <a:gd name="T20" fmla="*/ 10 w 10"/>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
                  <a:moveTo>
                    <a:pt x="10" y="0"/>
                  </a:moveTo>
                  <a:lnTo>
                    <a:pt x="10" y="1"/>
                  </a:lnTo>
                  <a:lnTo>
                    <a:pt x="9" y="1"/>
                  </a:lnTo>
                  <a:lnTo>
                    <a:pt x="5" y="1"/>
                  </a:lnTo>
                  <a:lnTo>
                    <a:pt x="0" y="2"/>
                  </a:lnTo>
                  <a:lnTo>
                    <a:pt x="0" y="2"/>
                  </a:lnTo>
                  <a:lnTo>
                    <a:pt x="2" y="2"/>
                  </a:lnTo>
                  <a:lnTo>
                    <a:pt x="5" y="1"/>
                  </a:lnTo>
                  <a:lnTo>
                    <a:pt x="8" y="1"/>
                  </a:lnTo>
                  <a:lnTo>
                    <a:pt x="9"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5">
              <a:extLst>
                <a:ext uri="{FF2B5EF4-FFF2-40B4-BE49-F238E27FC236}">
                  <a16:creationId xmlns:a16="http://schemas.microsoft.com/office/drawing/2014/main" id="{92764A43-A9F1-5AD5-ACFE-B1EE5260D569}"/>
                </a:ext>
              </a:extLst>
            </p:cNvPr>
            <p:cNvSpPr>
              <a:spLocks/>
            </p:cNvSpPr>
            <p:nvPr/>
          </p:nvSpPr>
          <p:spPr bwMode="auto">
            <a:xfrm>
              <a:off x="4155" y="1752"/>
              <a:ext cx="231" cy="165"/>
            </a:xfrm>
            <a:custGeom>
              <a:avLst/>
              <a:gdLst>
                <a:gd name="T0" fmla="*/ 43 w 463"/>
                <a:gd name="T1" fmla="*/ 0 h 329"/>
                <a:gd name="T2" fmla="*/ 58 w 463"/>
                <a:gd name="T3" fmla="*/ 0 h 329"/>
                <a:gd name="T4" fmla="*/ 74 w 463"/>
                <a:gd name="T5" fmla="*/ 8 h 329"/>
                <a:gd name="T6" fmla="*/ 179 w 463"/>
                <a:gd name="T7" fmla="*/ 71 h 329"/>
                <a:gd name="T8" fmla="*/ 285 w 463"/>
                <a:gd name="T9" fmla="*/ 132 h 329"/>
                <a:gd name="T10" fmla="*/ 315 w 463"/>
                <a:gd name="T11" fmla="*/ 150 h 329"/>
                <a:gd name="T12" fmla="*/ 347 w 463"/>
                <a:gd name="T13" fmla="*/ 166 h 329"/>
                <a:gd name="T14" fmla="*/ 379 w 463"/>
                <a:gd name="T15" fmla="*/ 179 h 329"/>
                <a:gd name="T16" fmla="*/ 399 w 463"/>
                <a:gd name="T17" fmla="*/ 187 h 329"/>
                <a:gd name="T18" fmla="*/ 415 w 463"/>
                <a:gd name="T19" fmla="*/ 195 h 329"/>
                <a:gd name="T20" fmla="*/ 430 w 463"/>
                <a:gd name="T21" fmla="*/ 209 h 329"/>
                <a:gd name="T22" fmla="*/ 430 w 463"/>
                <a:gd name="T23" fmla="*/ 209 h 329"/>
                <a:gd name="T24" fmla="*/ 431 w 463"/>
                <a:gd name="T25" fmla="*/ 210 h 329"/>
                <a:gd name="T26" fmla="*/ 433 w 463"/>
                <a:gd name="T27" fmla="*/ 211 h 329"/>
                <a:gd name="T28" fmla="*/ 435 w 463"/>
                <a:gd name="T29" fmla="*/ 212 h 329"/>
                <a:gd name="T30" fmla="*/ 436 w 463"/>
                <a:gd name="T31" fmla="*/ 213 h 329"/>
                <a:gd name="T32" fmla="*/ 438 w 463"/>
                <a:gd name="T33" fmla="*/ 215 h 329"/>
                <a:gd name="T34" fmla="*/ 439 w 463"/>
                <a:gd name="T35" fmla="*/ 217 h 329"/>
                <a:gd name="T36" fmla="*/ 440 w 463"/>
                <a:gd name="T37" fmla="*/ 218 h 329"/>
                <a:gd name="T38" fmla="*/ 441 w 463"/>
                <a:gd name="T39" fmla="*/ 218 h 329"/>
                <a:gd name="T40" fmla="*/ 441 w 463"/>
                <a:gd name="T41" fmla="*/ 218 h 329"/>
                <a:gd name="T42" fmla="*/ 440 w 463"/>
                <a:gd name="T43" fmla="*/ 218 h 329"/>
                <a:gd name="T44" fmla="*/ 438 w 463"/>
                <a:gd name="T45" fmla="*/ 217 h 329"/>
                <a:gd name="T46" fmla="*/ 435 w 463"/>
                <a:gd name="T47" fmla="*/ 216 h 329"/>
                <a:gd name="T48" fmla="*/ 451 w 463"/>
                <a:gd name="T49" fmla="*/ 230 h 329"/>
                <a:gd name="T50" fmla="*/ 461 w 463"/>
                <a:gd name="T51" fmla="*/ 247 h 329"/>
                <a:gd name="T52" fmla="*/ 463 w 463"/>
                <a:gd name="T53" fmla="*/ 264 h 329"/>
                <a:gd name="T54" fmla="*/ 461 w 463"/>
                <a:gd name="T55" fmla="*/ 282 h 329"/>
                <a:gd name="T56" fmla="*/ 453 w 463"/>
                <a:gd name="T57" fmla="*/ 298 h 329"/>
                <a:gd name="T58" fmla="*/ 440 w 463"/>
                <a:gd name="T59" fmla="*/ 313 h 329"/>
                <a:gd name="T60" fmla="*/ 421 w 463"/>
                <a:gd name="T61" fmla="*/ 323 h 329"/>
                <a:gd name="T62" fmla="*/ 395 w 463"/>
                <a:gd name="T63" fmla="*/ 329 h 329"/>
                <a:gd name="T64" fmla="*/ 371 w 463"/>
                <a:gd name="T65" fmla="*/ 328 h 329"/>
                <a:gd name="T66" fmla="*/ 347 w 463"/>
                <a:gd name="T67" fmla="*/ 321 h 329"/>
                <a:gd name="T68" fmla="*/ 322 w 463"/>
                <a:gd name="T69" fmla="*/ 310 h 329"/>
                <a:gd name="T70" fmla="*/ 301 w 463"/>
                <a:gd name="T71" fmla="*/ 296 h 329"/>
                <a:gd name="T72" fmla="*/ 279 w 463"/>
                <a:gd name="T73" fmla="*/ 280 h 329"/>
                <a:gd name="T74" fmla="*/ 257 w 463"/>
                <a:gd name="T75" fmla="*/ 264 h 329"/>
                <a:gd name="T76" fmla="*/ 238 w 463"/>
                <a:gd name="T77" fmla="*/ 250 h 329"/>
                <a:gd name="T78" fmla="*/ 130 w 463"/>
                <a:gd name="T79" fmla="*/ 173 h 329"/>
                <a:gd name="T80" fmla="*/ 23 w 463"/>
                <a:gd name="T81" fmla="*/ 97 h 329"/>
                <a:gd name="T82" fmla="*/ 10 w 463"/>
                <a:gd name="T83" fmla="*/ 84 h 329"/>
                <a:gd name="T84" fmla="*/ 3 w 463"/>
                <a:gd name="T85" fmla="*/ 69 h 329"/>
                <a:gd name="T86" fmla="*/ 0 w 463"/>
                <a:gd name="T87" fmla="*/ 54 h 329"/>
                <a:gd name="T88" fmla="*/ 1 w 463"/>
                <a:gd name="T89" fmla="*/ 39 h 329"/>
                <a:gd name="T90" fmla="*/ 7 w 463"/>
                <a:gd name="T91" fmla="*/ 25 h 329"/>
                <a:gd name="T92" fmla="*/ 16 w 463"/>
                <a:gd name="T93" fmla="*/ 13 h 329"/>
                <a:gd name="T94" fmla="*/ 28 w 463"/>
                <a:gd name="T95" fmla="*/ 4 h 329"/>
                <a:gd name="T96" fmla="*/ 43 w 463"/>
                <a:gd name="T9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3" h="329">
                  <a:moveTo>
                    <a:pt x="43" y="0"/>
                  </a:moveTo>
                  <a:lnTo>
                    <a:pt x="58" y="0"/>
                  </a:lnTo>
                  <a:lnTo>
                    <a:pt x="74" y="8"/>
                  </a:lnTo>
                  <a:lnTo>
                    <a:pt x="179" y="71"/>
                  </a:lnTo>
                  <a:lnTo>
                    <a:pt x="285" y="132"/>
                  </a:lnTo>
                  <a:lnTo>
                    <a:pt x="315" y="150"/>
                  </a:lnTo>
                  <a:lnTo>
                    <a:pt x="347" y="166"/>
                  </a:lnTo>
                  <a:lnTo>
                    <a:pt x="379" y="179"/>
                  </a:lnTo>
                  <a:lnTo>
                    <a:pt x="399" y="187"/>
                  </a:lnTo>
                  <a:lnTo>
                    <a:pt x="415" y="195"/>
                  </a:lnTo>
                  <a:lnTo>
                    <a:pt x="430" y="209"/>
                  </a:lnTo>
                  <a:lnTo>
                    <a:pt x="430" y="209"/>
                  </a:lnTo>
                  <a:lnTo>
                    <a:pt x="431" y="210"/>
                  </a:lnTo>
                  <a:lnTo>
                    <a:pt x="433" y="211"/>
                  </a:lnTo>
                  <a:lnTo>
                    <a:pt x="435" y="212"/>
                  </a:lnTo>
                  <a:lnTo>
                    <a:pt x="436" y="213"/>
                  </a:lnTo>
                  <a:lnTo>
                    <a:pt x="438" y="215"/>
                  </a:lnTo>
                  <a:lnTo>
                    <a:pt x="439" y="217"/>
                  </a:lnTo>
                  <a:lnTo>
                    <a:pt x="440" y="218"/>
                  </a:lnTo>
                  <a:lnTo>
                    <a:pt x="441" y="218"/>
                  </a:lnTo>
                  <a:lnTo>
                    <a:pt x="441" y="218"/>
                  </a:lnTo>
                  <a:lnTo>
                    <a:pt x="440" y="218"/>
                  </a:lnTo>
                  <a:lnTo>
                    <a:pt x="438" y="217"/>
                  </a:lnTo>
                  <a:lnTo>
                    <a:pt x="435" y="216"/>
                  </a:lnTo>
                  <a:lnTo>
                    <a:pt x="451" y="230"/>
                  </a:lnTo>
                  <a:lnTo>
                    <a:pt x="461" y="247"/>
                  </a:lnTo>
                  <a:lnTo>
                    <a:pt x="463" y="264"/>
                  </a:lnTo>
                  <a:lnTo>
                    <a:pt x="461" y="282"/>
                  </a:lnTo>
                  <a:lnTo>
                    <a:pt x="453" y="298"/>
                  </a:lnTo>
                  <a:lnTo>
                    <a:pt x="440" y="313"/>
                  </a:lnTo>
                  <a:lnTo>
                    <a:pt x="421" y="323"/>
                  </a:lnTo>
                  <a:lnTo>
                    <a:pt x="395" y="329"/>
                  </a:lnTo>
                  <a:lnTo>
                    <a:pt x="371" y="328"/>
                  </a:lnTo>
                  <a:lnTo>
                    <a:pt x="347" y="321"/>
                  </a:lnTo>
                  <a:lnTo>
                    <a:pt x="322" y="310"/>
                  </a:lnTo>
                  <a:lnTo>
                    <a:pt x="301" y="296"/>
                  </a:lnTo>
                  <a:lnTo>
                    <a:pt x="279" y="280"/>
                  </a:lnTo>
                  <a:lnTo>
                    <a:pt x="257" y="264"/>
                  </a:lnTo>
                  <a:lnTo>
                    <a:pt x="238" y="250"/>
                  </a:lnTo>
                  <a:lnTo>
                    <a:pt x="130" y="173"/>
                  </a:lnTo>
                  <a:lnTo>
                    <a:pt x="23" y="97"/>
                  </a:lnTo>
                  <a:lnTo>
                    <a:pt x="10" y="84"/>
                  </a:lnTo>
                  <a:lnTo>
                    <a:pt x="3" y="69"/>
                  </a:lnTo>
                  <a:lnTo>
                    <a:pt x="0" y="54"/>
                  </a:lnTo>
                  <a:lnTo>
                    <a:pt x="1" y="39"/>
                  </a:lnTo>
                  <a:lnTo>
                    <a:pt x="7" y="25"/>
                  </a:lnTo>
                  <a:lnTo>
                    <a:pt x="16" y="13"/>
                  </a:lnTo>
                  <a:lnTo>
                    <a:pt x="28" y="4"/>
                  </a:lnTo>
                  <a:lnTo>
                    <a:pt x="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a:extLst>
                <a:ext uri="{FF2B5EF4-FFF2-40B4-BE49-F238E27FC236}">
                  <a16:creationId xmlns:a16="http://schemas.microsoft.com/office/drawing/2014/main" id="{D18B9583-C685-853E-59BF-4C9E15318F87}"/>
                </a:ext>
              </a:extLst>
            </p:cNvPr>
            <p:cNvSpPr>
              <a:spLocks/>
            </p:cNvSpPr>
            <p:nvPr/>
          </p:nvSpPr>
          <p:spPr bwMode="auto">
            <a:xfrm>
              <a:off x="2717" y="884"/>
              <a:ext cx="259" cy="209"/>
            </a:xfrm>
            <a:custGeom>
              <a:avLst/>
              <a:gdLst>
                <a:gd name="T0" fmla="*/ 86 w 519"/>
                <a:gd name="T1" fmla="*/ 0 h 417"/>
                <a:gd name="T2" fmla="*/ 112 w 519"/>
                <a:gd name="T3" fmla="*/ 1 h 417"/>
                <a:gd name="T4" fmla="*/ 136 w 519"/>
                <a:gd name="T5" fmla="*/ 8 h 417"/>
                <a:gd name="T6" fmla="*/ 159 w 519"/>
                <a:gd name="T7" fmla="*/ 19 h 417"/>
                <a:gd name="T8" fmla="*/ 181 w 519"/>
                <a:gd name="T9" fmla="*/ 31 h 417"/>
                <a:gd name="T10" fmla="*/ 202 w 519"/>
                <a:gd name="T11" fmla="*/ 47 h 417"/>
                <a:gd name="T12" fmla="*/ 250 w 519"/>
                <a:gd name="T13" fmla="*/ 81 h 417"/>
                <a:gd name="T14" fmla="*/ 297 w 519"/>
                <a:gd name="T15" fmla="*/ 118 h 417"/>
                <a:gd name="T16" fmla="*/ 345 w 519"/>
                <a:gd name="T17" fmla="*/ 158 h 417"/>
                <a:gd name="T18" fmla="*/ 391 w 519"/>
                <a:gd name="T19" fmla="*/ 199 h 417"/>
                <a:gd name="T20" fmla="*/ 435 w 519"/>
                <a:gd name="T21" fmla="*/ 243 h 417"/>
                <a:gd name="T22" fmla="*/ 475 w 519"/>
                <a:gd name="T23" fmla="*/ 287 h 417"/>
                <a:gd name="T24" fmla="*/ 510 w 519"/>
                <a:gd name="T25" fmla="*/ 335 h 417"/>
                <a:gd name="T26" fmla="*/ 517 w 519"/>
                <a:gd name="T27" fmla="*/ 350 h 417"/>
                <a:gd name="T28" fmla="*/ 519 w 519"/>
                <a:gd name="T29" fmla="*/ 366 h 417"/>
                <a:gd name="T30" fmla="*/ 514 w 519"/>
                <a:gd name="T31" fmla="*/ 381 h 417"/>
                <a:gd name="T32" fmla="*/ 506 w 519"/>
                <a:gd name="T33" fmla="*/ 394 h 417"/>
                <a:gd name="T34" fmla="*/ 496 w 519"/>
                <a:gd name="T35" fmla="*/ 406 h 417"/>
                <a:gd name="T36" fmla="*/ 481 w 519"/>
                <a:gd name="T37" fmla="*/ 413 h 417"/>
                <a:gd name="T38" fmla="*/ 466 w 519"/>
                <a:gd name="T39" fmla="*/ 417 h 417"/>
                <a:gd name="T40" fmla="*/ 451 w 519"/>
                <a:gd name="T41" fmla="*/ 416 h 417"/>
                <a:gd name="T42" fmla="*/ 435 w 519"/>
                <a:gd name="T43" fmla="*/ 410 h 417"/>
                <a:gd name="T44" fmla="*/ 390 w 519"/>
                <a:gd name="T45" fmla="*/ 377 h 417"/>
                <a:gd name="T46" fmla="*/ 347 w 519"/>
                <a:gd name="T47" fmla="*/ 342 h 417"/>
                <a:gd name="T48" fmla="*/ 304 w 519"/>
                <a:gd name="T49" fmla="*/ 306 h 417"/>
                <a:gd name="T50" fmla="*/ 261 w 519"/>
                <a:gd name="T51" fmla="*/ 269 h 417"/>
                <a:gd name="T52" fmla="*/ 217 w 519"/>
                <a:gd name="T53" fmla="*/ 235 h 417"/>
                <a:gd name="T54" fmla="*/ 182 w 519"/>
                <a:gd name="T55" fmla="*/ 209 h 417"/>
                <a:gd name="T56" fmla="*/ 144 w 519"/>
                <a:gd name="T57" fmla="*/ 183 h 417"/>
                <a:gd name="T58" fmla="*/ 105 w 519"/>
                <a:gd name="T59" fmla="*/ 162 h 417"/>
                <a:gd name="T60" fmla="*/ 92 w 519"/>
                <a:gd name="T61" fmla="*/ 168 h 417"/>
                <a:gd name="T62" fmla="*/ 76 w 519"/>
                <a:gd name="T63" fmla="*/ 170 h 417"/>
                <a:gd name="T64" fmla="*/ 61 w 519"/>
                <a:gd name="T65" fmla="*/ 169 h 417"/>
                <a:gd name="T66" fmla="*/ 45 w 519"/>
                <a:gd name="T67" fmla="*/ 164 h 417"/>
                <a:gd name="T68" fmla="*/ 30 w 519"/>
                <a:gd name="T69" fmla="*/ 156 h 417"/>
                <a:gd name="T70" fmla="*/ 19 w 519"/>
                <a:gd name="T71" fmla="*/ 143 h 417"/>
                <a:gd name="T72" fmla="*/ 10 w 519"/>
                <a:gd name="T73" fmla="*/ 127 h 417"/>
                <a:gd name="T74" fmla="*/ 2 w 519"/>
                <a:gd name="T75" fmla="*/ 108 h 417"/>
                <a:gd name="T76" fmla="*/ 0 w 519"/>
                <a:gd name="T77" fmla="*/ 89 h 417"/>
                <a:gd name="T78" fmla="*/ 1 w 519"/>
                <a:gd name="T79" fmla="*/ 70 h 417"/>
                <a:gd name="T80" fmla="*/ 5 w 519"/>
                <a:gd name="T81" fmla="*/ 52 h 417"/>
                <a:gd name="T82" fmla="*/ 13 w 519"/>
                <a:gd name="T83" fmla="*/ 36 h 417"/>
                <a:gd name="T84" fmla="*/ 24 w 519"/>
                <a:gd name="T85" fmla="*/ 21 h 417"/>
                <a:gd name="T86" fmla="*/ 40 w 519"/>
                <a:gd name="T87" fmla="*/ 10 h 417"/>
                <a:gd name="T88" fmla="*/ 59 w 519"/>
                <a:gd name="T89" fmla="*/ 3 h 417"/>
                <a:gd name="T90" fmla="*/ 86 w 519"/>
                <a:gd name="T9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19" h="417">
                  <a:moveTo>
                    <a:pt x="86" y="0"/>
                  </a:moveTo>
                  <a:lnTo>
                    <a:pt x="112" y="1"/>
                  </a:lnTo>
                  <a:lnTo>
                    <a:pt x="136" y="8"/>
                  </a:lnTo>
                  <a:lnTo>
                    <a:pt x="159" y="19"/>
                  </a:lnTo>
                  <a:lnTo>
                    <a:pt x="181" y="31"/>
                  </a:lnTo>
                  <a:lnTo>
                    <a:pt x="202" y="47"/>
                  </a:lnTo>
                  <a:lnTo>
                    <a:pt x="250" y="81"/>
                  </a:lnTo>
                  <a:lnTo>
                    <a:pt x="297" y="118"/>
                  </a:lnTo>
                  <a:lnTo>
                    <a:pt x="345" y="158"/>
                  </a:lnTo>
                  <a:lnTo>
                    <a:pt x="391" y="199"/>
                  </a:lnTo>
                  <a:lnTo>
                    <a:pt x="435" y="243"/>
                  </a:lnTo>
                  <a:lnTo>
                    <a:pt x="475" y="287"/>
                  </a:lnTo>
                  <a:lnTo>
                    <a:pt x="510" y="335"/>
                  </a:lnTo>
                  <a:lnTo>
                    <a:pt x="517" y="350"/>
                  </a:lnTo>
                  <a:lnTo>
                    <a:pt x="519" y="366"/>
                  </a:lnTo>
                  <a:lnTo>
                    <a:pt x="514" y="381"/>
                  </a:lnTo>
                  <a:lnTo>
                    <a:pt x="506" y="394"/>
                  </a:lnTo>
                  <a:lnTo>
                    <a:pt x="496" y="406"/>
                  </a:lnTo>
                  <a:lnTo>
                    <a:pt x="481" y="413"/>
                  </a:lnTo>
                  <a:lnTo>
                    <a:pt x="466" y="417"/>
                  </a:lnTo>
                  <a:lnTo>
                    <a:pt x="451" y="416"/>
                  </a:lnTo>
                  <a:lnTo>
                    <a:pt x="435" y="410"/>
                  </a:lnTo>
                  <a:lnTo>
                    <a:pt x="390" y="377"/>
                  </a:lnTo>
                  <a:lnTo>
                    <a:pt x="347" y="342"/>
                  </a:lnTo>
                  <a:lnTo>
                    <a:pt x="304" y="306"/>
                  </a:lnTo>
                  <a:lnTo>
                    <a:pt x="261" y="269"/>
                  </a:lnTo>
                  <a:lnTo>
                    <a:pt x="217" y="235"/>
                  </a:lnTo>
                  <a:lnTo>
                    <a:pt x="182" y="209"/>
                  </a:lnTo>
                  <a:lnTo>
                    <a:pt x="144" y="183"/>
                  </a:lnTo>
                  <a:lnTo>
                    <a:pt x="105" y="162"/>
                  </a:lnTo>
                  <a:lnTo>
                    <a:pt x="92" y="168"/>
                  </a:lnTo>
                  <a:lnTo>
                    <a:pt x="76" y="170"/>
                  </a:lnTo>
                  <a:lnTo>
                    <a:pt x="61" y="169"/>
                  </a:lnTo>
                  <a:lnTo>
                    <a:pt x="45" y="164"/>
                  </a:lnTo>
                  <a:lnTo>
                    <a:pt x="30" y="156"/>
                  </a:lnTo>
                  <a:lnTo>
                    <a:pt x="19" y="143"/>
                  </a:lnTo>
                  <a:lnTo>
                    <a:pt x="10" y="127"/>
                  </a:lnTo>
                  <a:lnTo>
                    <a:pt x="2" y="108"/>
                  </a:lnTo>
                  <a:lnTo>
                    <a:pt x="0" y="89"/>
                  </a:lnTo>
                  <a:lnTo>
                    <a:pt x="1" y="70"/>
                  </a:lnTo>
                  <a:lnTo>
                    <a:pt x="5" y="52"/>
                  </a:lnTo>
                  <a:lnTo>
                    <a:pt x="13" y="36"/>
                  </a:lnTo>
                  <a:lnTo>
                    <a:pt x="24" y="21"/>
                  </a:lnTo>
                  <a:lnTo>
                    <a:pt x="40" y="10"/>
                  </a:lnTo>
                  <a:lnTo>
                    <a:pt x="59" y="3"/>
                  </a:lnTo>
                  <a:lnTo>
                    <a:pt x="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7">
              <a:extLst>
                <a:ext uri="{FF2B5EF4-FFF2-40B4-BE49-F238E27FC236}">
                  <a16:creationId xmlns:a16="http://schemas.microsoft.com/office/drawing/2014/main" id="{26871D17-4D98-CBF6-072C-BFBC9F68F5D7}"/>
                </a:ext>
              </a:extLst>
            </p:cNvPr>
            <p:cNvSpPr>
              <a:spLocks/>
            </p:cNvSpPr>
            <p:nvPr/>
          </p:nvSpPr>
          <p:spPr bwMode="auto">
            <a:xfrm>
              <a:off x="2462" y="1247"/>
              <a:ext cx="359" cy="97"/>
            </a:xfrm>
            <a:custGeom>
              <a:avLst/>
              <a:gdLst>
                <a:gd name="T0" fmla="*/ 116 w 718"/>
                <a:gd name="T1" fmla="*/ 0 h 195"/>
                <a:gd name="T2" fmla="*/ 133 w 718"/>
                <a:gd name="T3" fmla="*/ 3 h 195"/>
                <a:gd name="T4" fmla="*/ 147 w 718"/>
                <a:gd name="T5" fmla="*/ 7 h 195"/>
                <a:gd name="T6" fmla="*/ 157 w 718"/>
                <a:gd name="T7" fmla="*/ 15 h 195"/>
                <a:gd name="T8" fmla="*/ 167 w 718"/>
                <a:gd name="T9" fmla="*/ 24 h 195"/>
                <a:gd name="T10" fmla="*/ 176 w 718"/>
                <a:gd name="T11" fmla="*/ 27 h 195"/>
                <a:gd name="T12" fmla="*/ 184 w 718"/>
                <a:gd name="T13" fmla="*/ 28 h 195"/>
                <a:gd name="T14" fmla="*/ 276 w 718"/>
                <a:gd name="T15" fmla="*/ 41 h 195"/>
                <a:gd name="T16" fmla="*/ 368 w 718"/>
                <a:gd name="T17" fmla="*/ 51 h 195"/>
                <a:gd name="T18" fmla="*/ 452 w 718"/>
                <a:gd name="T19" fmla="*/ 62 h 195"/>
                <a:gd name="T20" fmla="*/ 533 w 718"/>
                <a:gd name="T21" fmla="*/ 75 h 195"/>
                <a:gd name="T22" fmla="*/ 614 w 718"/>
                <a:gd name="T23" fmla="*/ 90 h 195"/>
                <a:gd name="T24" fmla="*/ 695 w 718"/>
                <a:gd name="T25" fmla="*/ 107 h 195"/>
                <a:gd name="T26" fmla="*/ 708 w 718"/>
                <a:gd name="T27" fmla="*/ 111 h 195"/>
                <a:gd name="T28" fmla="*/ 715 w 718"/>
                <a:gd name="T29" fmla="*/ 120 h 195"/>
                <a:gd name="T30" fmla="*/ 718 w 718"/>
                <a:gd name="T31" fmla="*/ 131 h 195"/>
                <a:gd name="T32" fmla="*/ 718 w 718"/>
                <a:gd name="T33" fmla="*/ 143 h 195"/>
                <a:gd name="T34" fmla="*/ 715 w 718"/>
                <a:gd name="T35" fmla="*/ 154 h 195"/>
                <a:gd name="T36" fmla="*/ 708 w 718"/>
                <a:gd name="T37" fmla="*/ 163 h 195"/>
                <a:gd name="T38" fmla="*/ 695 w 718"/>
                <a:gd name="T39" fmla="*/ 168 h 195"/>
                <a:gd name="T40" fmla="*/ 590 w 718"/>
                <a:gd name="T41" fmla="*/ 184 h 195"/>
                <a:gd name="T42" fmla="*/ 483 w 718"/>
                <a:gd name="T43" fmla="*/ 194 h 195"/>
                <a:gd name="T44" fmla="*/ 378 w 718"/>
                <a:gd name="T45" fmla="*/ 195 h 195"/>
                <a:gd name="T46" fmla="*/ 271 w 718"/>
                <a:gd name="T47" fmla="*/ 191 h 195"/>
                <a:gd name="T48" fmla="*/ 164 w 718"/>
                <a:gd name="T49" fmla="*/ 183 h 195"/>
                <a:gd name="T50" fmla="*/ 144 w 718"/>
                <a:gd name="T51" fmla="*/ 180 h 195"/>
                <a:gd name="T52" fmla="*/ 124 w 718"/>
                <a:gd name="T53" fmla="*/ 178 h 195"/>
                <a:gd name="T54" fmla="*/ 102 w 718"/>
                <a:gd name="T55" fmla="*/ 174 h 195"/>
                <a:gd name="T56" fmla="*/ 80 w 718"/>
                <a:gd name="T57" fmla="*/ 168 h 195"/>
                <a:gd name="T58" fmla="*/ 59 w 718"/>
                <a:gd name="T59" fmla="*/ 161 h 195"/>
                <a:gd name="T60" fmla="*/ 40 w 718"/>
                <a:gd name="T61" fmla="*/ 151 h 195"/>
                <a:gd name="T62" fmla="*/ 24 w 718"/>
                <a:gd name="T63" fmla="*/ 139 h 195"/>
                <a:gd name="T64" fmla="*/ 12 w 718"/>
                <a:gd name="T65" fmla="*/ 122 h 195"/>
                <a:gd name="T66" fmla="*/ 4 w 718"/>
                <a:gd name="T67" fmla="*/ 103 h 195"/>
                <a:gd name="T68" fmla="*/ 0 w 718"/>
                <a:gd name="T69" fmla="*/ 81 h 195"/>
                <a:gd name="T70" fmla="*/ 1 w 718"/>
                <a:gd name="T71" fmla="*/ 63 h 195"/>
                <a:gd name="T72" fmla="*/ 7 w 718"/>
                <a:gd name="T73" fmla="*/ 47 h 195"/>
                <a:gd name="T74" fmla="*/ 17 w 718"/>
                <a:gd name="T75" fmla="*/ 34 h 195"/>
                <a:gd name="T76" fmla="*/ 30 w 718"/>
                <a:gd name="T77" fmla="*/ 23 h 195"/>
                <a:gd name="T78" fmla="*/ 45 w 718"/>
                <a:gd name="T79" fmla="*/ 15 h 195"/>
                <a:gd name="T80" fmla="*/ 62 w 718"/>
                <a:gd name="T81" fmla="*/ 9 h 195"/>
                <a:gd name="T82" fmla="*/ 80 w 718"/>
                <a:gd name="T83" fmla="*/ 4 h 195"/>
                <a:gd name="T84" fmla="*/ 98 w 718"/>
                <a:gd name="T85" fmla="*/ 1 h 195"/>
                <a:gd name="T86" fmla="*/ 116 w 718"/>
                <a:gd name="T8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18" h="195">
                  <a:moveTo>
                    <a:pt x="116" y="0"/>
                  </a:moveTo>
                  <a:lnTo>
                    <a:pt x="133" y="3"/>
                  </a:lnTo>
                  <a:lnTo>
                    <a:pt x="147" y="7"/>
                  </a:lnTo>
                  <a:lnTo>
                    <a:pt x="157" y="15"/>
                  </a:lnTo>
                  <a:lnTo>
                    <a:pt x="167" y="24"/>
                  </a:lnTo>
                  <a:lnTo>
                    <a:pt x="176" y="27"/>
                  </a:lnTo>
                  <a:lnTo>
                    <a:pt x="184" y="28"/>
                  </a:lnTo>
                  <a:lnTo>
                    <a:pt x="276" y="41"/>
                  </a:lnTo>
                  <a:lnTo>
                    <a:pt x="368" y="51"/>
                  </a:lnTo>
                  <a:lnTo>
                    <a:pt x="452" y="62"/>
                  </a:lnTo>
                  <a:lnTo>
                    <a:pt x="533" y="75"/>
                  </a:lnTo>
                  <a:lnTo>
                    <a:pt x="614" y="90"/>
                  </a:lnTo>
                  <a:lnTo>
                    <a:pt x="695" y="107"/>
                  </a:lnTo>
                  <a:lnTo>
                    <a:pt x="708" y="111"/>
                  </a:lnTo>
                  <a:lnTo>
                    <a:pt x="715" y="120"/>
                  </a:lnTo>
                  <a:lnTo>
                    <a:pt x="718" y="131"/>
                  </a:lnTo>
                  <a:lnTo>
                    <a:pt x="718" y="143"/>
                  </a:lnTo>
                  <a:lnTo>
                    <a:pt x="715" y="154"/>
                  </a:lnTo>
                  <a:lnTo>
                    <a:pt x="708" y="163"/>
                  </a:lnTo>
                  <a:lnTo>
                    <a:pt x="695" y="168"/>
                  </a:lnTo>
                  <a:lnTo>
                    <a:pt x="590" y="184"/>
                  </a:lnTo>
                  <a:lnTo>
                    <a:pt x="483" y="194"/>
                  </a:lnTo>
                  <a:lnTo>
                    <a:pt x="378" y="195"/>
                  </a:lnTo>
                  <a:lnTo>
                    <a:pt x="271" y="191"/>
                  </a:lnTo>
                  <a:lnTo>
                    <a:pt x="164" y="183"/>
                  </a:lnTo>
                  <a:lnTo>
                    <a:pt x="144" y="180"/>
                  </a:lnTo>
                  <a:lnTo>
                    <a:pt x="124" y="178"/>
                  </a:lnTo>
                  <a:lnTo>
                    <a:pt x="102" y="174"/>
                  </a:lnTo>
                  <a:lnTo>
                    <a:pt x="80" y="168"/>
                  </a:lnTo>
                  <a:lnTo>
                    <a:pt x="59" y="161"/>
                  </a:lnTo>
                  <a:lnTo>
                    <a:pt x="40" y="151"/>
                  </a:lnTo>
                  <a:lnTo>
                    <a:pt x="24" y="139"/>
                  </a:lnTo>
                  <a:lnTo>
                    <a:pt x="12" y="122"/>
                  </a:lnTo>
                  <a:lnTo>
                    <a:pt x="4" y="103"/>
                  </a:lnTo>
                  <a:lnTo>
                    <a:pt x="0" y="81"/>
                  </a:lnTo>
                  <a:lnTo>
                    <a:pt x="1" y="63"/>
                  </a:lnTo>
                  <a:lnTo>
                    <a:pt x="7" y="47"/>
                  </a:lnTo>
                  <a:lnTo>
                    <a:pt x="17" y="34"/>
                  </a:lnTo>
                  <a:lnTo>
                    <a:pt x="30" y="23"/>
                  </a:lnTo>
                  <a:lnTo>
                    <a:pt x="45" y="15"/>
                  </a:lnTo>
                  <a:lnTo>
                    <a:pt x="62" y="9"/>
                  </a:lnTo>
                  <a:lnTo>
                    <a:pt x="80" y="4"/>
                  </a:lnTo>
                  <a:lnTo>
                    <a:pt x="98" y="1"/>
                  </a:lnTo>
                  <a:lnTo>
                    <a:pt x="11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8">
              <a:extLst>
                <a:ext uri="{FF2B5EF4-FFF2-40B4-BE49-F238E27FC236}">
                  <a16:creationId xmlns:a16="http://schemas.microsoft.com/office/drawing/2014/main" id="{6D58BE9E-12E1-782B-4C05-6EF48377A3C2}"/>
                </a:ext>
              </a:extLst>
            </p:cNvPr>
            <p:cNvSpPr>
              <a:spLocks/>
            </p:cNvSpPr>
            <p:nvPr/>
          </p:nvSpPr>
          <p:spPr bwMode="auto">
            <a:xfrm>
              <a:off x="2560" y="1676"/>
              <a:ext cx="310" cy="158"/>
            </a:xfrm>
            <a:custGeom>
              <a:avLst/>
              <a:gdLst>
                <a:gd name="T0" fmla="*/ 567 w 622"/>
                <a:gd name="T1" fmla="*/ 0 h 317"/>
                <a:gd name="T2" fmla="*/ 584 w 622"/>
                <a:gd name="T3" fmla="*/ 2 h 317"/>
                <a:gd name="T4" fmla="*/ 599 w 622"/>
                <a:gd name="T5" fmla="*/ 10 h 317"/>
                <a:gd name="T6" fmla="*/ 609 w 622"/>
                <a:gd name="T7" fmla="*/ 22 h 317"/>
                <a:gd name="T8" fmla="*/ 618 w 622"/>
                <a:gd name="T9" fmla="*/ 36 h 317"/>
                <a:gd name="T10" fmla="*/ 622 w 622"/>
                <a:gd name="T11" fmla="*/ 53 h 317"/>
                <a:gd name="T12" fmla="*/ 622 w 622"/>
                <a:gd name="T13" fmla="*/ 70 h 317"/>
                <a:gd name="T14" fmla="*/ 618 w 622"/>
                <a:gd name="T15" fmla="*/ 87 h 317"/>
                <a:gd name="T16" fmla="*/ 608 w 622"/>
                <a:gd name="T17" fmla="*/ 102 h 317"/>
                <a:gd name="T18" fmla="*/ 595 w 622"/>
                <a:gd name="T19" fmla="*/ 115 h 317"/>
                <a:gd name="T20" fmla="*/ 536 w 622"/>
                <a:gd name="T21" fmla="*/ 151 h 317"/>
                <a:gd name="T22" fmla="*/ 474 w 622"/>
                <a:gd name="T23" fmla="*/ 184 h 317"/>
                <a:gd name="T24" fmla="*/ 411 w 622"/>
                <a:gd name="T25" fmla="*/ 213 h 317"/>
                <a:gd name="T26" fmla="*/ 347 w 622"/>
                <a:gd name="T27" fmla="*/ 241 h 317"/>
                <a:gd name="T28" fmla="*/ 281 w 622"/>
                <a:gd name="T29" fmla="*/ 266 h 317"/>
                <a:gd name="T30" fmla="*/ 256 w 622"/>
                <a:gd name="T31" fmla="*/ 277 h 317"/>
                <a:gd name="T32" fmla="*/ 228 w 622"/>
                <a:gd name="T33" fmla="*/ 288 h 317"/>
                <a:gd name="T34" fmla="*/ 200 w 622"/>
                <a:gd name="T35" fmla="*/ 299 h 317"/>
                <a:gd name="T36" fmla="*/ 171 w 622"/>
                <a:gd name="T37" fmla="*/ 307 h 317"/>
                <a:gd name="T38" fmla="*/ 142 w 622"/>
                <a:gd name="T39" fmla="*/ 315 h 317"/>
                <a:gd name="T40" fmla="*/ 113 w 622"/>
                <a:gd name="T41" fmla="*/ 317 h 317"/>
                <a:gd name="T42" fmla="*/ 85 w 622"/>
                <a:gd name="T43" fmla="*/ 317 h 317"/>
                <a:gd name="T44" fmla="*/ 57 w 622"/>
                <a:gd name="T45" fmla="*/ 310 h 317"/>
                <a:gd name="T46" fmla="*/ 32 w 622"/>
                <a:gd name="T47" fmla="*/ 298 h 317"/>
                <a:gd name="T48" fmla="*/ 15 w 622"/>
                <a:gd name="T49" fmla="*/ 283 h 317"/>
                <a:gd name="T50" fmla="*/ 4 w 622"/>
                <a:gd name="T51" fmla="*/ 267 h 317"/>
                <a:gd name="T52" fmla="*/ 0 w 622"/>
                <a:gd name="T53" fmla="*/ 249 h 317"/>
                <a:gd name="T54" fmla="*/ 0 w 622"/>
                <a:gd name="T55" fmla="*/ 231 h 317"/>
                <a:gd name="T56" fmla="*/ 6 w 622"/>
                <a:gd name="T57" fmla="*/ 214 h 317"/>
                <a:gd name="T58" fmla="*/ 16 w 622"/>
                <a:gd name="T59" fmla="*/ 197 h 317"/>
                <a:gd name="T60" fmla="*/ 32 w 622"/>
                <a:gd name="T61" fmla="*/ 183 h 317"/>
                <a:gd name="T62" fmla="*/ 56 w 622"/>
                <a:gd name="T63" fmla="*/ 167 h 317"/>
                <a:gd name="T64" fmla="*/ 84 w 622"/>
                <a:gd name="T65" fmla="*/ 155 h 317"/>
                <a:gd name="T66" fmla="*/ 114 w 622"/>
                <a:gd name="T67" fmla="*/ 145 h 317"/>
                <a:gd name="T68" fmla="*/ 144 w 622"/>
                <a:gd name="T69" fmla="*/ 138 h 317"/>
                <a:gd name="T70" fmla="*/ 177 w 622"/>
                <a:gd name="T71" fmla="*/ 131 h 317"/>
                <a:gd name="T72" fmla="*/ 208 w 622"/>
                <a:gd name="T73" fmla="*/ 125 h 317"/>
                <a:gd name="T74" fmla="*/ 239 w 622"/>
                <a:gd name="T75" fmla="*/ 117 h 317"/>
                <a:gd name="T76" fmla="*/ 267 w 622"/>
                <a:gd name="T77" fmla="*/ 109 h 317"/>
                <a:gd name="T78" fmla="*/ 361 w 622"/>
                <a:gd name="T79" fmla="*/ 75 h 317"/>
                <a:gd name="T80" fmla="*/ 454 w 622"/>
                <a:gd name="T81" fmla="*/ 38 h 317"/>
                <a:gd name="T82" fmla="*/ 548 w 622"/>
                <a:gd name="T83" fmla="*/ 4 h 317"/>
                <a:gd name="T84" fmla="*/ 567 w 622"/>
                <a:gd name="T85"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2" h="317">
                  <a:moveTo>
                    <a:pt x="567" y="0"/>
                  </a:moveTo>
                  <a:lnTo>
                    <a:pt x="584" y="2"/>
                  </a:lnTo>
                  <a:lnTo>
                    <a:pt x="599" y="10"/>
                  </a:lnTo>
                  <a:lnTo>
                    <a:pt x="609" y="22"/>
                  </a:lnTo>
                  <a:lnTo>
                    <a:pt x="618" y="36"/>
                  </a:lnTo>
                  <a:lnTo>
                    <a:pt x="622" y="53"/>
                  </a:lnTo>
                  <a:lnTo>
                    <a:pt x="622" y="70"/>
                  </a:lnTo>
                  <a:lnTo>
                    <a:pt x="618" y="87"/>
                  </a:lnTo>
                  <a:lnTo>
                    <a:pt x="608" y="102"/>
                  </a:lnTo>
                  <a:lnTo>
                    <a:pt x="595" y="115"/>
                  </a:lnTo>
                  <a:lnTo>
                    <a:pt x="536" y="151"/>
                  </a:lnTo>
                  <a:lnTo>
                    <a:pt x="474" y="184"/>
                  </a:lnTo>
                  <a:lnTo>
                    <a:pt x="411" y="213"/>
                  </a:lnTo>
                  <a:lnTo>
                    <a:pt x="347" y="241"/>
                  </a:lnTo>
                  <a:lnTo>
                    <a:pt x="281" y="266"/>
                  </a:lnTo>
                  <a:lnTo>
                    <a:pt x="256" y="277"/>
                  </a:lnTo>
                  <a:lnTo>
                    <a:pt x="228" y="288"/>
                  </a:lnTo>
                  <a:lnTo>
                    <a:pt x="200" y="299"/>
                  </a:lnTo>
                  <a:lnTo>
                    <a:pt x="171" y="307"/>
                  </a:lnTo>
                  <a:lnTo>
                    <a:pt x="142" y="315"/>
                  </a:lnTo>
                  <a:lnTo>
                    <a:pt x="113" y="317"/>
                  </a:lnTo>
                  <a:lnTo>
                    <a:pt x="85" y="317"/>
                  </a:lnTo>
                  <a:lnTo>
                    <a:pt x="57" y="310"/>
                  </a:lnTo>
                  <a:lnTo>
                    <a:pt x="32" y="298"/>
                  </a:lnTo>
                  <a:lnTo>
                    <a:pt x="15" y="283"/>
                  </a:lnTo>
                  <a:lnTo>
                    <a:pt x="4" y="267"/>
                  </a:lnTo>
                  <a:lnTo>
                    <a:pt x="0" y="249"/>
                  </a:lnTo>
                  <a:lnTo>
                    <a:pt x="0" y="231"/>
                  </a:lnTo>
                  <a:lnTo>
                    <a:pt x="6" y="214"/>
                  </a:lnTo>
                  <a:lnTo>
                    <a:pt x="16" y="197"/>
                  </a:lnTo>
                  <a:lnTo>
                    <a:pt x="32" y="183"/>
                  </a:lnTo>
                  <a:lnTo>
                    <a:pt x="56" y="167"/>
                  </a:lnTo>
                  <a:lnTo>
                    <a:pt x="84" y="155"/>
                  </a:lnTo>
                  <a:lnTo>
                    <a:pt x="114" y="145"/>
                  </a:lnTo>
                  <a:lnTo>
                    <a:pt x="144" y="138"/>
                  </a:lnTo>
                  <a:lnTo>
                    <a:pt x="177" y="131"/>
                  </a:lnTo>
                  <a:lnTo>
                    <a:pt x="208" y="125"/>
                  </a:lnTo>
                  <a:lnTo>
                    <a:pt x="239" y="117"/>
                  </a:lnTo>
                  <a:lnTo>
                    <a:pt x="267" y="109"/>
                  </a:lnTo>
                  <a:lnTo>
                    <a:pt x="361" y="75"/>
                  </a:lnTo>
                  <a:lnTo>
                    <a:pt x="454" y="38"/>
                  </a:lnTo>
                  <a:lnTo>
                    <a:pt x="548" y="4"/>
                  </a:lnTo>
                  <a:lnTo>
                    <a:pt x="5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5" name="Group 19">
            <a:extLst>
              <a:ext uri="{FF2B5EF4-FFF2-40B4-BE49-F238E27FC236}">
                <a16:creationId xmlns:a16="http://schemas.microsoft.com/office/drawing/2014/main" id="{7A100125-A718-9C1A-88D3-3F56480F0519}"/>
              </a:ext>
            </a:extLst>
          </p:cNvPr>
          <p:cNvGrpSpPr>
            <a:grpSpLocks noChangeAspect="1"/>
          </p:cNvGrpSpPr>
          <p:nvPr/>
        </p:nvGrpSpPr>
        <p:grpSpPr bwMode="auto">
          <a:xfrm rot="10800000">
            <a:off x="9217085" y="2847956"/>
            <a:ext cx="332707" cy="323886"/>
            <a:chOff x="2462" y="813"/>
            <a:chExt cx="1999" cy="1946"/>
          </a:xfrm>
          <a:solidFill>
            <a:srgbClr val="FFC000"/>
          </a:solidFill>
          <a:effectLst/>
        </p:grpSpPr>
        <p:sp>
          <p:nvSpPr>
            <p:cNvPr id="16" name="Freeform 21">
              <a:extLst>
                <a:ext uri="{FF2B5EF4-FFF2-40B4-BE49-F238E27FC236}">
                  <a16:creationId xmlns:a16="http://schemas.microsoft.com/office/drawing/2014/main" id="{10A54221-4FA3-38FF-D562-1225A556443F}"/>
                </a:ext>
              </a:extLst>
            </p:cNvPr>
            <p:cNvSpPr>
              <a:spLocks noEditPoints="1"/>
            </p:cNvSpPr>
            <p:nvPr/>
          </p:nvSpPr>
          <p:spPr bwMode="auto">
            <a:xfrm>
              <a:off x="2962" y="955"/>
              <a:ext cx="1110" cy="1804"/>
            </a:xfrm>
            <a:custGeom>
              <a:avLst/>
              <a:gdLst>
                <a:gd name="T0" fmla="*/ 536 w 2219"/>
                <a:gd name="T1" fmla="*/ 3246 h 3607"/>
                <a:gd name="T2" fmla="*/ 940 w 2219"/>
                <a:gd name="T3" fmla="*/ 3442 h 3607"/>
                <a:gd name="T4" fmla="*/ 1467 w 2219"/>
                <a:gd name="T5" fmla="*/ 3433 h 3607"/>
                <a:gd name="T6" fmla="*/ 1634 w 2219"/>
                <a:gd name="T7" fmla="*/ 3195 h 3607"/>
                <a:gd name="T8" fmla="*/ 1336 w 2219"/>
                <a:gd name="T9" fmla="*/ 3186 h 3607"/>
                <a:gd name="T10" fmla="*/ 752 w 2219"/>
                <a:gd name="T11" fmla="*/ 3121 h 3607"/>
                <a:gd name="T12" fmla="*/ 628 w 2219"/>
                <a:gd name="T13" fmla="*/ 2884 h 3607"/>
                <a:gd name="T14" fmla="*/ 925 w 2219"/>
                <a:gd name="T15" fmla="*/ 3032 h 3607"/>
                <a:gd name="T16" fmla="*/ 1355 w 2219"/>
                <a:gd name="T17" fmla="*/ 3044 h 3607"/>
                <a:gd name="T18" fmla="*/ 1558 w 2219"/>
                <a:gd name="T19" fmla="*/ 2803 h 3607"/>
                <a:gd name="T20" fmla="*/ 992 w 2219"/>
                <a:gd name="T21" fmla="*/ 2755 h 3607"/>
                <a:gd name="T22" fmla="*/ 774 w 2219"/>
                <a:gd name="T23" fmla="*/ 2298 h 3607"/>
                <a:gd name="T24" fmla="*/ 628 w 2219"/>
                <a:gd name="T25" fmla="*/ 2427 h 3607"/>
                <a:gd name="T26" fmla="*/ 947 w 2219"/>
                <a:gd name="T27" fmla="*/ 2607 h 3607"/>
                <a:gd name="T28" fmla="*/ 1535 w 2219"/>
                <a:gd name="T29" fmla="*/ 2629 h 3607"/>
                <a:gd name="T30" fmla="*/ 1615 w 2219"/>
                <a:gd name="T31" fmla="*/ 2497 h 3607"/>
                <a:gd name="T32" fmla="*/ 1153 w 2219"/>
                <a:gd name="T33" fmla="*/ 2428 h 3607"/>
                <a:gd name="T34" fmla="*/ 798 w 2219"/>
                <a:gd name="T35" fmla="*/ 2375 h 3607"/>
                <a:gd name="T36" fmla="*/ 856 w 2219"/>
                <a:gd name="T37" fmla="*/ 1955 h 3607"/>
                <a:gd name="T38" fmla="*/ 217 w 2219"/>
                <a:gd name="T39" fmla="*/ 1287 h 3607"/>
                <a:gd name="T40" fmla="*/ 890 w 2219"/>
                <a:gd name="T41" fmla="*/ 1005 h 3607"/>
                <a:gd name="T42" fmla="*/ 897 w 2219"/>
                <a:gd name="T43" fmla="*/ 1007 h 3607"/>
                <a:gd name="T44" fmla="*/ 768 w 2219"/>
                <a:gd name="T45" fmla="*/ 1437 h 3607"/>
                <a:gd name="T46" fmla="*/ 987 w 2219"/>
                <a:gd name="T47" fmla="*/ 2005 h 3607"/>
                <a:gd name="T48" fmla="*/ 1140 w 2219"/>
                <a:gd name="T49" fmla="*/ 2280 h 3607"/>
                <a:gd name="T50" fmla="*/ 1014 w 2219"/>
                <a:gd name="T51" fmla="*/ 1848 h 3607"/>
                <a:gd name="T52" fmla="*/ 933 w 2219"/>
                <a:gd name="T53" fmla="*/ 1611 h 3607"/>
                <a:gd name="T54" fmla="*/ 711 w 2219"/>
                <a:gd name="T55" fmla="*/ 1213 h 3607"/>
                <a:gd name="T56" fmla="*/ 1422 w 2219"/>
                <a:gd name="T57" fmla="*/ 919 h 3607"/>
                <a:gd name="T58" fmla="*/ 1262 w 2219"/>
                <a:gd name="T59" fmla="*/ 1471 h 3607"/>
                <a:gd name="T60" fmla="*/ 1260 w 2219"/>
                <a:gd name="T61" fmla="*/ 2073 h 3607"/>
                <a:gd name="T62" fmla="*/ 1232 w 2219"/>
                <a:gd name="T63" fmla="*/ 2279 h 3607"/>
                <a:gd name="T64" fmla="*/ 1535 w 2219"/>
                <a:gd name="T65" fmla="*/ 1389 h 3607"/>
                <a:gd name="T66" fmla="*/ 1575 w 2219"/>
                <a:gd name="T67" fmla="*/ 785 h 3607"/>
                <a:gd name="T68" fmla="*/ 1956 w 2219"/>
                <a:gd name="T69" fmla="*/ 521 h 3607"/>
                <a:gd name="T70" fmla="*/ 1325 w 2219"/>
                <a:gd name="T71" fmla="*/ 143 h 3607"/>
                <a:gd name="T72" fmla="*/ 1491 w 2219"/>
                <a:gd name="T73" fmla="*/ 201 h 3607"/>
                <a:gd name="T74" fmla="*/ 1438 w 2219"/>
                <a:gd name="T75" fmla="*/ 18 h 3607"/>
                <a:gd name="T76" fmla="*/ 2001 w 2219"/>
                <a:gd name="T77" fmla="*/ 288 h 3607"/>
                <a:gd name="T78" fmla="*/ 2219 w 2219"/>
                <a:gd name="T79" fmla="*/ 907 h 3607"/>
                <a:gd name="T80" fmla="*/ 1984 w 2219"/>
                <a:gd name="T81" fmla="*/ 1492 h 3607"/>
                <a:gd name="T82" fmla="*/ 1701 w 2219"/>
                <a:gd name="T83" fmla="*/ 1928 h 3607"/>
                <a:gd name="T84" fmla="*/ 1651 w 2219"/>
                <a:gd name="T85" fmla="*/ 2277 h 3607"/>
                <a:gd name="T86" fmla="*/ 1767 w 2219"/>
                <a:gd name="T87" fmla="*/ 2467 h 3607"/>
                <a:gd name="T88" fmla="*/ 1702 w 2219"/>
                <a:gd name="T89" fmla="*/ 2718 h 3607"/>
                <a:gd name="T90" fmla="*/ 1716 w 2219"/>
                <a:gd name="T91" fmla="*/ 3032 h 3607"/>
                <a:gd name="T92" fmla="*/ 1754 w 2219"/>
                <a:gd name="T93" fmla="*/ 3396 h 3607"/>
                <a:gd name="T94" fmla="*/ 1296 w 2219"/>
                <a:gd name="T95" fmla="*/ 3606 h 3607"/>
                <a:gd name="T96" fmla="*/ 774 w 2219"/>
                <a:gd name="T97" fmla="*/ 3553 h 3607"/>
                <a:gd name="T98" fmla="*/ 401 w 2219"/>
                <a:gd name="T99" fmla="*/ 3313 h 3607"/>
                <a:gd name="T100" fmla="*/ 509 w 2219"/>
                <a:gd name="T101" fmla="*/ 3057 h 3607"/>
                <a:gd name="T102" fmla="*/ 453 w 2219"/>
                <a:gd name="T103" fmla="*/ 2816 h 3607"/>
                <a:gd name="T104" fmla="*/ 433 w 2219"/>
                <a:gd name="T105" fmla="*/ 2545 h 3607"/>
                <a:gd name="T106" fmla="*/ 516 w 2219"/>
                <a:gd name="T107" fmla="*/ 2371 h 3607"/>
                <a:gd name="T108" fmla="*/ 618 w 2219"/>
                <a:gd name="T109" fmla="*/ 2181 h 3607"/>
                <a:gd name="T110" fmla="*/ 391 w 2219"/>
                <a:gd name="T111" fmla="*/ 1685 h 3607"/>
                <a:gd name="T112" fmla="*/ 57 w 2219"/>
                <a:gd name="T113" fmla="*/ 1273 h 3607"/>
                <a:gd name="T114" fmla="*/ 100 w 2219"/>
                <a:gd name="T115" fmla="*/ 583 h 3607"/>
                <a:gd name="T116" fmla="*/ 643 w 2219"/>
                <a:gd name="T117" fmla="*/ 108 h 3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19" h="3607">
                  <a:moveTo>
                    <a:pt x="641" y="3068"/>
                  </a:moveTo>
                  <a:lnTo>
                    <a:pt x="622" y="3085"/>
                  </a:lnTo>
                  <a:lnTo>
                    <a:pt x="605" y="3103"/>
                  </a:lnTo>
                  <a:lnTo>
                    <a:pt x="589" y="3122"/>
                  </a:lnTo>
                  <a:lnTo>
                    <a:pt x="574" y="3143"/>
                  </a:lnTo>
                  <a:lnTo>
                    <a:pt x="559" y="3163"/>
                  </a:lnTo>
                  <a:lnTo>
                    <a:pt x="549" y="3184"/>
                  </a:lnTo>
                  <a:lnTo>
                    <a:pt x="541" y="3205"/>
                  </a:lnTo>
                  <a:lnTo>
                    <a:pt x="536" y="3225"/>
                  </a:lnTo>
                  <a:lnTo>
                    <a:pt x="536" y="3246"/>
                  </a:lnTo>
                  <a:lnTo>
                    <a:pt x="540" y="3265"/>
                  </a:lnTo>
                  <a:lnTo>
                    <a:pt x="551" y="3284"/>
                  </a:lnTo>
                  <a:lnTo>
                    <a:pt x="567" y="3303"/>
                  </a:lnTo>
                  <a:lnTo>
                    <a:pt x="589" y="3319"/>
                  </a:lnTo>
                  <a:lnTo>
                    <a:pt x="642" y="3350"/>
                  </a:lnTo>
                  <a:lnTo>
                    <a:pt x="698" y="3376"/>
                  </a:lnTo>
                  <a:lnTo>
                    <a:pt x="757" y="3398"/>
                  </a:lnTo>
                  <a:lnTo>
                    <a:pt x="817" y="3416"/>
                  </a:lnTo>
                  <a:lnTo>
                    <a:pt x="878" y="3431"/>
                  </a:lnTo>
                  <a:lnTo>
                    <a:pt x="940" y="3442"/>
                  </a:lnTo>
                  <a:lnTo>
                    <a:pt x="1002" y="3450"/>
                  </a:lnTo>
                  <a:lnTo>
                    <a:pt x="1062" y="3456"/>
                  </a:lnTo>
                  <a:lnTo>
                    <a:pt x="1111" y="3460"/>
                  </a:lnTo>
                  <a:lnTo>
                    <a:pt x="1160" y="3463"/>
                  </a:lnTo>
                  <a:lnTo>
                    <a:pt x="1212" y="3465"/>
                  </a:lnTo>
                  <a:lnTo>
                    <a:pt x="1263" y="3463"/>
                  </a:lnTo>
                  <a:lnTo>
                    <a:pt x="1315" y="3461"/>
                  </a:lnTo>
                  <a:lnTo>
                    <a:pt x="1368" y="3456"/>
                  </a:lnTo>
                  <a:lnTo>
                    <a:pt x="1417" y="3446"/>
                  </a:lnTo>
                  <a:lnTo>
                    <a:pt x="1467" y="3433"/>
                  </a:lnTo>
                  <a:lnTo>
                    <a:pt x="1513" y="3416"/>
                  </a:lnTo>
                  <a:lnTo>
                    <a:pt x="1557" y="3394"/>
                  </a:lnTo>
                  <a:lnTo>
                    <a:pt x="1587" y="3373"/>
                  </a:lnTo>
                  <a:lnTo>
                    <a:pt x="1610" y="3351"/>
                  </a:lnTo>
                  <a:lnTo>
                    <a:pt x="1627" y="3327"/>
                  </a:lnTo>
                  <a:lnTo>
                    <a:pt x="1638" y="3303"/>
                  </a:lnTo>
                  <a:lnTo>
                    <a:pt x="1644" y="3277"/>
                  </a:lnTo>
                  <a:lnTo>
                    <a:pt x="1644" y="3251"/>
                  </a:lnTo>
                  <a:lnTo>
                    <a:pt x="1641" y="3223"/>
                  </a:lnTo>
                  <a:lnTo>
                    <a:pt x="1634" y="3195"/>
                  </a:lnTo>
                  <a:lnTo>
                    <a:pt x="1624" y="3167"/>
                  </a:lnTo>
                  <a:lnTo>
                    <a:pt x="1612" y="3139"/>
                  </a:lnTo>
                  <a:lnTo>
                    <a:pt x="1598" y="3111"/>
                  </a:lnTo>
                  <a:lnTo>
                    <a:pt x="1582" y="3084"/>
                  </a:lnTo>
                  <a:lnTo>
                    <a:pt x="1567" y="3096"/>
                  </a:lnTo>
                  <a:lnTo>
                    <a:pt x="1550" y="3107"/>
                  </a:lnTo>
                  <a:lnTo>
                    <a:pt x="1501" y="3134"/>
                  </a:lnTo>
                  <a:lnTo>
                    <a:pt x="1447" y="3157"/>
                  </a:lnTo>
                  <a:lnTo>
                    <a:pt x="1392" y="3174"/>
                  </a:lnTo>
                  <a:lnTo>
                    <a:pt x="1336" y="3186"/>
                  </a:lnTo>
                  <a:lnTo>
                    <a:pt x="1278" y="3195"/>
                  </a:lnTo>
                  <a:lnTo>
                    <a:pt x="1220" y="3199"/>
                  </a:lnTo>
                  <a:lnTo>
                    <a:pt x="1160" y="3199"/>
                  </a:lnTo>
                  <a:lnTo>
                    <a:pt x="1102" y="3196"/>
                  </a:lnTo>
                  <a:lnTo>
                    <a:pt x="1045" y="3190"/>
                  </a:lnTo>
                  <a:lnTo>
                    <a:pt x="988" y="3182"/>
                  </a:lnTo>
                  <a:lnTo>
                    <a:pt x="930" y="3172"/>
                  </a:lnTo>
                  <a:lnTo>
                    <a:pt x="871" y="3157"/>
                  </a:lnTo>
                  <a:lnTo>
                    <a:pt x="811" y="3140"/>
                  </a:lnTo>
                  <a:lnTo>
                    <a:pt x="752" y="3121"/>
                  </a:lnTo>
                  <a:lnTo>
                    <a:pt x="695" y="3097"/>
                  </a:lnTo>
                  <a:lnTo>
                    <a:pt x="641" y="3068"/>
                  </a:lnTo>
                  <a:close/>
                  <a:moveTo>
                    <a:pt x="631" y="2678"/>
                  </a:moveTo>
                  <a:lnTo>
                    <a:pt x="613" y="2713"/>
                  </a:lnTo>
                  <a:lnTo>
                    <a:pt x="601" y="2747"/>
                  </a:lnTo>
                  <a:lnTo>
                    <a:pt x="596" y="2779"/>
                  </a:lnTo>
                  <a:lnTo>
                    <a:pt x="596" y="2808"/>
                  </a:lnTo>
                  <a:lnTo>
                    <a:pt x="602" y="2834"/>
                  </a:lnTo>
                  <a:lnTo>
                    <a:pt x="613" y="2860"/>
                  </a:lnTo>
                  <a:lnTo>
                    <a:pt x="628" y="2884"/>
                  </a:lnTo>
                  <a:lnTo>
                    <a:pt x="647" y="2906"/>
                  </a:lnTo>
                  <a:lnTo>
                    <a:pt x="670" y="2926"/>
                  </a:lnTo>
                  <a:lnTo>
                    <a:pt x="696" y="2944"/>
                  </a:lnTo>
                  <a:lnTo>
                    <a:pt x="724" y="2961"/>
                  </a:lnTo>
                  <a:lnTo>
                    <a:pt x="756" y="2976"/>
                  </a:lnTo>
                  <a:lnTo>
                    <a:pt x="787" y="2990"/>
                  </a:lnTo>
                  <a:lnTo>
                    <a:pt x="821" y="3003"/>
                  </a:lnTo>
                  <a:lnTo>
                    <a:pt x="856" y="3013"/>
                  </a:lnTo>
                  <a:lnTo>
                    <a:pt x="891" y="3023"/>
                  </a:lnTo>
                  <a:lnTo>
                    <a:pt x="925" y="3032"/>
                  </a:lnTo>
                  <a:lnTo>
                    <a:pt x="960" y="3039"/>
                  </a:lnTo>
                  <a:lnTo>
                    <a:pt x="993" y="3045"/>
                  </a:lnTo>
                  <a:lnTo>
                    <a:pt x="1025" y="3050"/>
                  </a:lnTo>
                  <a:lnTo>
                    <a:pt x="1069" y="3056"/>
                  </a:lnTo>
                  <a:lnTo>
                    <a:pt x="1117" y="3059"/>
                  </a:lnTo>
                  <a:lnTo>
                    <a:pt x="1164" y="3062"/>
                  </a:lnTo>
                  <a:lnTo>
                    <a:pt x="1214" y="3062"/>
                  </a:lnTo>
                  <a:lnTo>
                    <a:pt x="1262" y="3059"/>
                  </a:lnTo>
                  <a:lnTo>
                    <a:pt x="1309" y="3053"/>
                  </a:lnTo>
                  <a:lnTo>
                    <a:pt x="1355" y="3044"/>
                  </a:lnTo>
                  <a:lnTo>
                    <a:pt x="1400" y="3029"/>
                  </a:lnTo>
                  <a:lnTo>
                    <a:pt x="1443" y="3010"/>
                  </a:lnTo>
                  <a:lnTo>
                    <a:pt x="1477" y="2989"/>
                  </a:lnTo>
                  <a:lnTo>
                    <a:pt x="1503" y="2966"/>
                  </a:lnTo>
                  <a:lnTo>
                    <a:pt x="1524" y="2942"/>
                  </a:lnTo>
                  <a:lnTo>
                    <a:pt x="1540" y="2917"/>
                  </a:lnTo>
                  <a:lnTo>
                    <a:pt x="1549" y="2890"/>
                  </a:lnTo>
                  <a:lnTo>
                    <a:pt x="1555" y="2862"/>
                  </a:lnTo>
                  <a:lnTo>
                    <a:pt x="1558" y="2833"/>
                  </a:lnTo>
                  <a:lnTo>
                    <a:pt x="1558" y="2803"/>
                  </a:lnTo>
                  <a:lnTo>
                    <a:pt x="1557" y="2770"/>
                  </a:lnTo>
                  <a:lnTo>
                    <a:pt x="1494" y="2781"/>
                  </a:lnTo>
                  <a:lnTo>
                    <a:pt x="1428" y="2787"/>
                  </a:lnTo>
                  <a:lnTo>
                    <a:pt x="1363" y="2788"/>
                  </a:lnTo>
                  <a:lnTo>
                    <a:pt x="1297" y="2787"/>
                  </a:lnTo>
                  <a:lnTo>
                    <a:pt x="1231" y="2782"/>
                  </a:lnTo>
                  <a:lnTo>
                    <a:pt x="1166" y="2776"/>
                  </a:lnTo>
                  <a:lnTo>
                    <a:pt x="1105" y="2769"/>
                  </a:lnTo>
                  <a:lnTo>
                    <a:pt x="1045" y="2762"/>
                  </a:lnTo>
                  <a:lnTo>
                    <a:pt x="992" y="2755"/>
                  </a:lnTo>
                  <a:lnTo>
                    <a:pt x="935" y="2747"/>
                  </a:lnTo>
                  <a:lnTo>
                    <a:pt x="876" y="2738"/>
                  </a:lnTo>
                  <a:lnTo>
                    <a:pt x="814" y="2727"/>
                  </a:lnTo>
                  <a:lnTo>
                    <a:pt x="751" y="2713"/>
                  </a:lnTo>
                  <a:lnTo>
                    <a:pt x="690" y="2698"/>
                  </a:lnTo>
                  <a:lnTo>
                    <a:pt x="631" y="2678"/>
                  </a:lnTo>
                  <a:close/>
                  <a:moveTo>
                    <a:pt x="753" y="2266"/>
                  </a:moveTo>
                  <a:lnTo>
                    <a:pt x="758" y="2273"/>
                  </a:lnTo>
                  <a:lnTo>
                    <a:pt x="763" y="2279"/>
                  </a:lnTo>
                  <a:lnTo>
                    <a:pt x="774" y="2298"/>
                  </a:lnTo>
                  <a:lnTo>
                    <a:pt x="778" y="2318"/>
                  </a:lnTo>
                  <a:lnTo>
                    <a:pt x="776" y="2336"/>
                  </a:lnTo>
                  <a:lnTo>
                    <a:pt x="770" y="2354"/>
                  </a:lnTo>
                  <a:lnTo>
                    <a:pt x="761" y="2369"/>
                  </a:lnTo>
                  <a:lnTo>
                    <a:pt x="747" y="2381"/>
                  </a:lnTo>
                  <a:lnTo>
                    <a:pt x="731" y="2389"/>
                  </a:lnTo>
                  <a:lnTo>
                    <a:pt x="715" y="2392"/>
                  </a:lnTo>
                  <a:lnTo>
                    <a:pt x="687" y="2403"/>
                  </a:lnTo>
                  <a:lnTo>
                    <a:pt x="658" y="2415"/>
                  </a:lnTo>
                  <a:lnTo>
                    <a:pt x="628" y="2427"/>
                  </a:lnTo>
                  <a:lnTo>
                    <a:pt x="601" y="2441"/>
                  </a:lnTo>
                  <a:lnTo>
                    <a:pt x="575" y="2458"/>
                  </a:lnTo>
                  <a:lnTo>
                    <a:pt x="553" y="2476"/>
                  </a:lnTo>
                  <a:lnTo>
                    <a:pt x="578" y="2494"/>
                  </a:lnTo>
                  <a:lnTo>
                    <a:pt x="603" y="2508"/>
                  </a:lnTo>
                  <a:lnTo>
                    <a:pt x="668" y="2536"/>
                  </a:lnTo>
                  <a:lnTo>
                    <a:pt x="736" y="2559"/>
                  </a:lnTo>
                  <a:lnTo>
                    <a:pt x="805" y="2578"/>
                  </a:lnTo>
                  <a:lnTo>
                    <a:pt x="877" y="2595"/>
                  </a:lnTo>
                  <a:lnTo>
                    <a:pt x="947" y="2607"/>
                  </a:lnTo>
                  <a:lnTo>
                    <a:pt x="1019" y="2618"/>
                  </a:lnTo>
                  <a:lnTo>
                    <a:pt x="1089" y="2626"/>
                  </a:lnTo>
                  <a:lnTo>
                    <a:pt x="1142" y="2632"/>
                  </a:lnTo>
                  <a:lnTo>
                    <a:pt x="1198" y="2638"/>
                  </a:lnTo>
                  <a:lnTo>
                    <a:pt x="1254" y="2643"/>
                  </a:lnTo>
                  <a:lnTo>
                    <a:pt x="1311" y="2646"/>
                  </a:lnTo>
                  <a:lnTo>
                    <a:pt x="1369" y="2647"/>
                  </a:lnTo>
                  <a:lnTo>
                    <a:pt x="1424" y="2644"/>
                  </a:lnTo>
                  <a:lnTo>
                    <a:pt x="1480" y="2638"/>
                  </a:lnTo>
                  <a:lnTo>
                    <a:pt x="1535" y="2629"/>
                  </a:lnTo>
                  <a:lnTo>
                    <a:pt x="1588" y="2614"/>
                  </a:lnTo>
                  <a:lnTo>
                    <a:pt x="1612" y="2605"/>
                  </a:lnTo>
                  <a:lnTo>
                    <a:pt x="1629" y="2594"/>
                  </a:lnTo>
                  <a:lnTo>
                    <a:pt x="1640" y="2582"/>
                  </a:lnTo>
                  <a:lnTo>
                    <a:pt x="1646" y="2569"/>
                  </a:lnTo>
                  <a:lnTo>
                    <a:pt x="1646" y="2556"/>
                  </a:lnTo>
                  <a:lnTo>
                    <a:pt x="1644" y="2542"/>
                  </a:lnTo>
                  <a:lnTo>
                    <a:pt x="1636" y="2527"/>
                  </a:lnTo>
                  <a:lnTo>
                    <a:pt x="1627" y="2513"/>
                  </a:lnTo>
                  <a:lnTo>
                    <a:pt x="1615" y="2497"/>
                  </a:lnTo>
                  <a:lnTo>
                    <a:pt x="1601" y="2481"/>
                  </a:lnTo>
                  <a:lnTo>
                    <a:pt x="1588" y="2467"/>
                  </a:lnTo>
                  <a:lnTo>
                    <a:pt x="1573" y="2451"/>
                  </a:lnTo>
                  <a:lnTo>
                    <a:pt x="1559" y="2435"/>
                  </a:lnTo>
                  <a:lnTo>
                    <a:pt x="1547" y="2419"/>
                  </a:lnTo>
                  <a:lnTo>
                    <a:pt x="1536" y="2404"/>
                  </a:lnTo>
                  <a:lnTo>
                    <a:pt x="1426" y="2416"/>
                  </a:lnTo>
                  <a:lnTo>
                    <a:pt x="1314" y="2423"/>
                  </a:lnTo>
                  <a:lnTo>
                    <a:pt x="1203" y="2426"/>
                  </a:lnTo>
                  <a:lnTo>
                    <a:pt x="1153" y="2428"/>
                  </a:lnTo>
                  <a:lnTo>
                    <a:pt x="1101" y="2430"/>
                  </a:lnTo>
                  <a:lnTo>
                    <a:pt x="1048" y="2433"/>
                  </a:lnTo>
                  <a:lnTo>
                    <a:pt x="994" y="2434"/>
                  </a:lnTo>
                  <a:lnTo>
                    <a:pt x="942" y="2433"/>
                  </a:lnTo>
                  <a:lnTo>
                    <a:pt x="890" y="2428"/>
                  </a:lnTo>
                  <a:lnTo>
                    <a:pt x="841" y="2418"/>
                  </a:lnTo>
                  <a:lnTo>
                    <a:pt x="825" y="2412"/>
                  </a:lnTo>
                  <a:lnTo>
                    <a:pt x="813" y="2403"/>
                  </a:lnTo>
                  <a:lnTo>
                    <a:pt x="804" y="2389"/>
                  </a:lnTo>
                  <a:lnTo>
                    <a:pt x="798" y="2375"/>
                  </a:lnTo>
                  <a:lnTo>
                    <a:pt x="797" y="2360"/>
                  </a:lnTo>
                  <a:lnTo>
                    <a:pt x="799" y="2344"/>
                  </a:lnTo>
                  <a:lnTo>
                    <a:pt x="804" y="2330"/>
                  </a:lnTo>
                  <a:lnTo>
                    <a:pt x="797" y="2324"/>
                  </a:lnTo>
                  <a:lnTo>
                    <a:pt x="792" y="2317"/>
                  </a:lnTo>
                  <a:lnTo>
                    <a:pt x="788" y="2306"/>
                  </a:lnTo>
                  <a:lnTo>
                    <a:pt x="784" y="2277"/>
                  </a:lnTo>
                  <a:lnTo>
                    <a:pt x="768" y="2273"/>
                  </a:lnTo>
                  <a:lnTo>
                    <a:pt x="753" y="2266"/>
                  </a:lnTo>
                  <a:close/>
                  <a:moveTo>
                    <a:pt x="856" y="1955"/>
                  </a:moveTo>
                  <a:lnTo>
                    <a:pt x="857" y="2163"/>
                  </a:lnTo>
                  <a:lnTo>
                    <a:pt x="859" y="2199"/>
                  </a:lnTo>
                  <a:lnTo>
                    <a:pt x="866" y="2136"/>
                  </a:lnTo>
                  <a:lnTo>
                    <a:pt x="868" y="2073"/>
                  </a:lnTo>
                  <a:lnTo>
                    <a:pt x="865" y="2013"/>
                  </a:lnTo>
                  <a:lnTo>
                    <a:pt x="856" y="1955"/>
                  </a:lnTo>
                  <a:close/>
                  <a:moveTo>
                    <a:pt x="163" y="1127"/>
                  </a:moveTo>
                  <a:lnTo>
                    <a:pt x="177" y="1182"/>
                  </a:lnTo>
                  <a:lnTo>
                    <a:pt x="194" y="1236"/>
                  </a:lnTo>
                  <a:lnTo>
                    <a:pt x="217" y="1287"/>
                  </a:lnTo>
                  <a:lnTo>
                    <a:pt x="246" y="1337"/>
                  </a:lnTo>
                  <a:lnTo>
                    <a:pt x="278" y="1384"/>
                  </a:lnTo>
                  <a:lnTo>
                    <a:pt x="318" y="1428"/>
                  </a:lnTo>
                  <a:lnTo>
                    <a:pt x="267" y="1361"/>
                  </a:lnTo>
                  <a:lnTo>
                    <a:pt x="259" y="1344"/>
                  </a:lnTo>
                  <a:lnTo>
                    <a:pt x="257" y="1326"/>
                  </a:lnTo>
                  <a:lnTo>
                    <a:pt x="220" y="1264"/>
                  </a:lnTo>
                  <a:lnTo>
                    <a:pt x="190" y="1198"/>
                  </a:lnTo>
                  <a:lnTo>
                    <a:pt x="163" y="1127"/>
                  </a:lnTo>
                  <a:close/>
                  <a:moveTo>
                    <a:pt x="890" y="1005"/>
                  </a:moveTo>
                  <a:lnTo>
                    <a:pt x="897" y="1023"/>
                  </a:lnTo>
                  <a:lnTo>
                    <a:pt x="899" y="1042"/>
                  </a:lnTo>
                  <a:lnTo>
                    <a:pt x="896" y="1060"/>
                  </a:lnTo>
                  <a:lnTo>
                    <a:pt x="889" y="1077"/>
                  </a:lnTo>
                  <a:lnTo>
                    <a:pt x="878" y="1092"/>
                  </a:lnTo>
                  <a:lnTo>
                    <a:pt x="865" y="1105"/>
                  </a:lnTo>
                  <a:lnTo>
                    <a:pt x="904" y="1158"/>
                  </a:lnTo>
                  <a:lnTo>
                    <a:pt x="907" y="1057"/>
                  </a:lnTo>
                  <a:lnTo>
                    <a:pt x="905" y="1007"/>
                  </a:lnTo>
                  <a:lnTo>
                    <a:pt x="897" y="1007"/>
                  </a:lnTo>
                  <a:lnTo>
                    <a:pt x="890" y="1005"/>
                  </a:lnTo>
                  <a:close/>
                  <a:moveTo>
                    <a:pt x="512" y="997"/>
                  </a:moveTo>
                  <a:lnTo>
                    <a:pt x="539" y="1054"/>
                  </a:lnTo>
                  <a:lnTo>
                    <a:pt x="568" y="1111"/>
                  </a:lnTo>
                  <a:lnTo>
                    <a:pt x="599" y="1166"/>
                  </a:lnTo>
                  <a:lnTo>
                    <a:pt x="631" y="1221"/>
                  </a:lnTo>
                  <a:lnTo>
                    <a:pt x="665" y="1275"/>
                  </a:lnTo>
                  <a:lnTo>
                    <a:pt x="699" y="1330"/>
                  </a:lnTo>
                  <a:lnTo>
                    <a:pt x="734" y="1383"/>
                  </a:lnTo>
                  <a:lnTo>
                    <a:pt x="768" y="1437"/>
                  </a:lnTo>
                  <a:lnTo>
                    <a:pt x="801" y="1492"/>
                  </a:lnTo>
                  <a:lnTo>
                    <a:pt x="833" y="1546"/>
                  </a:lnTo>
                  <a:lnTo>
                    <a:pt x="864" y="1600"/>
                  </a:lnTo>
                  <a:lnTo>
                    <a:pt x="891" y="1655"/>
                  </a:lnTo>
                  <a:lnTo>
                    <a:pt x="917" y="1712"/>
                  </a:lnTo>
                  <a:lnTo>
                    <a:pt x="939" y="1767"/>
                  </a:lnTo>
                  <a:lnTo>
                    <a:pt x="957" y="1825"/>
                  </a:lnTo>
                  <a:lnTo>
                    <a:pt x="971" y="1884"/>
                  </a:lnTo>
                  <a:lnTo>
                    <a:pt x="982" y="1944"/>
                  </a:lnTo>
                  <a:lnTo>
                    <a:pt x="987" y="2005"/>
                  </a:lnTo>
                  <a:lnTo>
                    <a:pt x="986" y="2067"/>
                  </a:lnTo>
                  <a:lnTo>
                    <a:pt x="979" y="2132"/>
                  </a:lnTo>
                  <a:lnTo>
                    <a:pt x="967" y="2197"/>
                  </a:lnTo>
                  <a:lnTo>
                    <a:pt x="946" y="2265"/>
                  </a:lnTo>
                  <a:lnTo>
                    <a:pt x="940" y="2277"/>
                  </a:lnTo>
                  <a:lnTo>
                    <a:pt x="933" y="2285"/>
                  </a:lnTo>
                  <a:lnTo>
                    <a:pt x="1002" y="2283"/>
                  </a:lnTo>
                  <a:lnTo>
                    <a:pt x="1072" y="2282"/>
                  </a:lnTo>
                  <a:lnTo>
                    <a:pt x="1141" y="2282"/>
                  </a:lnTo>
                  <a:lnTo>
                    <a:pt x="1140" y="2280"/>
                  </a:lnTo>
                  <a:lnTo>
                    <a:pt x="1139" y="2279"/>
                  </a:lnTo>
                  <a:lnTo>
                    <a:pt x="1116" y="2242"/>
                  </a:lnTo>
                  <a:lnTo>
                    <a:pt x="1095" y="2201"/>
                  </a:lnTo>
                  <a:lnTo>
                    <a:pt x="1078" y="2156"/>
                  </a:lnTo>
                  <a:lnTo>
                    <a:pt x="1065" y="2107"/>
                  </a:lnTo>
                  <a:lnTo>
                    <a:pt x="1051" y="2058"/>
                  </a:lnTo>
                  <a:lnTo>
                    <a:pt x="1042" y="2006"/>
                  </a:lnTo>
                  <a:lnTo>
                    <a:pt x="1032" y="1954"/>
                  </a:lnTo>
                  <a:lnTo>
                    <a:pt x="1022" y="1900"/>
                  </a:lnTo>
                  <a:lnTo>
                    <a:pt x="1014" y="1848"/>
                  </a:lnTo>
                  <a:lnTo>
                    <a:pt x="1005" y="1796"/>
                  </a:lnTo>
                  <a:lnTo>
                    <a:pt x="997" y="1746"/>
                  </a:lnTo>
                  <a:lnTo>
                    <a:pt x="986" y="1697"/>
                  </a:lnTo>
                  <a:lnTo>
                    <a:pt x="979" y="1688"/>
                  </a:lnTo>
                  <a:lnTo>
                    <a:pt x="973" y="1677"/>
                  </a:lnTo>
                  <a:lnTo>
                    <a:pt x="958" y="1668"/>
                  </a:lnTo>
                  <a:lnTo>
                    <a:pt x="947" y="1659"/>
                  </a:lnTo>
                  <a:lnTo>
                    <a:pt x="937" y="1645"/>
                  </a:lnTo>
                  <a:lnTo>
                    <a:pt x="933" y="1630"/>
                  </a:lnTo>
                  <a:lnTo>
                    <a:pt x="933" y="1611"/>
                  </a:lnTo>
                  <a:lnTo>
                    <a:pt x="940" y="1547"/>
                  </a:lnTo>
                  <a:lnTo>
                    <a:pt x="917" y="1488"/>
                  </a:lnTo>
                  <a:lnTo>
                    <a:pt x="893" y="1429"/>
                  </a:lnTo>
                  <a:lnTo>
                    <a:pt x="865" y="1369"/>
                  </a:lnTo>
                  <a:lnTo>
                    <a:pt x="836" y="1311"/>
                  </a:lnTo>
                  <a:lnTo>
                    <a:pt x="803" y="1256"/>
                  </a:lnTo>
                  <a:lnTo>
                    <a:pt x="767" y="1202"/>
                  </a:lnTo>
                  <a:lnTo>
                    <a:pt x="750" y="1210"/>
                  </a:lnTo>
                  <a:lnTo>
                    <a:pt x="730" y="1213"/>
                  </a:lnTo>
                  <a:lnTo>
                    <a:pt x="711" y="1213"/>
                  </a:lnTo>
                  <a:lnTo>
                    <a:pt x="691" y="1209"/>
                  </a:lnTo>
                  <a:lnTo>
                    <a:pt x="673" y="1199"/>
                  </a:lnTo>
                  <a:lnTo>
                    <a:pt x="659" y="1184"/>
                  </a:lnTo>
                  <a:lnTo>
                    <a:pt x="587" y="1090"/>
                  </a:lnTo>
                  <a:lnTo>
                    <a:pt x="512" y="997"/>
                  </a:lnTo>
                  <a:close/>
                  <a:moveTo>
                    <a:pt x="1575" y="785"/>
                  </a:moveTo>
                  <a:lnTo>
                    <a:pt x="1530" y="812"/>
                  </a:lnTo>
                  <a:lnTo>
                    <a:pt x="1490" y="843"/>
                  </a:lnTo>
                  <a:lnTo>
                    <a:pt x="1454" y="880"/>
                  </a:lnTo>
                  <a:lnTo>
                    <a:pt x="1422" y="919"/>
                  </a:lnTo>
                  <a:lnTo>
                    <a:pt x="1393" y="963"/>
                  </a:lnTo>
                  <a:lnTo>
                    <a:pt x="1368" y="1010"/>
                  </a:lnTo>
                  <a:lnTo>
                    <a:pt x="1346" y="1061"/>
                  </a:lnTo>
                  <a:lnTo>
                    <a:pt x="1326" y="1113"/>
                  </a:lnTo>
                  <a:lnTo>
                    <a:pt x="1309" y="1169"/>
                  </a:lnTo>
                  <a:lnTo>
                    <a:pt x="1296" y="1227"/>
                  </a:lnTo>
                  <a:lnTo>
                    <a:pt x="1285" y="1286"/>
                  </a:lnTo>
                  <a:lnTo>
                    <a:pt x="1275" y="1346"/>
                  </a:lnTo>
                  <a:lnTo>
                    <a:pt x="1268" y="1408"/>
                  </a:lnTo>
                  <a:lnTo>
                    <a:pt x="1262" y="1471"/>
                  </a:lnTo>
                  <a:lnTo>
                    <a:pt x="1258" y="1534"/>
                  </a:lnTo>
                  <a:lnTo>
                    <a:pt x="1256" y="1597"/>
                  </a:lnTo>
                  <a:lnTo>
                    <a:pt x="1254" y="1661"/>
                  </a:lnTo>
                  <a:lnTo>
                    <a:pt x="1254" y="1724"/>
                  </a:lnTo>
                  <a:lnTo>
                    <a:pt x="1254" y="1786"/>
                  </a:lnTo>
                  <a:lnTo>
                    <a:pt x="1255" y="1846"/>
                  </a:lnTo>
                  <a:lnTo>
                    <a:pt x="1256" y="1905"/>
                  </a:lnTo>
                  <a:lnTo>
                    <a:pt x="1257" y="1963"/>
                  </a:lnTo>
                  <a:lnTo>
                    <a:pt x="1258" y="2019"/>
                  </a:lnTo>
                  <a:lnTo>
                    <a:pt x="1260" y="2073"/>
                  </a:lnTo>
                  <a:lnTo>
                    <a:pt x="1260" y="2124"/>
                  </a:lnTo>
                  <a:lnTo>
                    <a:pt x="1260" y="2171"/>
                  </a:lnTo>
                  <a:lnTo>
                    <a:pt x="1258" y="2216"/>
                  </a:lnTo>
                  <a:lnTo>
                    <a:pt x="1256" y="2231"/>
                  </a:lnTo>
                  <a:lnTo>
                    <a:pt x="1249" y="2240"/>
                  </a:lnTo>
                  <a:lnTo>
                    <a:pt x="1239" y="2248"/>
                  </a:lnTo>
                  <a:lnTo>
                    <a:pt x="1238" y="2257"/>
                  </a:lnTo>
                  <a:lnTo>
                    <a:pt x="1237" y="2266"/>
                  </a:lnTo>
                  <a:lnTo>
                    <a:pt x="1234" y="2273"/>
                  </a:lnTo>
                  <a:lnTo>
                    <a:pt x="1232" y="2279"/>
                  </a:lnTo>
                  <a:lnTo>
                    <a:pt x="1332" y="2274"/>
                  </a:lnTo>
                  <a:lnTo>
                    <a:pt x="1336" y="2175"/>
                  </a:lnTo>
                  <a:lnTo>
                    <a:pt x="1347" y="2077"/>
                  </a:lnTo>
                  <a:lnTo>
                    <a:pt x="1365" y="1978"/>
                  </a:lnTo>
                  <a:lnTo>
                    <a:pt x="1388" y="1880"/>
                  </a:lnTo>
                  <a:lnTo>
                    <a:pt x="1415" y="1781"/>
                  </a:lnTo>
                  <a:lnTo>
                    <a:pt x="1444" y="1683"/>
                  </a:lnTo>
                  <a:lnTo>
                    <a:pt x="1475" y="1585"/>
                  </a:lnTo>
                  <a:lnTo>
                    <a:pt x="1506" y="1487"/>
                  </a:lnTo>
                  <a:lnTo>
                    <a:pt x="1535" y="1389"/>
                  </a:lnTo>
                  <a:lnTo>
                    <a:pt x="1561" y="1291"/>
                  </a:lnTo>
                  <a:lnTo>
                    <a:pt x="1583" y="1193"/>
                  </a:lnTo>
                  <a:lnTo>
                    <a:pt x="1600" y="1095"/>
                  </a:lnTo>
                  <a:lnTo>
                    <a:pt x="1589" y="1034"/>
                  </a:lnTo>
                  <a:lnTo>
                    <a:pt x="1584" y="974"/>
                  </a:lnTo>
                  <a:lnTo>
                    <a:pt x="1584" y="913"/>
                  </a:lnTo>
                  <a:lnTo>
                    <a:pt x="1590" y="852"/>
                  </a:lnTo>
                  <a:lnTo>
                    <a:pt x="1601" y="790"/>
                  </a:lnTo>
                  <a:lnTo>
                    <a:pt x="1601" y="790"/>
                  </a:lnTo>
                  <a:lnTo>
                    <a:pt x="1575" y="785"/>
                  </a:lnTo>
                  <a:close/>
                  <a:moveTo>
                    <a:pt x="2002" y="581"/>
                  </a:moveTo>
                  <a:lnTo>
                    <a:pt x="2008" y="596"/>
                  </a:lnTo>
                  <a:lnTo>
                    <a:pt x="2022" y="619"/>
                  </a:lnTo>
                  <a:lnTo>
                    <a:pt x="2002" y="581"/>
                  </a:lnTo>
                  <a:close/>
                  <a:moveTo>
                    <a:pt x="1802" y="338"/>
                  </a:moveTo>
                  <a:lnTo>
                    <a:pt x="1856" y="393"/>
                  </a:lnTo>
                  <a:lnTo>
                    <a:pt x="1905" y="452"/>
                  </a:lnTo>
                  <a:lnTo>
                    <a:pt x="1950" y="513"/>
                  </a:lnTo>
                  <a:lnTo>
                    <a:pt x="1954" y="518"/>
                  </a:lnTo>
                  <a:lnTo>
                    <a:pt x="1956" y="521"/>
                  </a:lnTo>
                  <a:lnTo>
                    <a:pt x="1973" y="540"/>
                  </a:lnTo>
                  <a:lnTo>
                    <a:pt x="1989" y="558"/>
                  </a:lnTo>
                  <a:lnTo>
                    <a:pt x="2000" y="573"/>
                  </a:lnTo>
                  <a:lnTo>
                    <a:pt x="1995" y="566"/>
                  </a:lnTo>
                  <a:lnTo>
                    <a:pt x="1965" y="514"/>
                  </a:lnTo>
                  <a:lnTo>
                    <a:pt x="1930" y="466"/>
                  </a:lnTo>
                  <a:lnTo>
                    <a:pt x="1891" y="421"/>
                  </a:lnTo>
                  <a:lnTo>
                    <a:pt x="1848" y="377"/>
                  </a:lnTo>
                  <a:lnTo>
                    <a:pt x="1802" y="338"/>
                  </a:lnTo>
                  <a:close/>
                  <a:moveTo>
                    <a:pt x="1325" y="143"/>
                  </a:moveTo>
                  <a:lnTo>
                    <a:pt x="1378" y="165"/>
                  </a:lnTo>
                  <a:lnTo>
                    <a:pt x="1433" y="190"/>
                  </a:lnTo>
                  <a:lnTo>
                    <a:pt x="1433" y="190"/>
                  </a:lnTo>
                  <a:lnTo>
                    <a:pt x="1434" y="190"/>
                  </a:lnTo>
                  <a:lnTo>
                    <a:pt x="1449" y="188"/>
                  </a:lnTo>
                  <a:lnTo>
                    <a:pt x="1463" y="191"/>
                  </a:lnTo>
                  <a:lnTo>
                    <a:pt x="1478" y="196"/>
                  </a:lnTo>
                  <a:lnTo>
                    <a:pt x="1478" y="196"/>
                  </a:lnTo>
                  <a:lnTo>
                    <a:pt x="1484" y="198"/>
                  </a:lnTo>
                  <a:lnTo>
                    <a:pt x="1491" y="201"/>
                  </a:lnTo>
                  <a:lnTo>
                    <a:pt x="1502" y="191"/>
                  </a:lnTo>
                  <a:lnTo>
                    <a:pt x="1513" y="184"/>
                  </a:lnTo>
                  <a:lnTo>
                    <a:pt x="1452" y="167"/>
                  </a:lnTo>
                  <a:lnTo>
                    <a:pt x="1389" y="152"/>
                  </a:lnTo>
                  <a:lnTo>
                    <a:pt x="1325" y="143"/>
                  </a:lnTo>
                  <a:close/>
                  <a:moveTo>
                    <a:pt x="1177" y="0"/>
                  </a:moveTo>
                  <a:lnTo>
                    <a:pt x="1243" y="0"/>
                  </a:lnTo>
                  <a:lnTo>
                    <a:pt x="1308" y="4"/>
                  </a:lnTo>
                  <a:lnTo>
                    <a:pt x="1374" y="10"/>
                  </a:lnTo>
                  <a:lnTo>
                    <a:pt x="1438" y="18"/>
                  </a:lnTo>
                  <a:lnTo>
                    <a:pt x="1502" y="30"/>
                  </a:lnTo>
                  <a:lnTo>
                    <a:pt x="1565" y="45"/>
                  </a:lnTo>
                  <a:lnTo>
                    <a:pt x="1627" y="63"/>
                  </a:lnTo>
                  <a:lnTo>
                    <a:pt x="1687" y="85"/>
                  </a:lnTo>
                  <a:lnTo>
                    <a:pt x="1747" y="109"/>
                  </a:lnTo>
                  <a:lnTo>
                    <a:pt x="1802" y="138"/>
                  </a:lnTo>
                  <a:lnTo>
                    <a:pt x="1857" y="169"/>
                  </a:lnTo>
                  <a:lnTo>
                    <a:pt x="1908" y="206"/>
                  </a:lnTo>
                  <a:lnTo>
                    <a:pt x="1956" y="244"/>
                  </a:lnTo>
                  <a:lnTo>
                    <a:pt x="2001" y="288"/>
                  </a:lnTo>
                  <a:lnTo>
                    <a:pt x="2042" y="336"/>
                  </a:lnTo>
                  <a:lnTo>
                    <a:pt x="2080" y="387"/>
                  </a:lnTo>
                  <a:lnTo>
                    <a:pt x="2114" y="443"/>
                  </a:lnTo>
                  <a:lnTo>
                    <a:pt x="2142" y="503"/>
                  </a:lnTo>
                  <a:lnTo>
                    <a:pt x="2166" y="567"/>
                  </a:lnTo>
                  <a:lnTo>
                    <a:pt x="2185" y="635"/>
                  </a:lnTo>
                  <a:lnTo>
                    <a:pt x="2201" y="702"/>
                  </a:lnTo>
                  <a:lnTo>
                    <a:pt x="2212" y="771"/>
                  </a:lnTo>
                  <a:lnTo>
                    <a:pt x="2218" y="838"/>
                  </a:lnTo>
                  <a:lnTo>
                    <a:pt x="2219" y="907"/>
                  </a:lnTo>
                  <a:lnTo>
                    <a:pt x="2216" y="976"/>
                  </a:lnTo>
                  <a:lnTo>
                    <a:pt x="2207" y="1043"/>
                  </a:lnTo>
                  <a:lnTo>
                    <a:pt x="2194" y="1111"/>
                  </a:lnTo>
                  <a:lnTo>
                    <a:pt x="2174" y="1176"/>
                  </a:lnTo>
                  <a:lnTo>
                    <a:pt x="2149" y="1240"/>
                  </a:lnTo>
                  <a:lnTo>
                    <a:pt x="2119" y="1302"/>
                  </a:lnTo>
                  <a:lnTo>
                    <a:pt x="2081" y="1362"/>
                  </a:lnTo>
                  <a:lnTo>
                    <a:pt x="2050" y="1406"/>
                  </a:lnTo>
                  <a:lnTo>
                    <a:pt x="2018" y="1449"/>
                  </a:lnTo>
                  <a:lnTo>
                    <a:pt x="1984" y="1492"/>
                  </a:lnTo>
                  <a:lnTo>
                    <a:pt x="1950" y="1534"/>
                  </a:lnTo>
                  <a:lnTo>
                    <a:pt x="1916" y="1575"/>
                  </a:lnTo>
                  <a:lnTo>
                    <a:pt x="1882" y="1617"/>
                  </a:lnTo>
                  <a:lnTo>
                    <a:pt x="1850" y="1660"/>
                  </a:lnTo>
                  <a:lnTo>
                    <a:pt x="1819" y="1702"/>
                  </a:lnTo>
                  <a:lnTo>
                    <a:pt x="1789" y="1744"/>
                  </a:lnTo>
                  <a:lnTo>
                    <a:pt x="1762" y="1789"/>
                  </a:lnTo>
                  <a:lnTo>
                    <a:pt x="1738" y="1834"/>
                  </a:lnTo>
                  <a:lnTo>
                    <a:pt x="1718" y="1880"/>
                  </a:lnTo>
                  <a:lnTo>
                    <a:pt x="1701" y="1928"/>
                  </a:lnTo>
                  <a:lnTo>
                    <a:pt x="1687" y="1978"/>
                  </a:lnTo>
                  <a:lnTo>
                    <a:pt x="1679" y="2029"/>
                  </a:lnTo>
                  <a:lnTo>
                    <a:pt x="1675" y="2082"/>
                  </a:lnTo>
                  <a:lnTo>
                    <a:pt x="1678" y="2138"/>
                  </a:lnTo>
                  <a:lnTo>
                    <a:pt x="1686" y="2197"/>
                  </a:lnTo>
                  <a:lnTo>
                    <a:pt x="1687" y="2217"/>
                  </a:lnTo>
                  <a:lnTo>
                    <a:pt x="1684" y="2236"/>
                  </a:lnTo>
                  <a:lnTo>
                    <a:pt x="1676" y="2251"/>
                  </a:lnTo>
                  <a:lnTo>
                    <a:pt x="1666" y="2266"/>
                  </a:lnTo>
                  <a:lnTo>
                    <a:pt x="1651" y="2277"/>
                  </a:lnTo>
                  <a:lnTo>
                    <a:pt x="1636" y="2284"/>
                  </a:lnTo>
                  <a:lnTo>
                    <a:pt x="1644" y="2298"/>
                  </a:lnTo>
                  <a:lnTo>
                    <a:pt x="1649" y="2314"/>
                  </a:lnTo>
                  <a:lnTo>
                    <a:pt x="1651" y="2330"/>
                  </a:lnTo>
                  <a:lnTo>
                    <a:pt x="1674" y="2348"/>
                  </a:lnTo>
                  <a:lnTo>
                    <a:pt x="1697" y="2367"/>
                  </a:lnTo>
                  <a:lnTo>
                    <a:pt x="1718" y="2390"/>
                  </a:lnTo>
                  <a:lnTo>
                    <a:pt x="1736" y="2415"/>
                  </a:lnTo>
                  <a:lnTo>
                    <a:pt x="1753" y="2440"/>
                  </a:lnTo>
                  <a:lnTo>
                    <a:pt x="1767" y="2467"/>
                  </a:lnTo>
                  <a:lnTo>
                    <a:pt x="1778" y="2494"/>
                  </a:lnTo>
                  <a:lnTo>
                    <a:pt x="1785" y="2522"/>
                  </a:lnTo>
                  <a:lnTo>
                    <a:pt x="1790" y="2551"/>
                  </a:lnTo>
                  <a:lnTo>
                    <a:pt x="1792" y="2579"/>
                  </a:lnTo>
                  <a:lnTo>
                    <a:pt x="1788" y="2606"/>
                  </a:lnTo>
                  <a:lnTo>
                    <a:pt x="1781" y="2632"/>
                  </a:lnTo>
                  <a:lnTo>
                    <a:pt x="1769" y="2657"/>
                  </a:lnTo>
                  <a:lnTo>
                    <a:pt x="1752" y="2680"/>
                  </a:lnTo>
                  <a:lnTo>
                    <a:pt x="1729" y="2700"/>
                  </a:lnTo>
                  <a:lnTo>
                    <a:pt x="1702" y="2718"/>
                  </a:lnTo>
                  <a:lnTo>
                    <a:pt x="1698" y="2719"/>
                  </a:lnTo>
                  <a:lnTo>
                    <a:pt x="1696" y="2721"/>
                  </a:lnTo>
                  <a:lnTo>
                    <a:pt x="1704" y="2762"/>
                  </a:lnTo>
                  <a:lnTo>
                    <a:pt x="1708" y="2803"/>
                  </a:lnTo>
                  <a:lnTo>
                    <a:pt x="1707" y="2844"/>
                  </a:lnTo>
                  <a:lnTo>
                    <a:pt x="1699" y="2886"/>
                  </a:lnTo>
                  <a:lnTo>
                    <a:pt x="1689" y="2926"/>
                  </a:lnTo>
                  <a:lnTo>
                    <a:pt x="1673" y="2965"/>
                  </a:lnTo>
                  <a:lnTo>
                    <a:pt x="1696" y="2998"/>
                  </a:lnTo>
                  <a:lnTo>
                    <a:pt x="1716" y="3032"/>
                  </a:lnTo>
                  <a:lnTo>
                    <a:pt x="1736" y="3068"/>
                  </a:lnTo>
                  <a:lnTo>
                    <a:pt x="1753" y="3104"/>
                  </a:lnTo>
                  <a:lnTo>
                    <a:pt x="1766" y="3140"/>
                  </a:lnTo>
                  <a:lnTo>
                    <a:pt x="1777" y="3178"/>
                  </a:lnTo>
                  <a:lnTo>
                    <a:pt x="1784" y="3215"/>
                  </a:lnTo>
                  <a:lnTo>
                    <a:pt x="1787" y="3253"/>
                  </a:lnTo>
                  <a:lnTo>
                    <a:pt x="1787" y="3290"/>
                  </a:lnTo>
                  <a:lnTo>
                    <a:pt x="1781" y="3327"/>
                  </a:lnTo>
                  <a:lnTo>
                    <a:pt x="1770" y="3362"/>
                  </a:lnTo>
                  <a:lnTo>
                    <a:pt x="1754" y="3396"/>
                  </a:lnTo>
                  <a:lnTo>
                    <a:pt x="1733" y="3428"/>
                  </a:lnTo>
                  <a:lnTo>
                    <a:pt x="1706" y="3460"/>
                  </a:lnTo>
                  <a:lnTo>
                    <a:pt x="1673" y="3488"/>
                  </a:lnTo>
                  <a:lnTo>
                    <a:pt x="1626" y="3519"/>
                  </a:lnTo>
                  <a:lnTo>
                    <a:pt x="1576" y="3543"/>
                  </a:lnTo>
                  <a:lnTo>
                    <a:pt x="1524" y="3564"/>
                  </a:lnTo>
                  <a:lnTo>
                    <a:pt x="1469" y="3581"/>
                  </a:lnTo>
                  <a:lnTo>
                    <a:pt x="1412" y="3593"/>
                  </a:lnTo>
                  <a:lnTo>
                    <a:pt x="1354" y="3600"/>
                  </a:lnTo>
                  <a:lnTo>
                    <a:pt x="1296" y="3606"/>
                  </a:lnTo>
                  <a:lnTo>
                    <a:pt x="1238" y="3607"/>
                  </a:lnTo>
                  <a:lnTo>
                    <a:pt x="1180" y="3607"/>
                  </a:lnTo>
                  <a:lnTo>
                    <a:pt x="1123" y="3605"/>
                  </a:lnTo>
                  <a:lnTo>
                    <a:pt x="1067" y="3600"/>
                  </a:lnTo>
                  <a:lnTo>
                    <a:pt x="1013" y="3594"/>
                  </a:lnTo>
                  <a:lnTo>
                    <a:pt x="968" y="3588"/>
                  </a:lnTo>
                  <a:lnTo>
                    <a:pt x="920" y="3581"/>
                  </a:lnTo>
                  <a:lnTo>
                    <a:pt x="872" y="3574"/>
                  </a:lnTo>
                  <a:lnTo>
                    <a:pt x="824" y="3564"/>
                  </a:lnTo>
                  <a:lnTo>
                    <a:pt x="774" y="3553"/>
                  </a:lnTo>
                  <a:lnTo>
                    <a:pt x="725" y="3540"/>
                  </a:lnTo>
                  <a:lnTo>
                    <a:pt x="677" y="3524"/>
                  </a:lnTo>
                  <a:lnTo>
                    <a:pt x="631" y="3506"/>
                  </a:lnTo>
                  <a:lnTo>
                    <a:pt x="586" y="3485"/>
                  </a:lnTo>
                  <a:lnTo>
                    <a:pt x="544" y="3462"/>
                  </a:lnTo>
                  <a:lnTo>
                    <a:pt x="504" y="3434"/>
                  </a:lnTo>
                  <a:lnTo>
                    <a:pt x="467" y="3404"/>
                  </a:lnTo>
                  <a:lnTo>
                    <a:pt x="435" y="3369"/>
                  </a:lnTo>
                  <a:lnTo>
                    <a:pt x="415" y="3342"/>
                  </a:lnTo>
                  <a:lnTo>
                    <a:pt x="401" y="3313"/>
                  </a:lnTo>
                  <a:lnTo>
                    <a:pt x="391" y="3282"/>
                  </a:lnTo>
                  <a:lnTo>
                    <a:pt x="386" y="3251"/>
                  </a:lnTo>
                  <a:lnTo>
                    <a:pt x="387" y="3219"/>
                  </a:lnTo>
                  <a:lnTo>
                    <a:pt x="393" y="3188"/>
                  </a:lnTo>
                  <a:lnTo>
                    <a:pt x="406" y="3156"/>
                  </a:lnTo>
                  <a:lnTo>
                    <a:pt x="424" y="3127"/>
                  </a:lnTo>
                  <a:lnTo>
                    <a:pt x="443" y="3103"/>
                  </a:lnTo>
                  <a:lnTo>
                    <a:pt x="464" y="3084"/>
                  </a:lnTo>
                  <a:lnTo>
                    <a:pt x="486" y="3068"/>
                  </a:lnTo>
                  <a:lnTo>
                    <a:pt x="509" y="3057"/>
                  </a:lnTo>
                  <a:lnTo>
                    <a:pt x="534" y="3047"/>
                  </a:lnTo>
                  <a:lnTo>
                    <a:pt x="559" y="3040"/>
                  </a:lnTo>
                  <a:lnTo>
                    <a:pt x="587" y="3033"/>
                  </a:lnTo>
                  <a:lnTo>
                    <a:pt x="556" y="3009"/>
                  </a:lnTo>
                  <a:lnTo>
                    <a:pt x="528" y="2981"/>
                  </a:lnTo>
                  <a:lnTo>
                    <a:pt x="501" y="2952"/>
                  </a:lnTo>
                  <a:lnTo>
                    <a:pt x="479" y="2918"/>
                  </a:lnTo>
                  <a:lnTo>
                    <a:pt x="464" y="2884"/>
                  </a:lnTo>
                  <a:lnTo>
                    <a:pt x="455" y="2850"/>
                  </a:lnTo>
                  <a:lnTo>
                    <a:pt x="453" y="2816"/>
                  </a:lnTo>
                  <a:lnTo>
                    <a:pt x="456" y="2782"/>
                  </a:lnTo>
                  <a:lnTo>
                    <a:pt x="466" y="2751"/>
                  </a:lnTo>
                  <a:lnTo>
                    <a:pt x="481" y="2721"/>
                  </a:lnTo>
                  <a:lnTo>
                    <a:pt x="500" y="2692"/>
                  </a:lnTo>
                  <a:lnTo>
                    <a:pt x="524" y="2666"/>
                  </a:lnTo>
                  <a:lnTo>
                    <a:pt x="552" y="2643"/>
                  </a:lnTo>
                  <a:lnTo>
                    <a:pt x="517" y="2621"/>
                  </a:lnTo>
                  <a:lnTo>
                    <a:pt x="484" y="2598"/>
                  </a:lnTo>
                  <a:lnTo>
                    <a:pt x="455" y="2572"/>
                  </a:lnTo>
                  <a:lnTo>
                    <a:pt x="433" y="2545"/>
                  </a:lnTo>
                  <a:lnTo>
                    <a:pt x="419" y="2521"/>
                  </a:lnTo>
                  <a:lnTo>
                    <a:pt x="410" y="2498"/>
                  </a:lnTo>
                  <a:lnTo>
                    <a:pt x="409" y="2478"/>
                  </a:lnTo>
                  <a:lnTo>
                    <a:pt x="413" y="2458"/>
                  </a:lnTo>
                  <a:lnTo>
                    <a:pt x="420" y="2440"/>
                  </a:lnTo>
                  <a:lnTo>
                    <a:pt x="433" y="2423"/>
                  </a:lnTo>
                  <a:lnTo>
                    <a:pt x="449" y="2409"/>
                  </a:lnTo>
                  <a:lnTo>
                    <a:pt x="470" y="2394"/>
                  </a:lnTo>
                  <a:lnTo>
                    <a:pt x="492" y="2382"/>
                  </a:lnTo>
                  <a:lnTo>
                    <a:pt x="516" y="2371"/>
                  </a:lnTo>
                  <a:lnTo>
                    <a:pt x="541" y="2361"/>
                  </a:lnTo>
                  <a:lnTo>
                    <a:pt x="568" y="2354"/>
                  </a:lnTo>
                  <a:lnTo>
                    <a:pt x="596" y="2347"/>
                  </a:lnTo>
                  <a:lnTo>
                    <a:pt x="622" y="2342"/>
                  </a:lnTo>
                  <a:lnTo>
                    <a:pt x="648" y="2337"/>
                  </a:lnTo>
                  <a:lnTo>
                    <a:pt x="636" y="2308"/>
                  </a:lnTo>
                  <a:lnTo>
                    <a:pt x="628" y="2277"/>
                  </a:lnTo>
                  <a:lnTo>
                    <a:pt x="624" y="2245"/>
                  </a:lnTo>
                  <a:lnTo>
                    <a:pt x="620" y="2213"/>
                  </a:lnTo>
                  <a:lnTo>
                    <a:pt x="618" y="2181"/>
                  </a:lnTo>
                  <a:lnTo>
                    <a:pt x="612" y="2123"/>
                  </a:lnTo>
                  <a:lnTo>
                    <a:pt x="603" y="2067"/>
                  </a:lnTo>
                  <a:lnTo>
                    <a:pt x="592" y="2013"/>
                  </a:lnTo>
                  <a:lnTo>
                    <a:pt x="579" y="1961"/>
                  </a:lnTo>
                  <a:lnTo>
                    <a:pt x="561" y="1911"/>
                  </a:lnTo>
                  <a:lnTo>
                    <a:pt x="538" y="1863"/>
                  </a:lnTo>
                  <a:lnTo>
                    <a:pt x="509" y="1816"/>
                  </a:lnTo>
                  <a:lnTo>
                    <a:pt x="475" y="1770"/>
                  </a:lnTo>
                  <a:lnTo>
                    <a:pt x="433" y="1726"/>
                  </a:lnTo>
                  <a:lnTo>
                    <a:pt x="391" y="1685"/>
                  </a:lnTo>
                  <a:lnTo>
                    <a:pt x="350" y="1645"/>
                  </a:lnTo>
                  <a:lnTo>
                    <a:pt x="309" y="1608"/>
                  </a:lnTo>
                  <a:lnTo>
                    <a:pt x="270" y="1569"/>
                  </a:lnTo>
                  <a:lnTo>
                    <a:pt x="232" y="1532"/>
                  </a:lnTo>
                  <a:lnTo>
                    <a:pt x="197" y="1494"/>
                  </a:lnTo>
                  <a:lnTo>
                    <a:pt x="164" y="1454"/>
                  </a:lnTo>
                  <a:lnTo>
                    <a:pt x="133" y="1413"/>
                  </a:lnTo>
                  <a:lnTo>
                    <a:pt x="105" y="1369"/>
                  </a:lnTo>
                  <a:lnTo>
                    <a:pt x="80" y="1322"/>
                  </a:lnTo>
                  <a:lnTo>
                    <a:pt x="57" y="1273"/>
                  </a:lnTo>
                  <a:lnTo>
                    <a:pt x="37" y="1218"/>
                  </a:lnTo>
                  <a:lnTo>
                    <a:pt x="22" y="1159"/>
                  </a:lnTo>
                  <a:lnTo>
                    <a:pt x="7" y="1080"/>
                  </a:lnTo>
                  <a:lnTo>
                    <a:pt x="0" y="1004"/>
                  </a:lnTo>
                  <a:lnTo>
                    <a:pt x="1" y="928"/>
                  </a:lnTo>
                  <a:lnTo>
                    <a:pt x="8" y="855"/>
                  </a:lnTo>
                  <a:lnTo>
                    <a:pt x="22" y="784"/>
                  </a:lnTo>
                  <a:lnTo>
                    <a:pt x="42" y="715"/>
                  </a:lnTo>
                  <a:lnTo>
                    <a:pt x="69" y="648"/>
                  </a:lnTo>
                  <a:lnTo>
                    <a:pt x="100" y="583"/>
                  </a:lnTo>
                  <a:lnTo>
                    <a:pt x="137" y="521"/>
                  </a:lnTo>
                  <a:lnTo>
                    <a:pt x="179" y="463"/>
                  </a:lnTo>
                  <a:lnTo>
                    <a:pt x="225" y="407"/>
                  </a:lnTo>
                  <a:lnTo>
                    <a:pt x="275" y="353"/>
                  </a:lnTo>
                  <a:lnTo>
                    <a:pt x="329" y="304"/>
                  </a:lnTo>
                  <a:lnTo>
                    <a:pt x="386" y="258"/>
                  </a:lnTo>
                  <a:lnTo>
                    <a:pt x="447" y="214"/>
                  </a:lnTo>
                  <a:lnTo>
                    <a:pt x="510" y="174"/>
                  </a:lnTo>
                  <a:lnTo>
                    <a:pt x="576" y="139"/>
                  </a:lnTo>
                  <a:lnTo>
                    <a:pt x="643" y="108"/>
                  </a:lnTo>
                  <a:lnTo>
                    <a:pt x="712" y="80"/>
                  </a:lnTo>
                  <a:lnTo>
                    <a:pt x="784" y="56"/>
                  </a:lnTo>
                  <a:lnTo>
                    <a:pt x="855" y="36"/>
                  </a:lnTo>
                  <a:lnTo>
                    <a:pt x="927" y="22"/>
                  </a:lnTo>
                  <a:lnTo>
                    <a:pt x="987" y="13"/>
                  </a:lnTo>
                  <a:lnTo>
                    <a:pt x="1050" y="6"/>
                  </a:lnTo>
                  <a:lnTo>
                    <a:pt x="1113" y="1"/>
                  </a:lnTo>
                  <a:lnTo>
                    <a:pt x="117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22">
              <a:extLst>
                <a:ext uri="{FF2B5EF4-FFF2-40B4-BE49-F238E27FC236}">
                  <a16:creationId xmlns:a16="http://schemas.microsoft.com/office/drawing/2014/main" id="{3E1E4644-B674-E3BB-6EAA-CD9E87FC0758}"/>
                </a:ext>
              </a:extLst>
            </p:cNvPr>
            <p:cNvSpPr>
              <a:spLocks/>
            </p:cNvSpPr>
            <p:nvPr/>
          </p:nvSpPr>
          <p:spPr bwMode="auto">
            <a:xfrm>
              <a:off x="4098" y="813"/>
              <a:ext cx="222" cy="227"/>
            </a:xfrm>
            <a:custGeom>
              <a:avLst/>
              <a:gdLst>
                <a:gd name="T0" fmla="*/ 367 w 444"/>
                <a:gd name="T1" fmla="*/ 0 h 454"/>
                <a:gd name="T2" fmla="*/ 388 w 444"/>
                <a:gd name="T3" fmla="*/ 1 h 454"/>
                <a:gd name="T4" fmla="*/ 405 w 444"/>
                <a:gd name="T5" fmla="*/ 7 h 454"/>
                <a:gd name="T6" fmla="*/ 419 w 444"/>
                <a:gd name="T7" fmla="*/ 18 h 454"/>
                <a:gd name="T8" fmla="*/ 432 w 444"/>
                <a:gd name="T9" fmla="*/ 31 h 454"/>
                <a:gd name="T10" fmla="*/ 439 w 444"/>
                <a:gd name="T11" fmla="*/ 48 h 454"/>
                <a:gd name="T12" fmla="*/ 444 w 444"/>
                <a:gd name="T13" fmla="*/ 65 h 454"/>
                <a:gd name="T14" fmla="*/ 444 w 444"/>
                <a:gd name="T15" fmla="*/ 85 h 454"/>
                <a:gd name="T16" fmla="*/ 441 w 444"/>
                <a:gd name="T17" fmla="*/ 103 h 454"/>
                <a:gd name="T18" fmla="*/ 434 w 444"/>
                <a:gd name="T19" fmla="*/ 120 h 454"/>
                <a:gd name="T20" fmla="*/ 423 w 444"/>
                <a:gd name="T21" fmla="*/ 135 h 454"/>
                <a:gd name="T22" fmla="*/ 398 w 444"/>
                <a:gd name="T23" fmla="*/ 158 h 454"/>
                <a:gd name="T24" fmla="*/ 369 w 444"/>
                <a:gd name="T25" fmla="*/ 181 h 454"/>
                <a:gd name="T26" fmla="*/ 338 w 444"/>
                <a:gd name="T27" fmla="*/ 202 h 454"/>
                <a:gd name="T28" fmla="*/ 309 w 444"/>
                <a:gd name="T29" fmla="*/ 224 h 454"/>
                <a:gd name="T30" fmla="*/ 281 w 444"/>
                <a:gd name="T31" fmla="*/ 247 h 454"/>
                <a:gd name="T32" fmla="*/ 234 w 444"/>
                <a:gd name="T33" fmla="*/ 295 h 454"/>
                <a:gd name="T34" fmla="*/ 189 w 444"/>
                <a:gd name="T35" fmla="*/ 344 h 454"/>
                <a:gd name="T36" fmla="*/ 143 w 444"/>
                <a:gd name="T37" fmla="*/ 392 h 454"/>
                <a:gd name="T38" fmla="*/ 96 w 444"/>
                <a:gd name="T39" fmla="*/ 438 h 454"/>
                <a:gd name="T40" fmla="*/ 79 w 444"/>
                <a:gd name="T41" fmla="*/ 449 h 454"/>
                <a:gd name="T42" fmla="*/ 62 w 444"/>
                <a:gd name="T43" fmla="*/ 454 h 454"/>
                <a:gd name="T44" fmla="*/ 45 w 444"/>
                <a:gd name="T45" fmla="*/ 452 h 454"/>
                <a:gd name="T46" fmla="*/ 29 w 444"/>
                <a:gd name="T47" fmla="*/ 446 h 454"/>
                <a:gd name="T48" fmla="*/ 16 w 444"/>
                <a:gd name="T49" fmla="*/ 437 h 454"/>
                <a:gd name="T50" fmla="*/ 5 w 444"/>
                <a:gd name="T51" fmla="*/ 422 h 454"/>
                <a:gd name="T52" fmla="*/ 0 w 444"/>
                <a:gd name="T53" fmla="*/ 406 h 454"/>
                <a:gd name="T54" fmla="*/ 0 w 444"/>
                <a:gd name="T55" fmla="*/ 388 h 454"/>
                <a:gd name="T56" fmla="*/ 6 w 444"/>
                <a:gd name="T57" fmla="*/ 369 h 454"/>
                <a:gd name="T58" fmla="*/ 31 w 444"/>
                <a:gd name="T59" fmla="*/ 325 h 454"/>
                <a:gd name="T60" fmla="*/ 60 w 444"/>
                <a:gd name="T61" fmla="*/ 284 h 454"/>
                <a:gd name="T62" fmla="*/ 91 w 444"/>
                <a:gd name="T63" fmla="*/ 244 h 454"/>
                <a:gd name="T64" fmla="*/ 124 w 444"/>
                <a:gd name="T65" fmla="*/ 206 h 454"/>
                <a:gd name="T66" fmla="*/ 158 w 444"/>
                <a:gd name="T67" fmla="*/ 168 h 454"/>
                <a:gd name="T68" fmla="*/ 192 w 444"/>
                <a:gd name="T69" fmla="*/ 133 h 454"/>
                <a:gd name="T70" fmla="*/ 210 w 444"/>
                <a:gd name="T71" fmla="*/ 112 h 454"/>
                <a:gd name="T72" fmla="*/ 229 w 444"/>
                <a:gd name="T73" fmla="*/ 91 h 454"/>
                <a:gd name="T74" fmla="*/ 249 w 444"/>
                <a:gd name="T75" fmla="*/ 69 h 454"/>
                <a:gd name="T76" fmla="*/ 269 w 444"/>
                <a:gd name="T77" fmla="*/ 50 h 454"/>
                <a:gd name="T78" fmla="*/ 291 w 444"/>
                <a:gd name="T79" fmla="*/ 31 h 454"/>
                <a:gd name="T80" fmla="*/ 314 w 444"/>
                <a:gd name="T81" fmla="*/ 17 h 454"/>
                <a:gd name="T82" fmla="*/ 340 w 444"/>
                <a:gd name="T83" fmla="*/ 6 h 454"/>
                <a:gd name="T84" fmla="*/ 367 w 444"/>
                <a:gd name="T8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4" h="454">
                  <a:moveTo>
                    <a:pt x="367" y="0"/>
                  </a:moveTo>
                  <a:lnTo>
                    <a:pt x="388" y="1"/>
                  </a:lnTo>
                  <a:lnTo>
                    <a:pt x="405" y="7"/>
                  </a:lnTo>
                  <a:lnTo>
                    <a:pt x="419" y="18"/>
                  </a:lnTo>
                  <a:lnTo>
                    <a:pt x="432" y="31"/>
                  </a:lnTo>
                  <a:lnTo>
                    <a:pt x="439" y="48"/>
                  </a:lnTo>
                  <a:lnTo>
                    <a:pt x="444" y="65"/>
                  </a:lnTo>
                  <a:lnTo>
                    <a:pt x="444" y="85"/>
                  </a:lnTo>
                  <a:lnTo>
                    <a:pt x="441" y="103"/>
                  </a:lnTo>
                  <a:lnTo>
                    <a:pt x="434" y="120"/>
                  </a:lnTo>
                  <a:lnTo>
                    <a:pt x="423" y="135"/>
                  </a:lnTo>
                  <a:lnTo>
                    <a:pt x="398" y="158"/>
                  </a:lnTo>
                  <a:lnTo>
                    <a:pt x="369" y="181"/>
                  </a:lnTo>
                  <a:lnTo>
                    <a:pt x="338" y="202"/>
                  </a:lnTo>
                  <a:lnTo>
                    <a:pt x="309" y="224"/>
                  </a:lnTo>
                  <a:lnTo>
                    <a:pt x="281" y="247"/>
                  </a:lnTo>
                  <a:lnTo>
                    <a:pt x="234" y="295"/>
                  </a:lnTo>
                  <a:lnTo>
                    <a:pt x="189" y="344"/>
                  </a:lnTo>
                  <a:lnTo>
                    <a:pt x="143" y="392"/>
                  </a:lnTo>
                  <a:lnTo>
                    <a:pt x="96" y="438"/>
                  </a:lnTo>
                  <a:lnTo>
                    <a:pt x="79" y="449"/>
                  </a:lnTo>
                  <a:lnTo>
                    <a:pt x="62" y="454"/>
                  </a:lnTo>
                  <a:lnTo>
                    <a:pt x="45" y="452"/>
                  </a:lnTo>
                  <a:lnTo>
                    <a:pt x="29" y="446"/>
                  </a:lnTo>
                  <a:lnTo>
                    <a:pt x="16" y="437"/>
                  </a:lnTo>
                  <a:lnTo>
                    <a:pt x="5" y="422"/>
                  </a:lnTo>
                  <a:lnTo>
                    <a:pt x="0" y="406"/>
                  </a:lnTo>
                  <a:lnTo>
                    <a:pt x="0" y="388"/>
                  </a:lnTo>
                  <a:lnTo>
                    <a:pt x="6" y="369"/>
                  </a:lnTo>
                  <a:lnTo>
                    <a:pt x="31" y="325"/>
                  </a:lnTo>
                  <a:lnTo>
                    <a:pt x="60" y="284"/>
                  </a:lnTo>
                  <a:lnTo>
                    <a:pt x="91" y="244"/>
                  </a:lnTo>
                  <a:lnTo>
                    <a:pt x="124" y="206"/>
                  </a:lnTo>
                  <a:lnTo>
                    <a:pt x="158" y="168"/>
                  </a:lnTo>
                  <a:lnTo>
                    <a:pt x="192" y="133"/>
                  </a:lnTo>
                  <a:lnTo>
                    <a:pt x="210" y="112"/>
                  </a:lnTo>
                  <a:lnTo>
                    <a:pt x="229" y="91"/>
                  </a:lnTo>
                  <a:lnTo>
                    <a:pt x="249" y="69"/>
                  </a:lnTo>
                  <a:lnTo>
                    <a:pt x="269" y="50"/>
                  </a:lnTo>
                  <a:lnTo>
                    <a:pt x="291" y="31"/>
                  </a:lnTo>
                  <a:lnTo>
                    <a:pt x="314" y="17"/>
                  </a:lnTo>
                  <a:lnTo>
                    <a:pt x="340" y="6"/>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3">
              <a:extLst>
                <a:ext uri="{FF2B5EF4-FFF2-40B4-BE49-F238E27FC236}">
                  <a16:creationId xmlns:a16="http://schemas.microsoft.com/office/drawing/2014/main" id="{1DD537F4-2BA4-7F8C-1DC7-FECCC2D77E64}"/>
                </a:ext>
              </a:extLst>
            </p:cNvPr>
            <p:cNvSpPr>
              <a:spLocks/>
            </p:cNvSpPr>
            <p:nvPr/>
          </p:nvSpPr>
          <p:spPr bwMode="auto">
            <a:xfrm>
              <a:off x="4239" y="1199"/>
              <a:ext cx="222" cy="94"/>
            </a:xfrm>
            <a:custGeom>
              <a:avLst/>
              <a:gdLst>
                <a:gd name="T0" fmla="*/ 351 w 443"/>
                <a:gd name="T1" fmla="*/ 0 h 186"/>
                <a:gd name="T2" fmla="*/ 370 w 443"/>
                <a:gd name="T3" fmla="*/ 2 h 186"/>
                <a:gd name="T4" fmla="*/ 388 w 443"/>
                <a:gd name="T5" fmla="*/ 7 h 186"/>
                <a:gd name="T6" fmla="*/ 405 w 443"/>
                <a:gd name="T7" fmla="*/ 14 h 186"/>
                <a:gd name="T8" fmla="*/ 420 w 443"/>
                <a:gd name="T9" fmla="*/ 26 h 186"/>
                <a:gd name="T10" fmla="*/ 432 w 443"/>
                <a:gd name="T11" fmla="*/ 42 h 186"/>
                <a:gd name="T12" fmla="*/ 441 w 443"/>
                <a:gd name="T13" fmla="*/ 64 h 186"/>
                <a:gd name="T14" fmla="*/ 443 w 443"/>
                <a:gd name="T15" fmla="*/ 81 h 186"/>
                <a:gd name="T16" fmla="*/ 441 w 443"/>
                <a:gd name="T17" fmla="*/ 98 h 186"/>
                <a:gd name="T18" fmla="*/ 435 w 443"/>
                <a:gd name="T19" fmla="*/ 115 h 186"/>
                <a:gd name="T20" fmla="*/ 424 w 443"/>
                <a:gd name="T21" fmla="*/ 128 h 186"/>
                <a:gd name="T22" fmla="*/ 410 w 443"/>
                <a:gd name="T23" fmla="*/ 140 h 186"/>
                <a:gd name="T24" fmla="*/ 395 w 443"/>
                <a:gd name="T25" fmla="*/ 146 h 186"/>
                <a:gd name="T26" fmla="*/ 385 w 443"/>
                <a:gd name="T27" fmla="*/ 147 h 186"/>
                <a:gd name="T28" fmla="*/ 375 w 443"/>
                <a:gd name="T29" fmla="*/ 150 h 186"/>
                <a:gd name="T30" fmla="*/ 368 w 443"/>
                <a:gd name="T31" fmla="*/ 151 h 186"/>
                <a:gd name="T32" fmla="*/ 365 w 443"/>
                <a:gd name="T33" fmla="*/ 152 h 186"/>
                <a:gd name="T34" fmla="*/ 347 w 443"/>
                <a:gd name="T35" fmla="*/ 151 h 186"/>
                <a:gd name="T36" fmla="*/ 329 w 443"/>
                <a:gd name="T37" fmla="*/ 149 h 186"/>
                <a:gd name="T38" fmla="*/ 305 w 443"/>
                <a:gd name="T39" fmla="*/ 147 h 186"/>
                <a:gd name="T40" fmla="*/ 282 w 443"/>
                <a:gd name="T41" fmla="*/ 149 h 186"/>
                <a:gd name="T42" fmla="*/ 259 w 443"/>
                <a:gd name="T43" fmla="*/ 151 h 186"/>
                <a:gd name="T44" fmla="*/ 167 w 443"/>
                <a:gd name="T45" fmla="*/ 164 h 186"/>
                <a:gd name="T46" fmla="*/ 75 w 443"/>
                <a:gd name="T47" fmla="*/ 184 h 186"/>
                <a:gd name="T48" fmla="*/ 54 w 443"/>
                <a:gd name="T49" fmla="*/ 186 h 186"/>
                <a:gd name="T50" fmla="*/ 37 w 443"/>
                <a:gd name="T51" fmla="*/ 182 h 186"/>
                <a:gd name="T52" fmla="*/ 23 w 443"/>
                <a:gd name="T53" fmla="*/ 175 h 186"/>
                <a:gd name="T54" fmla="*/ 12 w 443"/>
                <a:gd name="T55" fmla="*/ 164 h 186"/>
                <a:gd name="T56" fmla="*/ 3 w 443"/>
                <a:gd name="T57" fmla="*/ 150 h 186"/>
                <a:gd name="T58" fmla="*/ 0 w 443"/>
                <a:gd name="T59" fmla="*/ 134 h 186"/>
                <a:gd name="T60" fmla="*/ 0 w 443"/>
                <a:gd name="T61" fmla="*/ 118 h 186"/>
                <a:gd name="T62" fmla="*/ 3 w 443"/>
                <a:gd name="T63" fmla="*/ 103 h 186"/>
                <a:gd name="T64" fmla="*/ 12 w 443"/>
                <a:gd name="T65" fmla="*/ 87 h 186"/>
                <a:gd name="T66" fmla="*/ 24 w 443"/>
                <a:gd name="T67" fmla="*/ 75 h 186"/>
                <a:gd name="T68" fmla="*/ 42 w 443"/>
                <a:gd name="T69" fmla="*/ 65 h 186"/>
                <a:gd name="T70" fmla="*/ 97 w 443"/>
                <a:gd name="T71" fmla="*/ 45 h 186"/>
                <a:gd name="T72" fmla="*/ 153 w 443"/>
                <a:gd name="T73" fmla="*/ 29 h 186"/>
                <a:gd name="T74" fmla="*/ 212 w 443"/>
                <a:gd name="T75" fmla="*/ 17 h 186"/>
                <a:gd name="T76" fmla="*/ 270 w 443"/>
                <a:gd name="T77" fmla="*/ 7 h 186"/>
                <a:gd name="T78" fmla="*/ 289 w 443"/>
                <a:gd name="T79" fmla="*/ 5 h 186"/>
                <a:gd name="T80" fmla="*/ 310 w 443"/>
                <a:gd name="T81" fmla="*/ 2 h 186"/>
                <a:gd name="T82" fmla="*/ 330 w 443"/>
                <a:gd name="T83" fmla="*/ 0 h 186"/>
                <a:gd name="T84" fmla="*/ 351 w 443"/>
                <a:gd name="T85"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3" h="186">
                  <a:moveTo>
                    <a:pt x="351" y="0"/>
                  </a:moveTo>
                  <a:lnTo>
                    <a:pt x="370" y="2"/>
                  </a:lnTo>
                  <a:lnTo>
                    <a:pt x="388" y="7"/>
                  </a:lnTo>
                  <a:lnTo>
                    <a:pt x="405" y="14"/>
                  </a:lnTo>
                  <a:lnTo>
                    <a:pt x="420" y="26"/>
                  </a:lnTo>
                  <a:lnTo>
                    <a:pt x="432" y="42"/>
                  </a:lnTo>
                  <a:lnTo>
                    <a:pt x="441" y="64"/>
                  </a:lnTo>
                  <a:lnTo>
                    <a:pt x="443" y="81"/>
                  </a:lnTo>
                  <a:lnTo>
                    <a:pt x="441" y="98"/>
                  </a:lnTo>
                  <a:lnTo>
                    <a:pt x="435" y="115"/>
                  </a:lnTo>
                  <a:lnTo>
                    <a:pt x="424" y="128"/>
                  </a:lnTo>
                  <a:lnTo>
                    <a:pt x="410" y="140"/>
                  </a:lnTo>
                  <a:lnTo>
                    <a:pt x="395" y="146"/>
                  </a:lnTo>
                  <a:lnTo>
                    <a:pt x="385" y="147"/>
                  </a:lnTo>
                  <a:lnTo>
                    <a:pt x="375" y="150"/>
                  </a:lnTo>
                  <a:lnTo>
                    <a:pt x="368" y="151"/>
                  </a:lnTo>
                  <a:lnTo>
                    <a:pt x="365" y="152"/>
                  </a:lnTo>
                  <a:lnTo>
                    <a:pt x="347" y="151"/>
                  </a:lnTo>
                  <a:lnTo>
                    <a:pt x="329" y="149"/>
                  </a:lnTo>
                  <a:lnTo>
                    <a:pt x="305" y="147"/>
                  </a:lnTo>
                  <a:lnTo>
                    <a:pt x="282" y="149"/>
                  </a:lnTo>
                  <a:lnTo>
                    <a:pt x="259" y="151"/>
                  </a:lnTo>
                  <a:lnTo>
                    <a:pt x="167" y="164"/>
                  </a:lnTo>
                  <a:lnTo>
                    <a:pt x="75" y="184"/>
                  </a:lnTo>
                  <a:lnTo>
                    <a:pt x="54" y="186"/>
                  </a:lnTo>
                  <a:lnTo>
                    <a:pt x="37" y="182"/>
                  </a:lnTo>
                  <a:lnTo>
                    <a:pt x="23" y="175"/>
                  </a:lnTo>
                  <a:lnTo>
                    <a:pt x="12" y="164"/>
                  </a:lnTo>
                  <a:lnTo>
                    <a:pt x="3" y="150"/>
                  </a:lnTo>
                  <a:lnTo>
                    <a:pt x="0" y="134"/>
                  </a:lnTo>
                  <a:lnTo>
                    <a:pt x="0" y="118"/>
                  </a:lnTo>
                  <a:lnTo>
                    <a:pt x="3" y="103"/>
                  </a:lnTo>
                  <a:lnTo>
                    <a:pt x="12" y="87"/>
                  </a:lnTo>
                  <a:lnTo>
                    <a:pt x="24" y="75"/>
                  </a:lnTo>
                  <a:lnTo>
                    <a:pt x="42" y="65"/>
                  </a:lnTo>
                  <a:lnTo>
                    <a:pt x="97" y="45"/>
                  </a:lnTo>
                  <a:lnTo>
                    <a:pt x="153" y="29"/>
                  </a:lnTo>
                  <a:lnTo>
                    <a:pt x="212" y="17"/>
                  </a:lnTo>
                  <a:lnTo>
                    <a:pt x="270" y="7"/>
                  </a:lnTo>
                  <a:lnTo>
                    <a:pt x="289" y="5"/>
                  </a:lnTo>
                  <a:lnTo>
                    <a:pt x="310" y="2"/>
                  </a:lnTo>
                  <a:lnTo>
                    <a:pt x="330" y="0"/>
                  </a:lnTo>
                  <a:lnTo>
                    <a:pt x="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4">
              <a:extLst>
                <a:ext uri="{FF2B5EF4-FFF2-40B4-BE49-F238E27FC236}">
                  <a16:creationId xmlns:a16="http://schemas.microsoft.com/office/drawing/2014/main" id="{84FD2ECB-BEC6-5CF1-BC12-B43A50624B17}"/>
                </a:ext>
              </a:extLst>
            </p:cNvPr>
            <p:cNvSpPr>
              <a:spLocks/>
            </p:cNvSpPr>
            <p:nvPr/>
          </p:nvSpPr>
          <p:spPr bwMode="auto">
            <a:xfrm>
              <a:off x="4436" y="1271"/>
              <a:ext cx="5" cy="2"/>
            </a:xfrm>
            <a:custGeom>
              <a:avLst/>
              <a:gdLst>
                <a:gd name="T0" fmla="*/ 10 w 10"/>
                <a:gd name="T1" fmla="*/ 0 h 2"/>
                <a:gd name="T2" fmla="*/ 10 w 10"/>
                <a:gd name="T3" fmla="*/ 1 h 2"/>
                <a:gd name="T4" fmla="*/ 9 w 10"/>
                <a:gd name="T5" fmla="*/ 1 h 2"/>
                <a:gd name="T6" fmla="*/ 5 w 10"/>
                <a:gd name="T7" fmla="*/ 1 h 2"/>
                <a:gd name="T8" fmla="*/ 0 w 10"/>
                <a:gd name="T9" fmla="*/ 2 h 2"/>
                <a:gd name="T10" fmla="*/ 0 w 10"/>
                <a:gd name="T11" fmla="*/ 2 h 2"/>
                <a:gd name="T12" fmla="*/ 2 w 10"/>
                <a:gd name="T13" fmla="*/ 2 h 2"/>
                <a:gd name="T14" fmla="*/ 5 w 10"/>
                <a:gd name="T15" fmla="*/ 1 h 2"/>
                <a:gd name="T16" fmla="*/ 8 w 10"/>
                <a:gd name="T17" fmla="*/ 1 h 2"/>
                <a:gd name="T18" fmla="*/ 9 w 10"/>
                <a:gd name="T19" fmla="*/ 1 h 2"/>
                <a:gd name="T20" fmla="*/ 10 w 10"/>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
                  <a:moveTo>
                    <a:pt x="10" y="0"/>
                  </a:moveTo>
                  <a:lnTo>
                    <a:pt x="10" y="1"/>
                  </a:lnTo>
                  <a:lnTo>
                    <a:pt x="9" y="1"/>
                  </a:lnTo>
                  <a:lnTo>
                    <a:pt x="5" y="1"/>
                  </a:lnTo>
                  <a:lnTo>
                    <a:pt x="0" y="2"/>
                  </a:lnTo>
                  <a:lnTo>
                    <a:pt x="0" y="2"/>
                  </a:lnTo>
                  <a:lnTo>
                    <a:pt x="2" y="2"/>
                  </a:lnTo>
                  <a:lnTo>
                    <a:pt x="5" y="1"/>
                  </a:lnTo>
                  <a:lnTo>
                    <a:pt x="8" y="1"/>
                  </a:lnTo>
                  <a:lnTo>
                    <a:pt x="9"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5">
              <a:extLst>
                <a:ext uri="{FF2B5EF4-FFF2-40B4-BE49-F238E27FC236}">
                  <a16:creationId xmlns:a16="http://schemas.microsoft.com/office/drawing/2014/main" id="{E2C1C816-72BC-F290-01F4-2BAD05679338}"/>
                </a:ext>
              </a:extLst>
            </p:cNvPr>
            <p:cNvSpPr>
              <a:spLocks/>
            </p:cNvSpPr>
            <p:nvPr/>
          </p:nvSpPr>
          <p:spPr bwMode="auto">
            <a:xfrm>
              <a:off x="4155" y="1752"/>
              <a:ext cx="231" cy="165"/>
            </a:xfrm>
            <a:custGeom>
              <a:avLst/>
              <a:gdLst>
                <a:gd name="T0" fmla="*/ 43 w 463"/>
                <a:gd name="T1" fmla="*/ 0 h 329"/>
                <a:gd name="T2" fmla="*/ 58 w 463"/>
                <a:gd name="T3" fmla="*/ 0 h 329"/>
                <a:gd name="T4" fmla="*/ 74 w 463"/>
                <a:gd name="T5" fmla="*/ 8 h 329"/>
                <a:gd name="T6" fmla="*/ 179 w 463"/>
                <a:gd name="T7" fmla="*/ 71 h 329"/>
                <a:gd name="T8" fmla="*/ 285 w 463"/>
                <a:gd name="T9" fmla="*/ 132 h 329"/>
                <a:gd name="T10" fmla="*/ 315 w 463"/>
                <a:gd name="T11" fmla="*/ 150 h 329"/>
                <a:gd name="T12" fmla="*/ 347 w 463"/>
                <a:gd name="T13" fmla="*/ 166 h 329"/>
                <a:gd name="T14" fmla="*/ 379 w 463"/>
                <a:gd name="T15" fmla="*/ 179 h 329"/>
                <a:gd name="T16" fmla="*/ 399 w 463"/>
                <a:gd name="T17" fmla="*/ 187 h 329"/>
                <a:gd name="T18" fmla="*/ 415 w 463"/>
                <a:gd name="T19" fmla="*/ 195 h 329"/>
                <a:gd name="T20" fmla="*/ 430 w 463"/>
                <a:gd name="T21" fmla="*/ 209 h 329"/>
                <a:gd name="T22" fmla="*/ 430 w 463"/>
                <a:gd name="T23" fmla="*/ 209 h 329"/>
                <a:gd name="T24" fmla="*/ 431 w 463"/>
                <a:gd name="T25" fmla="*/ 210 h 329"/>
                <a:gd name="T26" fmla="*/ 433 w 463"/>
                <a:gd name="T27" fmla="*/ 211 h 329"/>
                <a:gd name="T28" fmla="*/ 435 w 463"/>
                <a:gd name="T29" fmla="*/ 212 h 329"/>
                <a:gd name="T30" fmla="*/ 436 w 463"/>
                <a:gd name="T31" fmla="*/ 213 h 329"/>
                <a:gd name="T32" fmla="*/ 438 w 463"/>
                <a:gd name="T33" fmla="*/ 215 h 329"/>
                <a:gd name="T34" fmla="*/ 439 w 463"/>
                <a:gd name="T35" fmla="*/ 217 h 329"/>
                <a:gd name="T36" fmla="*/ 440 w 463"/>
                <a:gd name="T37" fmla="*/ 218 h 329"/>
                <a:gd name="T38" fmla="*/ 441 w 463"/>
                <a:gd name="T39" fmla="*/ 218 h 329"/>
                <a:gd name="T40" fmla="*/ 441 w 463"/>
                <a:gd name="T41" fmla="*/ 218 h 329"/>
                <a:gd name="T42" fmla="*/ 440 w 463"/>
                <a:gd name="T43" fmla="*/ 218 h 329"/>
                <a:gd name="T44" fmla="*/ 438 w 463"/>
                <a:gd name="T45" fmla="*/ 217 h 329"/>
                <a:gd name="T46" fmla="*/ 435 w 463"/>
                <a:gd name="T47" fmla="*/ 216 h 329"/>
                <a:gd name="T48" fmla="*/ 451 w 463"/>
                <a:gd name="T49" fmla="*/ 230 h 329"/>
                <a:gd name="T50" fmla="*/ 461 w 463"/>
                <a:gd name="T51" fmla="*/ 247 h 329"/>
                <a:gd name="T52" fmla="*/ 463 w 463"/>
                <a:gd name="T53" fmla="*/ 264 h 329"/>
                <a:gd name="T54" fmla="*/ 461 w 463"/>
                <a:gd name="T55" fmla="*/ 282 h 329"/>
                <a:gd name="T56" fmla="*/ 453 w 463"/>
                <a:gd name="T57" fmla="*/ 298 h 329"/>
                <a:gd name="T58" fmla="*/ 440 w 463"/>
                <a:gd name="T59" fmla="*/ 313 h 329"/>
                <a:gd name="T60" fmla="*/ 421 w 463"/>
                <a:gd name="T61" fmla="*/ 323 h 329"/>
                <a:gd name="T62" fmla="*/ 395 w 463"/>
                <a:gd name="T63" fmla="*/ 329 h 329"/>
                <a:gd name="T64" fmla="*/ 371 w 463"/>
                <a:gd name="T65" fmla="*/ 328 h 329"/>
                <a:gd name="T66" fmla="*/ 347 w 463"/>
                <a:gd name="T67" fmla="*/ 321 h 329"/>
                <a:gd name="T68" fmla="*/ 322 w 463"/>
                <a:gd name="T69" fmla="*/ 310 h 329"/>
                <a:gd name="T70" fmla="*/ 301 w 463"/>
                <a:gd name="T71" fmla="*/ 296 h 329"/>
                <a:gd name="T72" fmla="*/ 279 w 463"/>
                <a:gd name="T73" fmla="*/ 280 h 329"/>
                <a:gd name="T74" fmla="*/ 257 w 463"/>
                <a:gd name="T75" fmla="*/ 264 h 329"/>
                <a:gd name="T76" fmla="*/ 238 w 463"/>
                <a:gd name="T77" fmla="*/ 250 h 329"/>
                <a:gd name="T78" fmla="*/ 130 w 463"/>
                <a:gd name="T79" fmla="*/ 173 h 329"/>
                <a:gd name="T80" fmla="*/ 23 w 463"/>
                <a:gd name="T81" fmla="*/ 97 h 329"/>
                <a:gd name="T82" fmla="*/ 10 w 463"/>
                <a:gd name="T83" fmla="*/ 84 h 329"/>
                <a:gd name="T84" fmla="*/ 3 w 463"/>
                <a:gd name="T85" fmla="*/ 69 h 329"/>
                <a:gd name="T86" fmla="*/ 0 w 463"/>
                <a:gd name="T87" fmla="*/ 54 h 329"/>
                <a:gd name="T88" fmla="*/ 1 w 463"/>
                <a:gd name="T89" fmla="*/ 39 h 329"/>
                <a:gd name="T90" fmla="*/ 7 w 463"/>
                <a:gd name="T91" fmla="*/ 25 h 329"/>
                <a:gd name="T92" fmla="*/ 16 w 463"/>
                <a:gd name="T93" fmla="*/ 13 h 329"/>
                <a:gd name="T94" fmla="*/ 28 w 463"/>
                <a:gd name="T95" fmla="*/ 4 h 329"/>
                <a:gd name="T96" fmla="*/ 43 w 463"/>
                <a:gd name="T97"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3" h="329">
                  <a:moveTo>
                    <a:pt x="43" y="0"/>
                  </a:moveTo>
                  <a:lnTo>
                    <a:pt x="58" y="0"/>
                  </a:lnTo>
                  <a:lnTo>
                    <a:pt x="74" y="8"/>
                  </a:lnTo>
                  <a:lnTo>
                    <a:pt x="179" y="71"/>
                  </a:lnTo>
                  <a:lnTo>
                    <a:pt x="285" y="132"/>
                  </a:lnTo>
                  <a:lnTo>
                    <a:pt x="315" y="150"/>
                  </a:lnTo>
                  <a:lnTo>
                    <a:pt x="347" y="166"/>
                  </a:lnTo>
                  <a:lnTo>
                    <a:pt x="379" y="179"/>
                  </a:lnTo>
                  <a:lnTo>
                    <a:pt x="399" y="187"/>
                  </a:lnTo>
                  <a:lnTo>
                    <a:pt x="415" y="195"/>
                  </a:lnTo>
                  <a:lnTo>
                    <a:pt x="430" y="209"/>
                  </a:lnTo>
                  <a:lnTo>
                    <a:pt x="430" y="209"/>
                  </a:lnTo>
                  <a:lnTo>
                    <a:pt x="431" y="210"/>
                  </a:lnTo>
                  <a:lnTo>
                    <a:pt x="433" y="211"/>
                  </a:lnTo>
                  <a:lnTo>
                    <a:pt x="435" y="212"/>
                  </a:lnTo>
                  <a:lnTo>
                    <a:pt x="436" y="213"/>
                  </a:lnTo>
                  <a:lnTo>
                    <a:pt x="438" y="215"/>
                  </a:lnTo>
                  <a:lnTo>
                    <a:pt x="439" y="217"/>
                  </a:lnTo>
                  <a:lnTo>
                    <a:pt x="440" y="218"/>
                  </a:lnTo>
                  <a:lnTo>
                    <a:pt x="441" y="218"/>
                  </a:lnTo>
                  <a:lnTo>
                    <a:pt x="441" y="218"/>
                  </a:lnTo>
                  <a:lnTo>
                    <a:pt x="440" y="218"/>
                  </a:lnTo>
                  <a:lnTo>
                    <a:pt x="438" y="217"/>
                  </a:lnTo>
                  <a:lnTo>
                    <a:pt x="435" y="216"/>
                  </a:lnTo>
                  <a:lnTo>
                    <a:pt x="451" y="230"/>
                  </a:lnTo>
                  <a:lnTo>
                    <a:pt x="461" y="247"/>
                  </a:lnTo>
                  <a:lnTo>
                    <a:pt x="463" y="264"/>
                  </a:lnTo>
                  <a:lnTo>
                    <a:pt x="461" y="282"/>
                  </a:lnTo>
                  <a:lnTo>
                    <a:pt x="453" y="298"/>
                  </a:lnTo>
                  <a:lnTo>
                    <a:pt x="440" y="313"/>
                  </a:lnTo>
                  <a:lnTo>
                    <a:pt x="421" y="323"/>
                  </a:lnTo>
                  <a:lnTo>
                    <a:pt x="395" y="329"/>
                  </a:lnTo>
                  <a:lnTo>
                    <a:pt x="371" y="328"/>
                  </a:lnTo>
                  <a:lnTo>
                    <a:pt x="347" y="321"/>
                  </a:lnTo>
                  <a:lnTo>
                    <a:pt x="322" y="310"/>
                  </a:lnTo>
                  <a:lnTo>
                    <a:pt x="301" y="296"/>
                  </a:lnTo>
                  <a:lnTo>
                    <a:pt x="279" y="280"/>
                  </a:lnTo>
                  <a:lnTo>
                    <a:pt x="257" y="264"/>
                  </a:lnTo>
                  <a:lnTo>
                    <a:pt x="238" y="250"/>
                  </a:lnTo>
                  <a:lnTo>
                    <a:pt x="130" y="173"/>
                  </a:lnTo>
                  <a:lnTo>
                    <a:pt x="23" y="97"/>
                  </a:lnTo>
                  <a:lnTo>
                    <a:pt x="10" y="84"/>
                  </a:lnTo>
                  <a:lnTo>
                    <a:pt x="3" y="69"/>
                  </a:lnTo>
                  <a:lnTo>
                    <a:pt x="0" y="54"/>
                  </a:lnTo>
                  <a:lnTo>
                    <a:pt x="1" y="39"/>
                  </a:lnTo>
                  <a:lnTo>
                    <a:pt x="7" y="25"/>
                  </a:lnTo>
                  <a:lnTo>
                    <a:pt x="16" y="13"/>
                  </a:lnTo>
                  <a:lnTo>
                    <a:pt x="28" y="4"/>
                  </a:lnTo>
                  <a:lnTo>
                    <a:pt x="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26">
              <a:extLst>
                <a:ext uri="{FF2B5EF4-FFF2-40B4-BE49-F238E27FC236}">
                  <a16:creationId xmlns:a16="http://schemas.microsoft.com/office/drawing/2014/main" id="{AB83843A-44DF-1B8E-1201-29B0F2871915}"/>
                </a:ext>
              </a:extLst>
            </p:cNvPr>
            <p:cNvSpPr>
              <a:spLocks/>
            </p:cNvSpPr>
            <p:nvPr/>
          </p:nvSpPr>
          <p:spPr bwMode="auto">
            <a:xfrm>
              <a:off x="2717" y="884"/>
              <a:ext cx="259" cy="209"/>
            </a:xfrm>
            <a:custGeom>
              <a:avLst/>
              <a:gdLst>
                <a:gd name="T0" fmla="*/ 86 w 519"/>
                <a:gd name="T1" fmla="*/ 0 h 417"/>
                <a:gd name="T2" fmla="*/ 112 w 519"/>
                <a:gd name="T3" fmla="*/ 1 h 417"/>
                <a:gd name="T4" fmla="*/ 136 w 519"/>
                <a:gd name="T5" fmla="*/ 8 h 417"/>
                <a:gd name="T6" fmla="*/ 159 w 519"/>
                <a:gd name="T7" fmla="*/ 19 h 417"/>
                <a:gd name="T8" fmla="*/ 181 w 519"/>
                <a:gd name="T9" fmla="*/ 31 h 417"/>
                <a:gd name="T10" fmla="*/ 202 w 519"/>
                <a:gd name="T11" fmla="*/ 47 h 417"/>
                <a:gd name="T12" fmla="*/ 250 w 519"/>
                <a:gd name="T13" fmla="*/ 81 h 417"/>
                <a:gd name="T14" fmla="*/ 297 w 519"/>
                <a:gd name="T15" fmla="*/ 118 h 417"/>
                <a:gd name="T16" fmla="*/ 345 w 519"/>
                <a:gd name="T17" fmla="*/ 158 h 417"/>
                <a:gd name="T18" fmla="*/ 391 w 519"/>
                <a:gd name="T19" fmla="*/ 199 h 417"/>
                <a:gd name="T20" fmla="*/ 435 w 519"/>
                <a:gd name="T21" fmla="*/ 243 h 417"/>
                <a:gd name="T22" fmla="*/ 475 w 519"/>
                <a:gd name="T23" fmla="*/ 287 h 417"/>
                <a:gd name="T24" fmla="*/ 510 w 519"/>
                <a:gd name="T25" fmla="*/ 335 h 417"/>
                <a:gd name="T26" fmla="*/ 517 w 519"/>
                <a:gd name="T27" fmla="*/ 350 h 417"/>
                <a:gd name="T28" fmla="*/ 519 w 519"/>
                <a:gd name="T29" fmla="*/ 366 h 417"/>
                <a:gd name="T30" fmla="*/ 514 w 519"/>
                <a:gd name="T31" fmla="*/ 381 h 417"/>
                <a:gd name="T32" fmla="*/ 506 w 519"/>
                <a:gd name="T33" fmla="*/ 394 h 417"/>
                <a:gd name="T34" fmla="*/ 496 w 519"/>
                <a:gd name="T35" fmla="*/ 406 h 417"/>
                <a:gd name="T36" fmla="*/ 481 w 519"/>
                <a:gd name="T37" fmla="*/ 413 h 417"/>
                <a:gd name="T38" fmla="*/ 466 w 519"/>
                <a:gd name="T39" fmla="*/ 417 h 417"/>
                <a:gd name="T40" fmla="*/ 451 w 519"/>
                <a:gd name="T41" fmla="*/ 416 h 417"/>
                <a:gd name="T42" fmla="*/ 435 w 519"/>
                <a:gd name="T43" fmla="*/ 410 h 417"/>
                <a:gd name="T44" fmla="*/ 390 w 519"/>
                <a:gd name="T45" fmla="*/ 377 h 417"/>
                <a:gd name="T46" fmla="*/ 347 w 519"/>
                <a:gd name="T47" fmla="*/ 342 h 417"/>
                <a:gd name="T48" fmla="*/ 304 w 519"/>
                <a:gd name="T49" fmla="*/ 306 h 417"/>
                <a:gd name="T50" fmla="*/ 261 w 519"/>
                <a:gd name="T51" fmla="*/ 269 h 417"/>
                <a:gd name="T52" fmla="*/ 217 w 519"/>
                <a:gd name="T53" fmla="*/ 235 h 417"/>
                <a:gd name="T54" fmla="*/ 182 w 519"/>
                <a:gd name="T55" fmla="*/ 209 h 417"/>
                <a:gd name="T56" fmla="*/ 144 w 519"/>
                <a:gd name="T57" fmla="*/ 183 h 417"/>
                <a:gd name="T58" fmla="*/ 105 w 519"/>
                <a:gd name="T59" fmla="*/ 162 h 417"/>
                <a:gd name="T60" fmla="*/ 92 w 519"/>
                <a:gd name="T61" fmla="*/ 168 h 417"/>
                <a:gd name="T62" fmla="*/ 76 w 519"/>
                <a:gd name="T63" fmla="*/ 170 h 417"/>
                <a:gd name="T64" fmla="*/ 61 w 519"/>
                <a:gd name="T65" fmla="*/ 169 h 417"/>
                <a:gd name="T66" fmla="*/ 45 w 519"/>
                <a:gd name="T67" fmla="*/ 164 h 417"/>
                <a:gd name="T68" fmla="*/ 30 w 519"/>
                <a:gd name="T69" fmla="*/ 156 h 417"/>
                <a:gd name="T70" fmla="*/ 19 w 519"/>
                <a:gd name="T71" fmla="*/ 143 h 417"/>
                <a:gd name="T72" fmla="*/ 10 w 519"/>
                <a:gd name="T73" fmla="*/ 127 h 417"/>
                <a:gd name="T74" fmla="*/ 2 w 519"/>
                <a:gd name="T75" fmla="*/ 108 h 417"/>
                <a:gd name="T76" fmla="*/ 0 w 519"/>
                <a:gd name="T77" fmla="*/ 89 h 417"/>
                <a:gd name="T78" fmla="*/ 1 w 519"/>
                <a:gd name="T79" fmla="*/ 70 h 417"/>
                <a:gd name="T80" fmla="*/ 5 w 519"/>
                <a:gd name="T81" fmla="*/ 52 h 417"/>
                <a:gd name="T82" fmla="*/ 13 w 519"/>
                <a:gd name="T83" fmla="*/ 36 h 417"/>
                <a:gd name="T84" fmla="*/ 24 w 519"/>
                <a:gd name="T85" fmla="*/ 21 h 417"/>
                <a:gd name="T86" fmla="*/ 40 w 519"/>
                <a:gd name="T87" fmla="*/ 10 h 417"/>
                <a:gd name="T88" fmla="*/ 59 w 519"/>
                <a:gd name="T89" fmla="*/ 3 h 417"/>
                <a:gd name="T90" fmla="*/ 86 w 519"/>
                <a:gd name="T9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19" h="417">
                  <a:moveTo>
                    <a:pt x="86" y="0"/>
                  </a:moveTo>
                  <a:lnTo>
                    <a:pt x="112" y="1"/>
                  </a:lnTo>
                  <a:lnTo>
                    <a:pt x="136" y="8"/>
                  </a:lnTo>
                  <a:lnTo>
                    <a:pt x="159" y="19"/>
                  </a:lnTo>
                  <a:lnTo>
                    <a:pt x="181" y="31"/>
                  </a:lnTo>
                  <a:lnTo>
                    <a:pt x="202" y="47"/>
                  </a:lnTo>
                  <a:lnTo>
                    <a:pt x="250" y="81"/>
                  </a:lnTo>
                  <a:lnTo>
                    <a:pt x="297" y="118"/>
                  </a:lnTo>
                  <a:lnTo>
                    <a:pt x="345" y="158"/>
                  </a:lnTo>
                  <a:lnTo>
                    <a:pt x="391" y="199"/>
                  </a:lnTo>
                  <a:lnTo>
                    <a:pt x="435" y="243"/>
                  </a:lnTo>
                  <a:lnTo>
                    <a:pt x="475" y="287"/>
                  </a:lnTo>
                  <a:lnTo>
                    <a:pt x="510" y="335"/>
                  </a:lnTo>
                  <a:lnTo>
                    <a:pt x="517" y="350"/>
                  </a:lnTo>
                  <a:lnTo>
                    <a:pt x="519" y="366"/>
                  </a:lnTo>
                  <a:lnTo>
                    <a:pt x="514" y="381"/>
                  </a:lnTo>
                  <a:lnTo>
                    <a:pt x="506" y="394"/>
                  </a:lnTo>
                  <a:lnTo>
                    <a:pt x="496" y="406"/>
                  </a:lnTo>
                  <a:lnTo>
                    <a:pt x="481" y="413"/>
                  </a:lnTo>
                  <a:lnTo>
                    <a:pt x="466" y="417"/>
                  </a:lnTo>
                  <a:lnTo>
                    <a:pt x="451" y="416"/>
                  </a:lnTo>
                  <a:lnTo>
                    <a:pt x="435" y="410"/>
                  </a:lnTo>
                  <a:lnTo>
                    <a:pt x="390" y="377"/>
                  </a:lnTo>
                  <a:lnTo>
                    <a:pt x="347" y="342"/>
                  </a:lnTo>
                  <a:lnTo>
                    <a:pt x="304" y="306"/>
                  </a:lnTo>
                  <a:lnTo>
                    <a:pt x="261" y="269"/>
                  </a:lnTo>
                  <a:lnTo>
                    <a:pt x="217" y="235"/>
                  </a:lnTo>
                  <a:lnTo>
                    <a:pt x="182" y="209"/>
                  </a:lnTo>
                  <a:lnTo>
                    <a:pt x="144" y="183"/>
                  </a:lnTo>
                  <a:lnTo>
                    <a:pt x="105" y="162"/>
                  </a:lnTo>
                  <a:lnTo>
                    <a:pt x="92" y="168"/>
                  </a:lnTo>
                  <a:lnTo>
                    <a:pt x="76" y="170"/>
                  </a:lnTo>
                  <a:lnTo>
                    <a:pt x="61" y="169"/>
                  </a:lnTo>
                  <a:lnTo>
                    <a:pt x="45" y="164"/>
                  </a:lnTo>
                  <a:lnTo>
                    <a:pt x="30" y="156"/>
                  </a:lnTo>
                  <a:lnTo>
                    <a:pt x="19" y="143"/>
                  </a:lnTo>
                  <a:lnTo>
                    <a:pt x="10" y="127"/>
                  </a:lnTo>
                  <a:lnTo>
                    <a:pt x="2" y="108"/>
                  </a:lnTo>
                  <a:lnTo>
                    <a:pt x="0" y="89"/>
                  </a:lnTo>
                  <a:lnTo>
                    <a:pt x="1" y="70"/>
                  </a:lnTo>
                  <a:lnTo>
                    <a:pt x="5" y="52"/>
                  </a:lnTo>
                  <a:lnTo>
                    <a:pt x="13" y="36"/>
                  </a:lnTo>
                  <a:lnTo>
                    <a:pt x="24" y="21"/>
                  </a:lnTo>
                  <a:lnTo>
                    <a:pt x="40" y="10"/>
                  </a:lnTo>
                  <a:lnTo>
                    <a:pt x="59" y="3"/>
                  </a:lnTo>
                  <a:lnTo>
                    <a:pt x="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27">
              <a:extLst>
                <a:ext uri="{FF2B5EF4-FFF2-40B4-BE49-F238E27FC236}">
                  <a16:creationId xmlns:a16="http://schemas.microsoft.com/office/drawing/2014/main" id="{BE9BBC28-CED5-79E6-70E4-4CDFDBE17F7C}"/>
                </a:ext>
              </a:extLst>
            </p:cNvPr>
            <p:cNvSpPr>
              <a:spLocks/>
            </p:cNvSpPr>
            <p:nvPr/>
          </p:nvSpPr>
          <p:spPr bwMode="auto">
            <a:xfrm>
              <a:off x="2462" y="1247"/>
              <a:ext cx="359" cy="97"/>
            </a:xfrm>
            <a:custGeom>
              <a:avLst/>
              <a:gdLst>
                <a:gd name="T0" fmla="*/ 116 w 718"/>
                <a:gd name="T1" fmla="*/ 0 h 195"/>
                <a:gd name="T2" fmla="*/ 133 w 718"/>
                <a:gd name="T3" fmla="*/ 3 h 195"/>
                <a:gd name="T4" fmla="*/ 147 w 718"/>
                <a:gd name="T5" fmla="*/ 7 h 195"/>
                <a:gd name="T6" fmla="*/ 157 w 718"/>
                <a:gd name="T7" fmla="*/ 15 h 195"/>
                <a:gd name="T8" fmla="*/ 167 w 718"/>
                <a:gd name="T9" fmla="*/ 24 h 195"/>
                <a:gd name="T10" fmla="*/ 176 w 718"/>
                <a:gd name="T11" fmla="*/ 27 h 195"/>
                <a:gd name="T12" fmla="*/ 184 w 718"/>
                <a:gd name="T13" fmla="*/ 28 h 195"/>
                <a:gd name="T14" fmla="*/ 276 w 718"/>
                <a:gd name="T15" fmla="*/ 41 h 195"/>
                <a:gd name="T16" fmla="*/ 368 w 718"/>
                <a:gd name="T17" fmla="*/ 51 h 195"/>
                <a:gd name="T18" fmla="*/ 452 w 718"/>
                <a:gd name="T19" fmla="*/ 62 h 195"/>
                <a:gd name="T20" fmla="*/ 533 w 718"/>
                <a:gd name="T21" fmla="*/ 75 h 195"/>
                <a:gd name="T22" fmla="*/ 614 w 718"/>
                <a:gd name="T23" fmla="*/ 90 h 195"/>
                <a:gd name="T24" fmla="*/ 695 w 718"/>
                <a:gd name="T25" fmla="*/ 107 h 195"/>
                <a:gd name="T26" fmla="*/ 708 w 718"/>
                <a:gd name="T27" fmla="*/ 111 h 195"/>
                <a:gd name="T28" fmla="*/ 715 w 718"/>
                <a:gd name="T29" fmla="*/ 120 h 195"/>
                <a:gd name="T30" fmla="*/ 718 w 718"/>
                <a:gd name="T31" fmla="*/ 131 h 195"/>
                <a:gd name="T32" fmla="*/ 718 w 718"/>
                <a:gd name="T33" fmla="*/ 143 h 195"/>
                <a:gd name="T34" fmla="*/ 715 w 718"/>
                <a:gd name="T35" fmla="*/ 154 h 195"/>
                <a:gd name="T36" fmla="*/ 708 w 718"/>
                <a:gd name="T37" fmla="*/ 163 h 195"/>
                <a:gd name="T38" fmla="*/ 695 w 718"/>
                <a:gd name="T39" fmla="*/ 168 h 195"/>
                <a:gd name="T40" fmla="*/ 590 w 718"/>
                <a:gd name="T41" fmla="*/ 184 h 195"/>
                <a:gd name="T42" fmla="*/ 483 w 718"/>
                <a:gd name="T43" fmla="*/ 194 h 195"/>
                <a:gd name="T44" fmla="*/ 378 w 718"/>
                <a:gd name="T45" fmla="*/ 195 h 195"/>
                <a:gd name="T46" fmla="*/ 271 w 718"/>
                <a:gd name="T47" fmla="*/ 191 h 195"/>
                <a:gd name="T48" fmla="*/ 164 w 718"/>
                <a:gd name="T49" fmla="*/ 183 h 195"/>
                <a:gd name="T50" fmla="*/ 144 w 718"/>
                <a:gd name="T51" fmla="*/ 180 h 195"/>
                <a:gd name="T52" fmla="*/ 124 w 718"/>
                <a:gd name="T53" fmla="*/ 178 h 195"/>
                <a:gd name="T54" fmla="*/ 102 w 718"/>
                <a:gd name="T55" fmla="*/ 174 h 195"/>
                <a:gd name="T56" fmla="*/ 80 w 718"/>
                <a:gd name="T57" fmla="*/ 168 h 195"/>
                <a:gd name="T58" fmla="*/ 59 w 718"/>
                <a:gd name="T59" fmla="*/ 161 h 195"/>
                <a:gd name="T60" fmla="*/ 40 w 718"/>
                <a:gd name="T61" fmla="*/ 151 h 195"/>
                <a:gd name="T62" fmla="*/ 24 w 718"/>
                <a:gd name="T63" fmla="*/ 139 h 195"/>
                <a:gd name="T64" fmla="*/ 12 w 718"/>
                <a:gd name="T65" fmla="*/ 122 h 195"/>
                <a:gd name="T66" fmla="*/ 4 w 718"/>
                <a:gd name="T67" fmla="*/ 103 h 195"/>
                <a:gd name="T68" fmla="*/ 0 w 718"/>
                <a:gd name="T69" fmla="*/ 81 h 195"/>
                <a:gd name="T70" fmla="*/ 1 w 718"/>
                <a:gd name="T71" fmla="*/ 63 h 195"/>
                <a:gd name="T72" fmla="*/ 7 w 718"/>
                <a:gd name="T73" fmla="*/ 47 h 195"/>
                <a:gd name="T74" fmla="*/ 17 w 718"/>
                <a:gd name="T75" fmla="*/ 34 h 195"/>
                <a:gd name="T76" fmla="*/ 30 w 718"/>
                <a:gd name="T77" fmla="*/ 23 h 195"/>
                <a:gd name="T78" fmla="*/ 45 w 718"/>
                <a:gd name="T79" fmla="*/ 15 h 195"/>
                <a:gd name="T80" fmla="*/ 62 w 718"/>
                <a:gd name="T81" fmla="*/ 9 h 195"/>
                <a:gd name="T82" fmla="*/ 80 w 718"/>
                <a:gd name="T83" fmla="*/ 4 h 195"/>
                <a:gd name="T84" fmla="*/ 98 w 718"/>
                <a:gd name="T85" fmla="*/ 1 h 195"/>
                <a:gd name="T86" fmla="*/ 116 w 718"/>
                <a:gd name="T8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18" h="195">
                  <a:moveTo>
                    <a:pt x="116" y="0"/>
                  </a:moveTo>
                  <a:lnTo>
                    <a:pt x="133" y="3"/>
                  </a:lnTo>
                  <a:lnTo>
                    <a:pt x="147" y="7"/>
                  </a:lnTo>
                  <a:lnTo>
                    <a:pt x="157" y="15"/>
                  </a:lnTo>
                  <a:lnTo>
                    <a:pt x="167" y="24"/>
                  </a:lnTo>
                  <a:lnTo>
                    <a:pt x="176" y="27"/>
                  </a:lnTo>
                  <a:lnTo>
                    <a:pt x="184" y="28"/>
                  </a:lnTo>
                  <a:lnTo>
                    <a:pt x="276" y="41"/>
                  </a:lnTo>
                  <a:lnTo>
                    <a:pt x="368" y="51"/>
                  </a:lnTo>
                  <a:lnTo>
                    <a:pt x="452" y="62"/>
                  </a:lnTo>
                  <a:lnTo>
                    <a:pt x="533" y="75"/>
                  </a:lnTo>
                  <a:lnTo>
                    <a:pt x="614" y="90"/>
                  </a:lnTo>
                  <a:lnTo>
                    <a:pt x="695" y="107"/>
                  </a:lnTo>
                  <a:lnTo>
                    <a:pt x="708" y="111"/>
                  </a:lnTo>
                  <a:lnTo>
                    <a:pt x="715" y="120"/>
                  </a:lnTo>
                  <a:lnTo>
                    <a:pt x="718" y="131"/>
                  </a:lnTo>
                  <a:lnTo>
                    <a:pt x="718" y="143"/>
                  </a:lnTo>
                  <a:lnTo>
                    <a:pt x="715" y="154"/>
                  </a:lnTo>
                  <a:lnTo>
                    <a:pt x="708" y="163"/>
                  </a:lnTo>
                  <a:lnTo>
                    <a:pt x="695" y="168"/>
                  </a:lnTo>
                  <a:lnTo>
                    <a:pt x="590" y="184"/>
                  </a:lnTo>
                  <a:lnTo>
                    <a:pt x="483" y="194"/>
                  </a:lnTo>
                  <a:lnTo>
                    <a:pt x="378" y="195"/>
                  </a:lnTo>
                  <a:lnTo>
                    <a:pt x="271" y="191"/>
                  </a:lnTo>
                  <a:lnTo>
                    <a:pt x="164" y="183"/>
                  </a:lnTo>
                  <a:lnTo>
                    <a:pt x="144" y="180"/>
                  </a:lnTo>
                  <a:lnTo>
                    <a:pt x="124" y="178"/>
                  </a:lnTo>
                  <a:lnTo>
                    <a:pt x="102" y="174"/>
                  </a:lnTo>
                  <a:lnTo>
                    <a:pt x="80" y="168"/>
                  </a:lnTo>
                  <a:lnTo>
                    <a:pt x="59" y="161"/>
                  </a:lnTo>
                  <a:lnTo>
                    <a:pt x="40" y="151"/>
                  </a:lnTo>
                  <a:lnTo>
                    <a:pt x="24" y="139"/>
                  </a:lnTo>
                  <a:lnTo>
                    <a:pt x="12" y="122"/>
                  </a:lnTo>
                  <a:lnTo>
                    <a:pt x="4" y="103"/>
                  </a:lnTo>
                  <a:lnTo>
                    <a:pt x="0" y="81"/>
                  </a:lnTo>
                  <a:lnTo>
                    <a:pt x="1" y="63"/>
                  </a:lnTo>
                  <a:lnTo>
                    <a:pt x="7" y="47"/>
                  </a:lnTo>
                  <a:lnTo>
                    <a:pt x="17" y="34"/>
                  </a:lnTo>
                  <a:lnTo>
                    <a:pt x="30" y="23"/>
                  </a:lnTo>
                  <a:lnTo>
                    <a:pt x="45" y="15"/>
                  </a:lnTo>
                  <a:lnTo>
                    <a:pt x="62" y="9"/>
                  </a:lnTo>
                  <a:lnTo>
                    <a:pt x="80" y="4"/>
                  </a:lnTo>
                  <a:lnTo>
                    <a:pt x="98" y="1"/>
                  </a:lnTo>
                  <a:lnTo>
                    <a:pt x="11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8">
              <a:extLst>
                <a:ext uri="{FF2B5EF4-FFF2-40B4-BE49-F238E27FC236}">
                  <a16:creationId xmlns:a16="http://schemas.microsoft.com/office/drawing/2014/main" id="{DC2076A1-7ED9-F277-5D42-1BB9A41499EC}"/>
                </a:ext>
              </a:extLst>
            </p:cNvPr>
            <p:cNvSpPr>
              <a:spLocks/>
            </p:cNvSpPr>
            <p:nvPr/>
          </p:nvSpPr>
          <p:spPr bwMode="auto">
            <a:xfrm>
              <a:off x="2560" y="1676"/>
              <a:ext cx="310" cy="158"/>
            </a:xfrm>
            <a:custGeom>
              <a:avLst/>
              <a:gdLst>
                <a:gd name="T0" fmla="*/ 567 w 622"/>
                <a:gd name="T1" fmla="*/ 0 h 317"/>
                <a:gd name="T2" fmla="*/ 584 w 622"/>
                <a:gd name="T3" fmla="*/ 2 h 317"/>
                <a:gd name="T4" fmla="*/ 599 w 622"/>
                <a:gd name="T5" fmla="*/ 10 h 317"/>
                <a:gd name="T6" fmla="*/ 609 w 622"/>
                <a:gd name="T7" fmla="*/ 22 h 317"/>
                <a:gd name="T8" fmla="*/ 618 w 622"/>
                <a:gd name="T9" fmla="*/ 36 h 317"/>
                <a:gd name="T10" fmla="*/ 622 w 622"/>
                <a:gd name="T11" fmla="*/ 53 h 317"/>
                <a:gd name="T12" fmla="*/ 622 w 622"/>
                <a:gd name="T13" fmla="*/ 70 h 317"/>
                <a:gd name="T14" fmla="*/ 618 w 622"/>
                <a:gd name="T15" fmla="*/ 87 h 317"/>
                <a:gd name="T16" fmla="*/ 608 w 622"/>
                <a:gd name="T17" fmla="*/ 102 h 317"/>
                <a:gd name="T18" fmla="*/ 595 w 622"/>
                <a:gd name="T19" fmla="*/ 115 h 317"/>
                <a:gd name="T20" fmla="*/ 536 w 622"/>
                <a:gd name="T21" fmla="*/ 151 h 317"/>
                <a:gd name="T22" fmla="*/ 474 w 622"/>
                <a:gd name="T23" fmla="*/ 184 h 317"/>
                <a:gd name="T24" fmla="*/ 411 w 622"/>
                <a:gd name="T25" fmla="*/ 213 h 317"/>
                <a:gd name="T26" fmla="*/ 347 w 622"/>
                <a:gd name="T27" fmla="*/ 241 h 317"/>
                <a:gd name="T28" fmla="*/ 281 w 622"/>
                <a:gd name="T29" fmla="*/ 266 h 317"/>
                <a:gd name="T30" fmla="*/ 256 w 622"/>
                <a:gd name="T31" fmla="*/ 277 h 317"/>
                <a:gd name="T32" fmla="*/ 228 w 622"/>
                <a:gd name="T33" fmla="*/ 288 h 317"/>
                <a:gd name="T34" fmla="*/ 200 w 622"/>
                <a:gd name="T35" fmla="*/ 299 h 317"/>
                <a:gd name="T36" fmla="*/ 171 w 622"/>
                <a:gd name="T37" fmla="*/ 307 h 317"/>
                <a:gd name="T38" fmla="*/ 142 w 622"/>
                <a:gd name="T39" fmla="*/ 315 h 317"/>
                <a:gd name="T40" fmla="*/ 113 w 622"/>
                <a:gd name="T41" fmla="*/ 317 h 317"/>
                <a:gd name="T42" fmla="*/ 85 w 622"/>
                <a:gd name="T43" fmla="*/ 317 h 317"/>
                <a:gd name="T44" fmla="*/ 57 w 622"/>
                <a:gd name="T45" fmla="*/ 310 h 317"/>
                <a:gd name="T46" fmla="*/ 32 w 622"/>
                <a:gd name="T47" fmla="*/ 298 h 317"/>
                <a:gd name="T48" fmla="*/ 15 w 622"/>
                <a:gd name="T49" fmla="*/ 283 h 317"/>
                <a:gd name="T50" fmla="*/ 4 w 622"/>
                <a:gd name="T51" fmla="*/ 267 h 317"/>
                <a:gd name="T52" fmla="*/ 0 w 622"/>
                <a:gd name="T53" fmla="*/ 249 h 317"/>
                <a:gd name="T54" fmla="*/ 0 w 622"/>
                <a:gd name="T55" fmla="*/ 231 h 317"/>
                <a:gd name="T56" fmla="*/ 6 w 622"/>
                <a:gd name="T57" fmla="*/ 214 h 317"/>
                <a:gd name="T58" fmla="*/ 16 w 622"/>
                <a:gd name="T59" fmla="*/ 197 h 317"/>
                <a:gd name="T60" fmla="*/ 32 w 622"/>
                <a:gd name="T61" fmla="*/ 183 h 317"/>
                <a:gd name="T62" fmla="*/ 56 w 622"/>
                <a:gd name="T63" fmla="*/ 167 h 317"/>
                <a:gd name="T64" fmla="*/ 84 w 622"/>
                <a:gd name="T65" fmla="*/ 155 h 317"/>
                <a:gd name="T66" fmla="*/ 114 w 622"/>
                <a:gd name="T67" fmla="*/ 145 h 317"/>
                <a:gd name="T68" fmla="*/ 144 w 622"/>
                <a:gd name="T69" fmla="*/ 138 h 317"/>
                <a:gd name="T70" fmla="*/ 177 w 622"/>
                <a:gd name="T71" fmla="*/ 131 h 317"/>
                <a:gd name="T72" fmla="*/ 208 w 622"/>
                <a:gd name="T73" fmla="*/ 125 h 317"/>
                <a:gd name="T74" fmla="*/ 239 w 622"/>
                <a:gd name="T75" fmla="*/ 117 h 317"/>
                <a:gd name="T76" fmla="*/ 267 w 622"/>
                <a:gd name="T77" fmla="*/ 109 h 317"/>
                <a:gd name="T78" fmla="*/ 361 w 622"/>
                <a:gd name="T79" fmla="*/ 75 h 317"/>
                <a:gd name="T80" fmla="*/ 454 w 622"/>
                <a:gd name="T81" fmla="*/ 38 h 317"/>
                <a:gd name="T82" fmla="*/ 548 w 622"/>
                <a:gd name="T83" fmla="*/ 4 h 317"/>
                <a:gd name="T84" fmla="*/ 567 w 622"/>
                <a:gd name="T85"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22" h="317">
                  <a:moveTo>
                    <a:pt x="567" y="0"/>
                  </a:moveTo>
                  <a:lnTo>
                    <a:pt x="584" y="2"/>
                  </a:lnTo>
                  <a:lnTo>
                    <a:pt x="599" y="10"/>
                  </a:lnTo>
                  <a:lnTo>
                    <a:pt x="609" y="22"/>
                  </a:lnTo>
                  <a:lnTo>
                    <a:pt x="618" y="36"/>
                  </a:lnTo>
                  <a:lnTo>
                    <a:pt x="622" y="53"/>
                  </a:lnTo>
                  <a:lnTo>
                    <a:pt x="622" y="70"/>
                  </a:lnTo>
                  <a:lnTo>
                    <a:pt x="618" y="87"/>
                  </a:lnTo>
                  <a:lnTo>
                    <a:pt x="608" y="102"/>
                  </a:lnTo>
                  <a:lnTo>
                    <a:pt x="595" y="115"/>
                  </a:lnTo>
                  <a:lnTo>
                    <a:pt x="536" y="151"/>
                  </a:lnTo>
                  <a:lnTo>
                    <a:pt x="474" y="184"/>
                  </a:lnTo>
                  <a:lnTo>
                    <a:pt x="411" y="213"/>
                  </a:lnTo>
                  <a:lnTo>
                    <a:pt x="347" y="241"/>
                  </a:lnTo>
                  <a:lnTo>
                    <a:pt x="281" y="266"/>
                  </a:lnTo>
                  <a:lnTo>
                    <a:pt x="256" y="277"/>
                  </a:lnTo>
                  <a:lnTo>
                    <a:pt x="228" y="288"/>
                  </a:lnTo>
                  <a:lnTo>
                    <a:pt x="200" y="299"/>
                  </a:lnTo>
                  <a:lnTo>
                    <a:pt x="171" y="307"/>
                  </a:lnTo>
                  <a:lnTo>
                    <a:pt x="142" y="315"/>
                  </a:lnTo>
                  <a:lnTo>
                    <a:pt x="113" y="317"/>
                  </a:lnTo>
                  <a:lnTo>
                    <a:pt x="85" y="317"/>
                  </a:lnTo>
                  <a:lnTo>
                    <a:pt x="57" y="310"/>
                  </a:lnTo>
                  <a:lnTo>
                    <a:pt x="32" y="298"/>
                  </a:lnTo>
                  <a:lnTo>
                    <a:pt x="15" y="283"/>
                  </a:lnTo>
                  <a:lnTo>
                    <a:pt x="4" y="267"/>
                  </a:lnTo>
                  <a:lnTo>
                    <a:pt x="0" y="249"/>
                  </a:lnTo>
                  <a:lnTo>
                    <a:pt x="0" y="231"/>
                  </a:lnTo>
                  <a:lnTo>
                    <a:pt x="6" y="214"/>
                  </a:lnTo>
                  <a:lnTo>
                    <a:pt x="16" y="197"/>
                  </a:lnTo>
                  <a:lnTo>
                    <a:pt x="32" y="183"/>
                  </a:lnTo>
                  <a:lnTo>
                    <a:pt x="56" y="167"/>
                  </a:lnTo>
                  <a:lnTo>
                    <a:pt x="84" y="155"/>
                  </a:lnTo>
                  <a:lnTo>
                    <a:pt x="114" y="145"/>
                  </a:lnTo>
                  <a:lnTo>
                    <a:pt x="144" y="138"/>
                  </a:lnTo>
                  <a:lnTo>
                    <a:pt x="177" y="131"/>
                  </a:lnTo>
                  <a:lnTo>
                    <a:pt x="208" y="125"/>
                  </a:lnTo>
                  <a:lnTo>
                    <a:pt x="239" y="117"/>
                  </a:lnTo>
                  <a:lnTo>
                    <a:pt x="267" y="109"/>
                  </a:lnTo>
                  <a:lnTo>
                    <a:pt x="361" y="75"/>
                  </a:lnTo>
                  <a:lnTo>
                    <a:pt x="454" y="38"/>
                  </a:lnTo>
                  <a:lnTo>
                    <a:pt x="548" y="4"/>
                  </a:lnTo>
                  <a:lnTo>
                    <a:pt x="5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40029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0A182C1E-11DC-DBD5-39A8-93F0B99B5886}"/>
              </a:ext>
            </a:extLst>
          </p:cNvPr>
          <p:cNvPicPr>
            <a:picLocks noChangeAspect="1"/>
          </p:cNvPicPr>
          <p:nvPr/>
        </p:nvPicPr>
        <p:blipFill>
          <a:blip r:embed="rId3"/>
          <a:srcRect l="1286" t="17804" r="-1286" b="19320"/>
          <a:stretch>
            <a:fillRect/>
          </a:stretch>
        </p:blipFill>
        <p:spPr>
          <a:xfrm>
            <a:off x="9888935" y="4489653"/>
            <a:ext cx="2054131" cy="2211524"/>
          </a:xfrm>
          <a:prstGeom prst="ellipse">
            <a:avLst/>
          </a:prstGeom>
          <a:ln>
            <a:noFill/>
          </a:ln>
          <a:effectLst>
            <a:softEdge rad="112500"/>
          </a:effectLst>
        </p:spPr>
      </p:pic>
      <p:sp>
        <p:nvSpPr>
          <p:cNvPr id="4" name="TextBox 12">
            <a:extLst>
              <a:ext uri="{FF2B5EF4-FFF2-40B4-BE49-F238E27FC236}">
                <a16:creationId xmlns:a16="http://schemas.microsoft.com/office/drawing/2014/main" id="{13648066-2A7E-0785-1EF1-6D155161BFD6}"/>
              </a:ext>
            </a:extLst>
          </p:cNvPr>
          <p:cNvSpPr txBox="1"/>
          <p:nvPr/>
        </p:nvSpPr>
        <p:spPr>
          <a:xfrm>
            <a:off x="746198" y="2207160"/>
            <a:ext cx="4565673" cy="861774"/>
          </a:xfrm>
          <a:prstGeom prst="rect">
            <a:avLst/>
          </a:prstGeom>
          <a:noFill/>
        </p:spPr>
        <p:txBody>
          <a:bodyPr wrap="none" rtlCol="0">
            <a:spAutoFit/>
          </a:bodyPr>
          <a:lstStyle/>
          <a:p>
            <a:pPr lvl="0">
              <a:defRPr/>
            </a:pPr>
            <a:r>
              <a:rPr lang="es-CO" sz="5000" noProof="0">
                <a:solidFill>
                  <a:prstClr val="white"/>
                </a:solidFill>
                <a:latin typeface="Montserrat SemiBold" pitchFamily="2" charset="0"/>
              </a:rPr>
              <a:t>1. Enfoque de</a:t>
            </a:r>
            <a:endParaRPr kumimoji="0" lang="es-CO" sz="5000" b="0" i="0" u="none" strike="noStrike" kern="1200" cap="none" spc="0" normalizeH="0" baseline="0" noProof="0">
              <a:ln>
                <a:noFill/>
              </a:ln>
              <a:solidFill>
                <a:prstClr val="white"/>
              </a:solidFill>
              <a:effectLst/>
              <a:uLnTx/>
              <a:uFillTx/>
              <a:latin typeface="Montserrat SemiBold" pitchFamily="2" charset="0"/>
            </a:endParaRPr>
          </a:p>
        </p:txBody>
      </p:sp>
      <p:sp>
        <p:nvSpPr>
          <p:cNvPr id="5" name="TextBox 13">
            <a:extLst>
              <a:ext uri="{FF2B5EF4-FFF2-40B4-BE49-F238E27FC236}">
                <a16:creationId xmlns:a16="http://schemas.microsoft.com/office/drawing/2014/main" id="{98B29ECD-2476-F1A0-9045-73C20384B627}"/>
              </a:ext>
            </a:extLst>
          </p:cNvPr>
          <p:cNvSpPr txBox="1"/>
          <p:nvPr/>
        </p:nvSpPr>
        <p:spPr>
          <a:xfrm>
            <a:off x="4090272" y="2638047"/>
            <a:ext cx="5048177" cy="861774"/>
          </a:xfrm>
          <a:prstGeom prst="rect">
            <a:avLst/>
          </a:prstGeom>
          <a:noFill/>
        </p:spPr>
        <p:txBody>
          <a:bodyPr wrap="none" rtlCol="0">
            <a:spAutoFit/>
          </a:bodyPr>
          <a:lstStyle/>
          <a:p>
            <a:pPr lvl="0">
              <a:defRPr/>
            </a:pPr>
            <a:r>
              <a:rPr lang="es-MX" sz="5000">
                <a:solidFill>
                  <a:srgbClr val="0BD0D9"/>
                </a:solidFill>
                <a:latin typeface="Montserrat SemiBold" pitchFamily="2" charset="0"/>
              </a:rPr>
              <a:t>l</a:t>
            </a:r>
            <a:r>
              <a:rPr lang="id-ID" sz="5000">
                <a:solidFill>
                  <a:srgbClr val="0BD0D9"/>
                </a:solidFill>
                <a:latin typeface="Montserrat SemiBold" pitchFamily="2" charset="0"/>
              </a:rPr>
              <a:t>a</a:t>
            </a:r>
            <a:r>
              <a:rPr lang="es-MX" sz="5000">
                <a:solidFill>
                  <a:srgbClr val="0BD0D9"/>
                </a:solidFill>
                <a:latin typeface="Montserrat SemiBold" pitchFamily="2" charset="0"/>
              </a:rPr>
              <a:t>s actividades</a:t>
            </a:r>
            <a:endParaRPr kumimoji="0" lang="en-US" sz="5000" b="0" i="0" u="none" strike="noStrike" kern="1200" cap="none" spc="0" normalizeH="0" baseline="0" noProof="0">
              <a:ln>
                <a:noFill/>
              </a:ln>
              <a:solidFill>
                <a:prstClr val="white"/>
              </a:solidFill>
              <a:effectLst/>
              <a:uLnTx/>
              <a:uFillTx/>
              <a:latin typeface="Montserrat SemiBold" pitchFamily="2" charset="0"/>
            </a:endParaRPr>
          </a:p>
        </p:txBody>
      </p:sp>
      <p:sp>
        <p:nvSpPr>
          <p:cNvPr id="19" name="Oval 34">
            <a:extLst>
              <a:ext uri="{FF2B5EF4-FFF2-40B4-BE49-F238E27FC236}">
                <a16:creationId xmlns:a16="http://schemas.microsoft.com/office/drawing/2014/main" id="{E66227E5-0446-017E-C74E-FF1FED2A7559}"/>
              </a:ext>
            </a:extLst>
          </p:cNvPr>
          <p:cNvSpPr/>
          <p:nvPr/>
        </p:nvSpPr>
        <p:spPr>
          <a:xfrm>
            <a:off x="9722229" y="4397177"/>
            <a:ext cx="2304000" cy="2304000"/>
          </a:xfrm>
          <a:prstGeom prst="ellipse">
            <a:avLst/>
          </a:prstGeom>
          <a:noFill/>
          <a:ln w="38100" cap="flat" cmpd="sng" algn="ctr">
            <a:solidFill>
              <a:sysClr val="window" lastClr="FFFFFF">
                <a:lumMod val="85000"/>
              </a:sys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pic>
        <p:nvPicPr>
          <p:cNvPr id="16" name="Imagen 15">
            <a:extLst>
              <a:ext uri="{FF2B5EF4-FFF2-40B4-BE49-F238E27FC236}">
                <a16:creationId xmlns:a16="http://schemas.microsoft.com/office/drawing/2014/main" id="{C523F330-CA2F-FFB1-28E9-42B24D9FBC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70084" y="5879261"/>
            <a:ext cx="821916" cy="821916"/>
          </a:xfrm>
          <a:prstGeom prst="rect">
            <a:avLst/>
          </a:prstGeom>
        </p:spPr>
      </p:pic>
    </p:spTree>
    <p:extLst>
      <p:ext uri="{BB962C8B-B14F-4D97-AF65-F5344CB8AC3E}">
        <p14:creationId xmlns:p14="http://schemas.microsoft.com/office/powerpoint/2010/main" val="1957440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21"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heel(1)">
                                      <p:cBhvr>
                                        <p:cTn id="15"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00DBE-EC5E-CE51-C0AD-20069AC67EF4}"/>
            </a:ext>
          </a:extLst>
        </p:cNvPr>
        <p:cNvGrpSpPr/>
        <p:nvPr/>
      </p:nvGrpSpPr>
      <p:grpSpPr>
        <a:xfrm>
          <a:off x="0" y="0"/>
          <a:ext cx="0" cy="0"/>
          <a:chOff x="0" y="0"/>
          <a:chExt cx="0" cy="0"/>
        </a:xfrm>
      </p:grpSpPr>
      <p:sp>
        <p:nvSpPr>
          <p:cNvPr id="8" name="TextBox 5">
            <a:extLst>
              <a:ext uri="{FF2B5EF4-FFF2-40B4-BE49-F238E27FC236}">
                <a16:creationId xmlns:a16="http://schemas.microsoft.com/office/drawing/2014/main" id="{EFD3371D-70B8-F590-74F8-964E34246EE2}"/>
              </a:ext>
            </a:extLst>
          </p:cNvPr>
          <p:cNvSpPr txBox="1"/>
          <p:nvPr/>
        </p:nvSpPr>
        <p:spPr>
          <a:xfrm>
            <a:off x="546875" y="1177110"/>
            <a:ext cx="10911699" cy="4939814"/>
          </a:xfrm>
          <a:prstGeom prst="rect">
            <a:avLst/>
          </a:prstGeom>
          <a:noFill/>
        </p:spPr>
        <p:txBody>
          <a:bodyPr wrap="square" rtlCol="0">
            <a:spAutoFit/>
          </a:bodyPr>
          <a:lstStyle/>
          <a:p>
            <a:pPr algn="just"/>
            <a:r>
              <a:rPr lang="es-MX" sz="1400">
                <a:solidFill>
                  <a:schemeClr val="tx1">
                    <a:lumMod val="65000"/>
                    <a:lumOff val="35000"/>
                  </a:schemeClr>
                </a:solidFill>
                <a:latin typeface="Montserrat"/>
              </a:rPr>
              <a:t>En el marco del compromiso de Fogafín por fortalecer su cercanía con la ciudadanía, se desarrollaron en el departamento de Antioquia actividades BTL de relacionamiento ciudadano, orientadas a generar experiencias directas, pedagógicas y participativas con la población.</a:t>
            </a:r>
          </a:p>
          <a:p>
            <a:pPr algn="just"/>
            <a:endParaRPr lang="es-MX" sz="1400">
              <a:solidFill>
                <a:schemeClr val="tx1">
                  <a:lumMod val="65000"/>
                  <a:lumOff val="35000"/>
                </a:schemeClr>
              </a:solidFill>
              <a:latin typeface="Montserrat"/>
            </a:endParaRPr>
          </a:p>
          <a:p>
            <a:pPr algn="just"/>
            <a:r>
              <a:rPr lang="es-MX" sz="1400">
                <a:solidFill>
                  <a:schemeClr val="tx1">
                    <a:lumMod val="65000"/>
                    <a:lumOff val="35000"/>
                  </a:schemeClr>
                </a:solidFill>
                <a:latin typeface="Montserrat"/>
              </a:rPr>
              <a:t>A través de la estrategia “Camino del Ahorro Seguro”, definida en el Plan de Relacionamiento Ciudadano 2026, estas acciones buscaron acercar a Fogafín a las comunidades y facilitar la comprensión de su rol en la protección del ahorro de los ciudadanos en Colombia.</a:t>
            </a:r>
          </a:p>
          <a:p>
            <a:pPr algn="just"/>
            <a:endParaRPr lang="es-MX" sz="1400">
              <a:solidFill>
                <a:schemeClr val="tx1">
                  <a:lumMod val="65000"/>
                  <a:lumOff val="35000"/>
                </a:schemeClr>
              </a:solidFill>
              <a:latin typeface="Montserrat"/>
            </a:endParaRPr>
          </a:p>
          <a:p>
            <a:pPr algn="just">
              <a:lnSpc>
                <a:spcPct val="150000"/>
              </a:lnSpc>
              <a:buClr>
                <a:srgbClr val="92D050"/>
              </a:buClr>
            </a:pPr>
            <a:r>
              <a:rPr lang="es-MX" sz="1400">
                <a:solidFill>
                  <a:schemeClr val="tx1">
                    <a:lumMod val="65000"/>
                    <a:lumOff val="35000"/>
                  </a:schemeClr>
                </a:solidFill>
                <a:latin typeface="Montserrat"/>
              </a:rPr>
              <a:t>En este contexto, las actividades se enfocaron en:</a:t>
            </a:r>
          </a:p>
          <a:p>
            <a:pPr marL="638175" lvl="1" indent="-180975" algn="just">
              <a:buClr>
                <a:srgbClr val="0BD0D9"/>
              </a:buClr>
              <a:buFont typeface="Wingdings" panose="05000000000000000000" pitchFamily="2" charset="2"/>
              <a:buChar char="ü"/>
            </a:pPr>
            <a:r>
              <a:rPr lang="es-MX" sz="1400" b="1">
                <a:solidFill>
                  <a:schemeClr val="tx1">
                    <a:lumMod val="65000"/>
                    <a:lumOff val="35000"/>
                  </a:schemeClr>
                </a:solidFill>
                <a:latin typeface="Montserrat"/>
              </a:rPr>
              <a:t>Fortalecer la presencia institucional </a:t>
            </a:r>
            <a:r>
              <a:rPr lang="es-MX" sz="1400">
                <a:solidFill>
                  <a:schemeClr val="tx1">
                    <a:lumMod val="65000"/>
                    <a:lumOff val="35000"/>
                  </a:schemeClr>
                </a:solidFill>
                <a:latin typeface="Montserrat"/>
              </a:rPr>
              <a:t>de Fogafín en el territorio, mediante espacios de interacción directa con la ciudadanía.</a:t>
            </a:r>
          </a:p>
          <a:p>
            <a:pPr marL="638175" lvl="1" indent="-180975" algn="just">
              <a:buClr>
                <a:srgbClr val="0BD0D9"/>
              </a:buClr>
              <a:buFont typeface="Wingdings" panose="05000000000000000000" pitchFamily="2" charset="2"/>
              <a:buChar char="ü"/>
            </a:pPr>
            <a:endParaRPr lang="es-MX" sz="1400">
              <a:solidFill>
                <a:schemeClr val="tx1">
                  <a:lumMod val="65000"/>
                  <a:lumOff val="35000"/>
                </a:schemeClr>
              </a:solidFill>
              <a:latin typeface="Montserrat"/>
            </a:endParaRPr>
          </a:p>
          <a:p>
            <a:pPr marL="638175" lvl="1" indent="-180975" algn="just">
              <a:buClr>
                <a:srgbClr val="0BD0D9"/>
              </a:buClr>
              <a:buFont typeface="Wingdings" panose="05000000000000000000" pitchFamily="2" charset="2"/>
              <a:buChar char="ü"/>
            </a:pPr>
            <a:r>
              <a:rPr lang="es-MX" sz="1400" b="1">
                <a:solidFill>
                  <a:schemeClr val="tx1">
                    <a:lumMod val="65000"/>
                    <a:lumOff val="35000"/>
                  </a:schemeClr>
                </a:solidFill>
                <a:latin typeface="Montserrat"/>
              </a:rPr>
              <a:t>Promover la educación financiera</a:t>
            </a:r>
            <a:r>
              <a:rPr lang="es-MX" sz="1400">
                <a:solidFill>
                  <a:schemeClr val="tx1">
                    <a:lumMod val="65000"/>
                    <a:lumOff val="35000"/>
                  </a:schemeClr>
                </a:solidFill>
                <a:latin typeface="Montserrat"/>
              </a:rPr>
              <a:t>, con énfasis en la importancia del ahorro seguro.</a:t>
            </a:r>
          </a:p>
          <a:p>
            <a:pPr marL="638175" lvl="1" indent="-180975" algn="just">
              <a:buClr>
                <a:srgbClr val="0BD0D9"/>
              </a:buClr>
              <a:buFont typeface="Wingdings" panose="05000000000000000000" pitchFamily="2" charset="2"/>
              <a:buChar char="ü"/>
            </a:pPr>
            <a:endParaRPr lang="es-MX" sz="1400" b="1">
              <a:solidFill>
                <a:schemeClr val="tx1">
                  <a:lumMod val="65000"/>
                  <a:lumOff val="35000"/>
                </a:schemeClr>
              </a:solidFill>
              <a:latin typeface="Montserrat"/>
            </a:endParaRPr>
          </a:p>
          <a:p>
            <a:pPr marL="638175" lvl="1" indent="-180975" algn="just">
              <a:buClr>
                <a:srgbClr val="0BD0D9"/>
              </a:buClr>
              <a:buFont typeface="Wingdings" panose="05000000000000000000" pitchFamily="2" charset="2"/>
              <a:buChar char="ü"/>
            </a:pPr>
            <a:r>
              <a:rPr lang="es-MX" sz="1400" b="1">
                <a:solidFill>
                  <a:schemeClr val="tx1">
                    <a:lumMod val="65000"/>
                    <a:lumOff val="35000"/>
                  </a:schemeClr>
                </a:solidFill>
                <a:latin typeface="Montserrat"/>
              </a:rPr>
              <a:t>Sensibilizar a la población</a:t>
            </a:r>
            <a:r>
              <a:rPr lang="es-MX" sz="1400">
                <a:solidFill>
                  <a:schemeClr val="tx1">
                    <a:lumMod val="65000"/>
                    <a:lumOff val="35000"/>
                  </a:schemeClr>
                </a:solidFill>
                <a:latin typeface="Montserrat"/>
              </a:rPr>
              <a:t>, especialmente en los niveles socioeconómicos 1, 2 y 3, sobre la relevancia de proteger sus recursos.</a:t>
            </a:r>
          </a:p>
          <a:p>
            <a:pPr marL="638175" lvl="1" indent="-180975" algn="just">
              <a:buClr>
                <a:srgbClr val="0BD0D9"/>
              </a:buClr>
              <a:buFont typeface="Wingdings" panose="05000000000000000000" pitchFamily="2" charset="2"/>
              <a:buChar char="ü"/>
            </a:pPr>
            <a:endParaRPr lang="es-MX" sz="1400" b="1">
              <a:solidFill>
                <a:schemeClr val="tx1">
                  <a:lumMod val="65000"/>
                  <a:lumOff val="35000"/>
                </a:schemeClr>
              </a:solidFill>
              <a:latin typeface="Montserrat"/>
            </a:endParaRPr>
          </a:p>
          <a:p>
            <a:pPr marL="638175" lvl="1" indent="-180975" algn="just">
              <a:buClr>
                <a:srgbClr val="0BD0D9"/>
              </a:buClr>
              <a:buFont typeface="Wingdings" panose="05000000000000000000" pitchFamily="2" charset="2"/>
              <a:buChar char="ü"/>
            </a:pPr>
            <a:r>
              <a:rPr lang="es-MX" sz="1400" b="1">
                <a:solidFill>
                  <a:schemeClr val="tx1">
                    <a:lumMod val="65000"/>
                    <a:lumOff val="35000"/>
                  </a:schemeClr>
                </a:solidFill>
                <a:latin typeface="Montserrat"/>
              </a:rPr>
              <a:t>Dar a conocer las características del Seguro de Depósitos</a:t>
            </a:r>
            <a:r>
              <a:rPr lang="es-MX" sz="1400">
                <a:solidFill>
                  <a:schemeClr val="tx1">
                    <a:lumMod val="65000"/>
                    <a:lumOff val="35000"/>
                  </a:schemeClr>
                </a:solidFill>
                <a:latin typeface="Montserrat"/>
              </a:rPr>
              <a:t>, explicando de manera sencilla cómo este mecanismo respalda el dinero de los ahorradores y contribuye a generar confianza en el sistema financiero.</a:t>
            </a:r>
          </a:p>
          <a:p>
            <a:pPr marL="638175" lvl="1" indent="-180975" algn="just">
              <a:buClr>
                <a:srgbClr val="0BD0D9"/>
              </a:buClr>
              <a:buFont typeface="Wingdings" panose="05000000000000000000" pitchFamily="2" charset="2"/>
              <a:buChar char="ü"/>
            </a:pPr>
            <a:endParaRPr lang="es-MX" sz="1400" b="1">
              <a:solidFill>
                <a:schemeClr val="tx1">
                  <a:lumMod val="65000"/>
                  <a:lumOff val="35000"/>
                </a:schemeClr>
              </a:solidFill>
              <a:latin typeface="Montserrat"/>
            </a:endParaRPr>
          </a:p>
          <a:p>
            <a:pPr marL="638175" lvl="1" indent="-180975" algn="just">
              <a:buClr>
                <a:srgbClr val="0BD0D9"/>
              </a:buClr>
              <a:buFont typeface="Wingdings" panose="05000000000000000000" pitchFamily="2" charset="2"/>
              <a:buChar char="ü"/>
            </a:pPr>
            <a:r>
              <a:rPr lang="es-MX" sz="1400" b="1">
                <a:solidFill>
                  <a:schemeClr val="tx1">
                    <a:lumMod val="65000"/>
                    <a:lumOff val="35000"/>
                  </a:schemeClr>
                </a:solidFill>
                <a:latin typeface="Montserrat"/>
              </a:rPr>
              <a:t>Desarrollar experiencias lúdico-pedagógicas</a:t>
            </a:r>
            <a:r>
              <a:rPr lang="es-MX" sz="1400">
                <a:solidFill>
                  <a:schemeClr val="tx1">
                    <a:lumMod val="65000"/>
                    <a:lumOff val="35000"/>
                  </a:schemeClr>
                </a:solidFill>
                <a:latin typeface="Montserrat"/>
              </a:rPr>
              <a:t>, propias de las estrategias BTL, que facilitaron el aprendizaje, la recordación del mensaje y el reconocimiento del rol de Fogafín.</a:t>
            </a:r>
          </a:p>
        </p:txBody>
      </p:sp>
      <p:sp>
        <p:nvSpPr>
          <p:cNvPr id="9" name="TextBox 6">
            <a:extLst>
              <a:ext uri="{FF2B5EF4-FFF2-40B4-BE49-F238E27FC236}">
                <a16:creationId xmlns:a16="http://schemas.microsoft.com/office/drawing/2014/main" id="{0395DCFB-2568-7111-E670-B2F83967D328}"/>
              </a:ext>
            </a:extLst>
          </p:cNvPr>
          <p:cNvSpPr txBox="1"/>
          <p:nvPr/>
        </p:nvSpPr>
        <p:spPr>
          <a:xfrm>
            <a:off x="546875" y="480053"/>
            <a:ext cx="10820555" cy="553998"/>
          </a:xfrm>
          <a:prstGeom prst="rect">
            <a:avLst/>
          </a:prstGeom>
          <a:noFill/>
        </p:spPr>
        <p:txBody>
          <a:bodyPr wrap="square" rtlCol="0">
            <a:spAutoFit/>
          </a:bodyPr>
          <a:lstStyle/>
          <a:p>
            <a:r>
              <a:rPr lang="es-MX" sz="3000" b="1">
                <a:solidFill>
                  <a:srgbClr val="186295"/>
                </a:solidFill>
                <a:latin typeface="Montserrat"/>
              </a:rPr>
              <a:t>Objetivo de la realización de estos espacios</a:t>
            </a:r>
            <a:endParaRPr lang="es-MX" sz="3000">
              <a:solidFill>
                <a:srgbClr val="186295"/>
              </a:solidFill>
              <a:latin typeface="Montserrat"/>
            </a:endParaRPr>
          </a:p>
        </p:txBody>
      </p:sp>
      <p:pic>
        <p:nvPicPr>
          <p:cNvPr id="3" name="Imagen 2">
            <a:extLst>
              <a:ext uri="{FF2B5EF4-FFF2-40B4-BE49-F238E27FC236}">
                <a16:creationId xmlns:a16="http://schemas.microsoft.com/office/drawing/2014/main" id="{79B831DA-B325-5305-29DC-EFC9412157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27966" y="5798318"/>
            <a:ext cx="821916" cy="821916"/>
          </a:xfrm>
          <a:prstGeom prst="rect">
            <a:avLst/>
          </a:prstGeom>
        </p:spPr>
      </p:pic>
    </p:spTree>
    <p:extLst>
      <p:ext uri="{BB962C8B-B14F-4D97-AF65-F5344CB8AC3E}">
        <p14:creationId xmlns:p14="http://schemas.microsoft.com/office/powerpoint/2010/main" val="113981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1">
            <a:extLst>
              <a:ext uri="{FF2B5EF4-FFF2-40B4-BE49-F238E27FC236}">
                <a16:creationId xmlns:a16="http://schemas.microsoft.com/office/drawing/2014/main" id="{56AA30D5-2650-BD3E-4C85-9E1C8669B091}"/>
              </a:ext>
            </a:extLst>
          </p:cNvPr>
          <p:cNvSpPr/>
          <p:nvPr/>
        </p:nvSpPr>
        <p:spPr>
          <a:xfrm>
            <a:off x="-2012" y="0"/>
            <a:ext cx="6477000" cy="6858000"/>
          </a:xfrm>
          <a:custGeom>
            <a:avLst/>
            <a:gdLst>
              <a:gd name="connsiteX0" fmla="*/ 0 w 6477000"/>
              <a:gd name="connsiteY0" fmla="*/ 0 h 6858000"/>
              <a:gd name="connsiteX1" fmla="*/ 6096000 w 6477000"/>
              <a:gd name="connsiteY1" fmla="*/ 0 h 6858000"/>
              <a:gd name="connsiteX2" fmla="*/ 6096000 w 6477000"/>
              <a:gd name="connsiteY2" fmla="*/ 3191282 h 6858000"/>
              <a:gd name="connsiteX3" fmla="*/ 6477000 w 6477000"/>
              <a:gd name="connsiteY3" fmla="*/ 3429000 h 6858000"/>
              <a:gd name="connsiteX4" fmla="*/ 6096000 w 6477000"/>
              <a:gd name="connsiteY4" fmla="*/ 3666718 h 6858000"/>
              <a:gd name="connsiteX5" fmla="*/ 6096000 w 6477000"/>
              <a:gd name="connsiteY5" fmla="*/ 6858000 h 6858000"/>
              <a:gd name="connsiteX6" fmla="*/ 0 w 6477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7000" h="6858000">
                <a:moveTo>
                  <a:pt x="0" y="0"/>
                </a:moveTo>
                <a:lnTo>
                  <a:pt x="6096000" y="0"/>
                </a:lnTo>
                <a:lnTo>
                  <a:pt x="6096000" y="3191282"/>
                </a:lnTo>
                <a:lnTo>
                  <a:pt x="6477000" y="3429000"/>
                </a:lnTo>
                <a:lnTo>
                  <a:pt x="6096000" y="3666718"/>
                </a:lnTo>
                <a:lnTo>
                  <a:pt x="6096000" y="6858000"/>
                </a:lnTo>
                <a:lnTo>
                  <a:pt x="0" y="685800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7">
            <a:extLst>
              <a:ext uri="{FF2B5EF4-FFF2-40B4-BE49-F238E27FC236}">
                <a16:creationId xmlns:a16="http://schemas.microsoft.com/office/drawing/2014/main" id="{91742BA6-2A07-96AE-2586-452F796FAF32}"/>
              </a:ext>
            </a:extLst>
          </p:cNvPr>
          <p:cNvSpPr txBox="1"/>
          <p:nvPr/>
        </p:nvSpPr>
        <p:spPr>
          <a:xfrm>
            <a:off x="838201" y="1930486"/>
            <a:ext cx="5074330" cy="938719"/>
          </a:xfrm>
          <a:prstGeom prst="rect">
            <a:avLst/>
          </a:prstGeom>
          <a:noFill/>
        </p:spPr>
        <p:txBody>
          <a:bodyPr wrap="square" rtlCol="0">
            <a:spAutoFit/>
          </a:bodyPr>
          <a:lstStyle/>
          <a:p>
            <a:pPr algn="r"/>
            <a:r>
              <a:rPr lang="id-ID" sz="5500">
                <a:solidFill>
                  <a:srgbClr val="186295"/>
                </a:solidFill>
                <a:latin typeface="+mj-lt"/>
              </a:rPr>
              <a:t>Propósitos</a:t>
            </a:r>
          </a:p>
        </p:txBody>
      </p:sp>
      <p:sp>
        <p:nvSpPr>
          <p:cNvPr id="5" name="TextBox 38">
            <a:extLst>
              <a:ext uri="{FF2B5EF4-FFF2-40B4-BE49-F238E27FC236}">
                <a16:creationId xmlns:a16="http://schemas.microsoft.com/office/drawing/2014/main" id="{69F8C54F-C5D8-57FF-D981-843F634DDD71}"/>
              </a:ext>
            </a:extLst>
          </p:cNvPr>
          <p:cNvSpPr txBox="1"/>
          <p:nvPr/>
        </p:nvSpPr>
        <p:spPr>
          <a:xfrm>
            <a:off x="990601" y="2836787"/>
            <a:ext cx="4921930" cy="1015663"/>
          </a:xfrm>
          <a:prstGeom prst="rect">
            <a:avLst/>
          </a:prstGeom>
          <a:noFill/>
        </p:spPr>
        <p:txBody>
          <a:bodyPr wrap="square" rtlCol="0">
            <a:spAutoFit/>
          </a:bodyPr>
          <a:lstStyle/>
          <a:p>
            <a:pPr algn="r"/>
            <a:r>
              <a:rPr lang="es-CO" sz="6000">
                <a:solidFill>
                  <a:srgbClr val="186295"/>
                </a:solidFill>
                <a:latin typeface="+mj-lt"/>
              </a:rPr>
              <a:t>específicos</a:t>
            </a:r>
            <a:endParaRPr lang="id-ID" sz="6000">
              <a:solidFill>
                <a:srgbClr val="186295"/>
              </a:solidFill>
              <a:latin typeface="+mj-lt"/>
            </a:endParaRPr>
          </a:p>
        </p:txBody>
      </p:sp>
      <p:sp>
        <p:nvSpPr>
          <p:cNvPr id="7" name="Freeform 405">
            <a:extLst>
              <a:ext uri="{FF2B5EF4-FFF2-40B4-BE49-F238E27FC236}">
                <a16:creationId xmlns:a16="http://schemas.microsoft.com/office/drawing/2014/main" id="{B9BB0A2E-0468-EDB4-3004-A95898BD19CE}"/>
              </a:ext>
            </a:extLst>
          </p:cNvPr>
          <p:cNvSpPr>
            <a:spLocks noEditPoints="1"/>
          </p:cNvSpPr>
          <p:nvPr/>
        </p:nvSpPr>
        <p:spPr bwMode="auto">
          <a:xfrm>
            <a:off x="-431077" y="4758751"/>
            <a:ext cx="3638295" cy="2260721"/>
          </a:xfrm>
          <a:custGeom>
            <a:avLst/>
            <a:gdLst>
              <a:gd name="T0" fmla="*/ 5850 w 16127"/>
              <a:gd name="T1" fmla="*/ 9196 h 11276"/>
              <a:gd name="T2" fmla="*/ 5313 w 16127"/>
              <a:gd name="T3" fmla="*/ 8448 h 11276"/>
              <a:gd name="T4" fmla="*/ 4793 w 16127"/>
              <a:gd name="T5" fmla="*/ 7771 h 11276"/>
              <a:gd name="T6" fmla="*/ 4322 w 16127"/>
              <a:gd name="T7" fmla="*/ 7199 h 11276"/>
              <a:gd name="T8" fmla="*/ 5017 w 16127"/>
              <a:gd name="T9" fmla="*/ 6536 h 11276"/>
              <a:gd name="T10" fmla="*/ 5396 w 16127"/>
              <a:gd name="T11" fmla="*/ 6933 h 11276"/>
              <a:gd name="T12" fmla="*/ 5967 w 16127"/>
              <a:gd name="T13" fmla="*/ 7586 h 11276"/>
              <a:gd name="T14" fmla="*/ 6283 w 16127"/>
              <a:gd name="T15" fmla="*/ 7969 h 11276"/>
              <a:gd name="T16" fmla="*/ 6935 w 16127"/>
              <a:gd name="T17" fmla="*/ 6883 h 11276"/>
              <a:gd name="T18" fmla="*/ 7615 w 16127"/>
              <a:gd name="T19" fmla="*/ 5877 h 11276"/>
              <a:gd name="T20" fmla="*/ 8238 w 16127"/>
              <a:gd name="T21" fmla="*/ 5027 h 11276"/>
              <a:gd name="T22" fmla="*/ 8918 w 16127"/>
              <a:gd name="T23" fmla="*/ 4164 h 11276"/>
              <a:gd name="T24" fmla="*/ 9564 w 16127"/>
              <a:gd name="T25" fmla="*/ 6558 h 11276"/>
              <a:gd name="T26" fmla="*/ 8464 w 16127"/>
              <a:gd name="T27" fmla="*/ 7527 h 11276"/>
              <a:gd name="T28" fmla="*/ 7552 w 16127"/>
              <a:gd name="T29" fmla="*/ 8461 h 11276"/>
              <a:gd name="T30" fmla="*/ 6868 w 16127"/>
              <a:gd name="T31" fmla="*/ 9244 h 11276"/>
              <a:gd name="T32" fmla="*/ 6451 w 16127"/>
              <a:gd name="T33" fmla="*/ 9765 h 11276"/>
              <a:gd name="T34" fmla="*/ 16074 w 16127"/>
              <a:gd name="T35" fmla="*/ 7011 h 11276"/>
              <a:gd name="T36" fmla="*/ 15693 w 16127"/>
              <a:gd name="T37" fmla="*/ 6121 h 11276"/>
              <a:gd name="T38" fmla="*/ 15080 w 16127"/>
              <a:gd name="T39" fmla="*/ 5634 h 11276"/>
              <a:gd name="T40" fmla="*/ 14381 w 16127"/>
              <a:gd name="T41" fmla="*/ 5466 h 11276"/>
              <a:gd name="T42" fmla="*/ 13746 w 16127"/>
              <a:gd name="T43" fmla="*/ 5536 h 11276"/>
              <a:gd name="T44" fmla="*/ 13318 w 16127"/>
              <a:gd name="T45" fmla="*/ 5760 h 11276"/>
              <a:gd name="T46" fmla="*/ 13487 w 16127"/>
              <a:gd name="T47" fmla="*/ 5474 h 11276"/>
              <a:gd name="T48" fmla="*/ 13696 w 16127"/>
              <a:gd name="T49" fmla="*/ 4966 h 11276"/>
              <a:gd name="T50" fmla="*/ 13807 w 16127"/>
              <a:gd name="T51" fmla="*/ 4299 h 11276"/>
              <a:gd name="T52" fmla="*/ 13666 w 16127"/>
              <a:gd name="T53" fmla="*/ 3563 h 11276"/>
              <a:gd name="T54" fmla="*/ 13122 w 16127"/>
              <a:gd name="T55" fmla="*/ 2842 h 11276"/>
              <a:gd name="T56" fmla="*/ 12338 w 16127"/>
              <a:gd name="T57" fmla="*/ 2388 h 11276"/>
              <a:gd name="T58" fmla="*/ 11598 w 16127"/>
              <a:gd name="T59" fmla="*/ 2324 h 11276"/>
              <a:gd name="T60" fmla="*/ 10938 w 16127"/>
              <a:gd name="T61" fmla="*/ 2554 h 11276"/>
              <a:gd name="T62" fmla="*/ 10392 w 16127"/>
              <a:gd name="T63" fmla="*/ 2976 h 11276"/>
              <a:gd name="T64" fmla="*/ 9996 w 16127"/>
              <a:gd name="T65" fmla="*/ 3490 h 11276"/>
              <a:gd name="T66" fmla="*/ 9943 w 16127"/>
              <a:gd name="T67" fmla="*/ 3494 h 11276"/>
              <a:gd name="T68" fmla="*/ 10037 w 16127"/>
              <a:gd name="T69" fmla="*/ 2752 h 11276"/>
              <a:gd name="T70" fmla="*/ 9955 w 16127"/>
              <a:gd name="T71" fmla="*/ 1717 h 11276"/>
              <a:gd name="T72" fmla="*/ 9454 w 16127"/>
              <a:gd name="T73" fmla="*/ 716 h 11276"/>
              <a:gd name="T74" fmla="*/ 8290 w 16127"/>
              <a:gd name="T75" fmla="*/ 79 h 11276"/>
              <a:gd name="T76" fmla="*/ 6349 w 16127"/>
              <a:gd name="T77" fmla="*/ 108 h 11276"/>
              <a:gd name="T78" fmla="*/ 4658 w 16127"/>
              <a:gd name="T79" fmla="*/ 702 h 11276"/>
              <a:gd name="T80" fmla="*/ 3467 w 16127"/>
              <a:gd name="T81" fmla="*/ 1703 h 11276"/>
              <a:gd name="T82" fmla="*/ 2773 w 16127"/>
              <a:gd name="T83" fmla="*/ 3010 h 11276"/>
              <a:gd name="T84" fmla="*/ 2577 w 16127"/>
              <a:gd name="T85" fmla="*/ 4525 h 11276"/>
              <a:gd name="T86" fmla="*/ 2878 w 16127"/>
              <a:gd name="T87" fmla="*/ 6146 h 11276"/>
              <a:gd name="T88" fmla="*/ 2428 w 16127"/>
              <a:gd name="T89" fmla="*/ 6128 h 11276"/>
              <a:gd name="T90" fmla="*/ 1708 w 16127"/>
              <a:gd name="T91" fmla="*/ 6217 h 11276"/>
              <a:gd name="T92" fmla="*/ 911 w 16127"/>
              <a:gd name="T93" fmla="*/ 6547 h 11276"/>
              <a:gd name="T94" fmla="*/ 265 w 16127"/>
              <a:gd name="T95" fmla="*/ 7255 h 11276"/>
              <a:gd name="T96" fmla="*/ 0 w 16127"/>
              <a:gd name="T97" fmla="*/ 8482 h 11276"/>
              <a:gd name="T98" fmla="*/ 507 w 16127"/>
              <a:gd name="T99" fmla="*/ 9822 h 11276"/>
              <a:gd name="T100" fmla="*/ 1976 w 16127"/>
              <a:gd name="T101" fmla="*/ 10749 h 11276"/>
              <a:gd name="T102" fmla="*/ 4329 w 16127"/>
              <a:gd name="T103" fmla="*/ 11222 h 11276"/>
              <a:gd name="T104" fmla="*/ 7491 w 16127"/>
              <a:gd name="T105" fmla="*/ 11200 h 11276"/>
              <a:gd name="T106" fmla="*/ 11383 w 16127"/>
              <a:gd name="T107" fmla="*/ 10639 h 11276"/>
              <a:gd name="T108" fmla="*/ 13147 w 16127"/>
              <a:gd name="T109" fmla="*/ 10252 h 11276"/>
              <a:gd name="T110" fmla="*/ 13910 w 16127"/>
              <a:gd name="T111" fmla="*/ 10006 h 11276"/>
              <a:gd name="T112" fmla="*/ 14845 w 16127"/>
              <a:gd name="T113" fmla="*/ 9546 h 11276"/>
              <a:gd name="T114" fmla="*/ 15670 w 16127"/>
              <a:gd name="T115" fmla="*/ 8831 h 11276"/>
              <a:gd name="T116" fmla="*/ 16111 w 16127"/>
              <a:gd name="T117" fmla="*/ 7822 h 11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27" h="11276">
                <a:moveTo>
                  <a:pt x="6336" y="9918"/>
                </a:moveTo>
                <a:lnTo>
                  <a:pt x="6238" y="9767"/>
                </a:lnTo>
                <a:lnTo>
                  <a:pt x="6140" y="9620"/>
                </a:lnTo>
                <a:lnTo>
                  <a:pt x="6042" y="9475"/>
                </a:lnTo>
                <a:lnTo>
                  <a:pt x="5946" y="9333"/>
                </a:lnTo>
                <a:lnTo>
                  <a:pt x="5850" y="9196"/>
                </a:lnTo>
                <a:lnTo>
                  <a:pt x="5757" y="9061"/>
                </a:lnTo>
                <a:lnTo>
                  <a:pt x="5664" y="8932"/>
                </a:lnTo>
                <a:lnTo>
                  <a:pt x="5573" y="8805"/>
                </a:lnTo>
                <a:lnTo>
                  <a:pt x="5485" y="8681"/>
                </a:lnTo>
                <a:lnTo>
                  <a:pt x="5398" y="8563"/>
                </a:lnTo>
                <a:lnTo>
                  <a:pt x="5313" y="8448"/>
                </a:lnTo>
                <a:lnTo>
                  <a:pt x="5231" y="8339"/>
                </a:lnTo>
                <a:lnTo>
                  <a:pt x="5151" y="8233"/>
                </a:lnTo>
                <a:lnTo>
                  <a:pt x="5073" y="8131"/>
                </a:lnTo>
                <a:lnTo>
                  <a:pt x="4999" y="8034"/>
                </a:lnTo>
                <a:lnTo>
                  <a:pt x="4927" y="7942"/>
                </a:lnTo>
                <a:lnTo>
                  <a:pt x="4793" y="7771"/>
                </a:lnTo>
                <a:lnTo>
                  <a:pt x="4673" y="7622"/>
                </a:lnTo>
                <a:lnTo>
                  <a:pt x="4567" y="7492"/>
                </a:lnTo>
                <a:lnTo>
                  <a:pt x="4479" y="7384"/>
                </a:lnTo>
                <a:lnTo>
                  <a:pt x="4407" y="7298"/>
                </a:lnTo>
                <a:lnTo>
                  <a:pt x="4355" y="7237"/>
                </a:lnTo>
                <a:lnTo>
                  <a:pt x="4322" y="7199"/>
                </a:lnTo>
                <a:lnTo>
                  <a:pt x="4311" y="7186"/>
                </a:lnTo>
                <a:lnTo>
                  <a:pt x="4777" y="6312"/>
                </a:lnTo>
                <a:lnTo>
                  <a:pt x="4834" y="6363"/>
                </a:lnTo>
                <a:lnTo>
                  <a:pt x="4894" y="6418"/>
                </a:lnTo>
                <a:lnTo>
                  <a:pt x="4955" y="6476"/>
                </a:lnTo>
                <a:lnTo>
                  <a:pt x="5017" y="6536"/>
                </a:lnTo>
                <a:lnTo>
                  <a:pt x="5079" y="6598"/>
                </a:lnTo>
                <a:lnTo>
                  <a:pt x="5142" y="6663"/>
                </a:lnTo>
                <a:lnTo>
                  <a:pt x="5205" y="6729"/>
                </a:lnTo>
                <a:lnTo>
                  <a:pt x="5269" y="6796"/>
                </a:lnTo>
                <a:lnTo>
                  <a:pt x="5333" y="6863"/>
                </a:lnTo>
                <a:lnTo>
                  <a:pt x="5396" y="6933"/>
                </a:lnTo>
                <a:lnTo>
                  <a:pt x="5459" y="7001"/>
                </a:lnTo>
                <a:lnTo>
                  <a:pt x="5521" y="7070"/>
                </a:lnTo>
                <a:lnTo>
                  <a:pt x="5643" y="7207"/>
                </a:lnTo>
                <a:lnTo>
                  <a:pt x="5759" y="7341"/>
                </a:lnTo>
                <a:lnTo>
                  <a:pt x="5868" y="7467"/>
                </a:lnTo>
                <a:lnTo>
                  <a:pt x="5967" y="7586"/>
                </a:lnTo>
                <a:lnTo>
                  <a:pt x="6056" y="7692"/>
                </a:lnTo>
                <a:lnTo>
                  <a:pt x="6134" y="7786"/>
                </a:lnTo>
                <a:lnTo>
                  <a:pt x="6196" y="7862"/>
                </a:lnTo>
                <a:lnTo>
                  <a:pt x="6244" y="7920"/>
                </a:lnTo>
                <a:lnTo>
                  <a:pt x="6273" y="7956"/>
                </a:lnTo>
                <a:lnTo>
                  <a:pt x="6283" y="7969"/>
                </a:lnTo>
                <a:lnTo>
                  <a:pt x="6386" y="7787"/>
                </a:lnTo>
                <a:lnTo>
                  <a:pt x="6492" y="7603"/>
                </a:lnTo>
                <a:lnTo>
                  <a:pt x="6600" y="7421"/>
                </a:lnTo>
                <a:lnTo>
                  <a:pt x="6710" y="7240"/>
                </a:lnTo>
                <a:lnTo>
                  <a:pt x="6822" y="7060"/>
                </a:lnTo>
                <a:lnTo>
                  <a:pt x="6935" y="6883"/>
                </a:lnTo>
                <a:lnTo>
                  <a:pt x="7049" y="6708"/>
                </a:lnTo>
                <a:lnTo>
                  <a:pt x="7163" y="6535"/>
                </a:lnTo>
                <a:lnTo>
                  <a:pt x="7278" y="6365"/>
                </a:lnTo>
                <a:lnTo>
                  <a:pt x="7391" y="6198"/>
                </a:lnTo>
                <a:lnTo>
                  <a:pt x="7504" y="6036"/>
                </a:lnTo>
                <a:lnTo>
                  <a:pt x="7615" y="5877"/>
                </a:lnTo>
                <a:lnTo>
                  <a:pt x="7726" y="5722"/>
                </a:lnTo>
                <a:lnTo>
                  <a:pt x="7834" y="5573"/>
                </a:lnTo>
                <a:lnTo>
                  <a:pt x="7940" y="5428"/>
                </a:lnTo>
                <a:lnTo>
                  <a:pt x="8043" y="5288"/>
                </a:lnTo>
                <a:lnTo>
                  <a:pt x="8143" y="5155"/>
                </a:lnTo>
                <a:lnTo>
                  <a:pt x="8238" y="5027"/>
                </a:lnTo>
                <a:lnTo>
                  <a:pt x="8331" y="4907"/>
                </a:lnTo>
                <a:lnTo>
                  <a:pt x="8419" y="4792"/>
                </a:lnTo>
                <a:lnTo>
                  <a:pt x="8580" y="4585"/>
                </a:lnTo>
                <a:lnTo>
                  <a:pt x="8719" y="4410"/>
                </a:lnTo>
                <a:lnTo>
                  <a:pt x="8832" y="4269"/>
                </a:lnTo>
                <a:lnTo>
                  <a:pt x="8918" y="4164"/>
                </a:lnTo>
                <a:lnTo>
                  <a:pt x="8971" y="4099"/>
                </a:lnTo>
                <a:lnTo>
                  <a:pt x="8989" y="4077"/>
                </a:lnTo>
                <a:lnTo>
                  <a:pt x="10173" y="6096"/>
                </a:lnTo>
                <a:lnTo>
                  <a:pt x="9966" y="6248"/>
                </a:lnTo>
                <a:lnTo>
                  <a:pt x="9762" y="6401"/>
                </a:lnTo>
                <a:lnTo>
                  <a:pt x="9564" y="6558"/>
                </a:lnTo>
                <a:lnTo>
                  <a:pt x="9369" y="6718"/>
                </a:lnTo>
                <a:lnTo>
                  <a:pt x="9179" y="6879"/>
                </a:lnTo>
                <a:lnTo>
                  <a:pt x="8993" y="7040"/>
                </a:lnTo>
                <a:lnTo>
                  <a:pt x="8812" y="7203"/>
                </a:lnTo>
                <a:lnTo>
                  <a:pt x="8636" y="7365"/>
                </a:lnTo>
                <a:lnTo>
                  <a:pt x="8464" y="7527"/>
                </a:lnTo>
                <a:lnTo>
                  <a:pt x="8298" y="7688"/>
                </a:lnTo>
                <a:lnTo>
                  <a:pt x="8138" y="7848"/>
                </a:lnTo>
                <a:lnTo>
                  <a:pt x="7982" y="8005"/>
                </a:lnTo>
                <a:lnTo>
                  <a:pt x="7832" y="8160"/>
                </a:lnTo>
                <a:lnTo>
                  <a:pt x="7689" y="8312"/>
                </a:lnTo>
                <a:lnTo>
                  <a:pt x="7552" y="8461"/>
                </a:lnTo>
                <a:lnTo>
                  <a:pt x="7421" y="8604"/>
                </a:lnTo>
                <a:lnTo>
                  <a:pt x="7297" y="8744"/>
                </a:lnTo>
                <a:lnTo>
                  <a:pt x="7179" y="8877"/>
                </a:lnTo>
                <a:lnTo>
                  <a:pt x="7068" y="9006"/>
                </a:lnTo>
                <a:lnTo>
                  <a:pt x="6964" y="9128"/>
                </a:lnTo>
                <a:lnTo>
                  <a:pt x="6868" y="9244"/>
                </a:lnTo>
                <a:lnTo>
                  <a:pt x="6779" y="9352"/>
                </a:lnTo>
                <a:lnTo>
                  <a:pt x="6697" y="9453"/>
                </a:lnTo>
                <a:lnTo>
                  <a:pt x="6624" y="9545"/>
                </a:lnTo>
                <a:lnTo>
                  <a:pt x="6558" y="9628"/>
                </a:lnTo>
                <a:lnTo>
                  <a:pt x="6501" y="9702"/>
                </a:lnTo>
                <a:lnTo>
                  <a:pt x="6451" y="9765"/>
                </a:lnTo>
                <a:lnTo>
                  <a:pt x="6411" y="9820"/>
                </a:lnTo>
                <a:lnTo>
                  <a:pt x="6355" y="9893"/>
                </a:lnTo>
                <a:lnTo>
                  <a:pt x="6336" y="9918"/>
                </a:lnTo>
                <a:close/>
                <a:moveTo>
                  <a:pt x="16123" y="7412"/>
                </a:moveTo>
                <a:lnTo>
                  <a:pt x="16104" y="7205"/>
                </a:lnTo>
                <a:lnTo>
                  <a:pt x="16074" y="7011"/>
                </a:lnTo>
                <a:lnTo>
                  <a:pt x="16032" y="6831"/>
                </a:lnTo>
                <a:lnTo>
                  <a:pt x="15981" y="6665"/>
                </a:lnTo>
                <a:lnTo>
                  <a:pt x="15920" y="6511"/>
                </a:lnTo>
                <a:lnTo>
                  <a:pt x="15852" y="6369"/>
                </a:lnTo>
                <a:lnTo>
                  <a:pt x="15775" y="6240"/>
                </a:lnTo>
                <a:lnTo>
                  <a:pt x="15693" y="6121"/>
                </a:lnTo>
                <a:lnTo>
                  <a:pt x="15602" y="6015"/>
                </a:lnTo>
                <a:lnTo>
                  <a:pt x="15506" y="5918"/>
                </a:lnTo>
                <a:lnTo>
                  <a:pt x="15405" y="5833"/>
                </a:lnTo>
                <a:lnTo>
                  <a:pt x="15300" y="5757"/>
                </a:lnTo>
                <a:lnTo>
                  <a:pt x="15192" y="5690"/>
                </a:lnTo>
                <a:lnTo>
                  <a:pt x="15080" y="5634"/>
                </a:lnTo>
                <a:lnTo>
                  <a:pt x="14965" y="5586"/>
                </a:lnTo>
                <a:lnTo>
                  <a:pt x="14849" y="5547"/>
                </a:lnTo>
                <a:lnTo>
                  <a:pt x="14732" y="5515"/>
                </a:lnTo>
                <a:lnTo>
                  <a:pt x="14615" y="5491"/>
                </a:lnTo>
                <a:lnTo>
                  <a:pt x="14498" y="5475"/>
                </a:lnTo>
                <a:lnTo>
                  <a:pt x="14381" y="5466"/>
                </a:lnTo>
                <a:lnTo>
                  <a:pt x="14267" y="5463"/>
                </a:lnTo>
                <a:lnTo>
                  <a:pt x="14155" y="5467"/>
                </a:lnTo>
                <a:lnTo>
                  <a:pt x="14046" y="5476"/>
                </a:lnTo>
                <a:lnTo>
                  <a:pt x="13942" y="5491"/>
                </a:lnTo>
                <a:lnTo>
                  <a:pt x="13841" y="5510"/>
                </a:lnTo>
                <a:lnTo>
                  <a:pt x="13746" y="5536"/>
                </a:lnTo>
                <a:lnTo>
                  <a:pt x="13656" y="5565"/>
                </a:lnTo>
                <a:lnTo>
                  <a:pt x="13573" y="5597"/>
                </a:lnTo>
                <a:lnTo>
                  <a:pt x="13497" y="5634"/>
                </a:lnTo>
                <a:lnTo>
                  <a:pt x="13429" y="5673"/>
                </a:lnTo>
                <a:lnTo>
                  <a:pt x="13369" y="5715"/>
                </a:lnTo>
                <a:lnTo>
                  <a:pt x="13318" y="5760"/>
                </a:lnTo>
                <a:lnTo>
                  <a:pt x="13332" y="5740"/>
                </a:lnTo>
                <a:lnTo>
                  <a:pt x="13368" y="5684"/>
                </a:lnTo>
                <a:lnTo>
                  <a:pt x="13393" y="5643"/>
                </a:lnTo>
                <a:lnTo>
                  <a:pt x="13422" y="5595"/>
                </a:lnTo>
                <a:lnTo>
                  <a:pt x="13453" y="5539"/>
                </a:lnTo>
                <a:lnTo>
                  <a:pt x="13487" y="5474"/>
                </a:lnTo>
                <a:lnTo>
                  <a:pt x="13522" y="5404"/>
                </a:lnTo>
                <a:lnTo>
                  <a:pt x="13558" y="5328"/>
                </a:lnTo>
                <a:lnTo>
                  <a:pt x="13594" y="5245"/>
                </a:lnTo>
                <a:lnTo>
                  <a:pt x="13629" y="5157"/>
                </a:lnTo>
                <a:lnTo>
                  <a:pt x="13663" y="5063"/>
                </a:lnTo>
                <a:lnTo>
                  <a:pt x="13696" y="4966"/>
                </a:lnTo>
                <a:lnTo>
                  <a:pt x="13725" y="4863"/>
                </a:lnTo>
                <a:lnTo>
                  <a:pt x="13751" y="4756"/>
                </a:lnTo>
                <a:lnTo>
                  <a:pt x="13773" y="4647"/>
                </a:lnTo>
                <a:lnTo>
                  <a:pt x="13789" y="4533"/>
                </a:lnTo>
                <a:lnTo>
                  <a:pt x="13802" y="4418"/>
                </a:lnTo>
                <a:lnTo>
                  <a:pt x="13807" y="4299"/>
                </a:lnTo>
                <a:lnTo>
                  <a:pt x="13805" y="4179"/>
                </a:lnTo>
                <a:lnTo>
                  <a:pt x="13795" y="4057"/>
                </a:lnTo>
                <a:lnTo>
                  <a:pt x="13777" y="3934"/>
                </a:lnTo>
                <a:lnTo>
                  <a:pt x="13750" y="3811"/>
                </a:lnTo>
                <a:lnTo>
                  <a:pt x="13714" y="3686"/>
                </a:lnTo>
                <a:lnTo>
                  <a:pt x="13666" y="3563"/>
                </a:lnTo>
                <a:lnTo>
                  <a:pt x="13608" y="3439"/>
                </a:lnTo>
                <a:lnTo>
                  <a:pt x="13537" y="3316"/>
                </a:lnTo>
                <a:lnTo>
                  <a:pt x="13455" y="3194"/>
                </a:lnTo>
                <a:lnTo>
                  <a:pt x="13358" y="3075"/>
                </a:lnTo>
                <a:lnTo>
                  <a:pt x="13247" y="2957"/>
                </a:lnTo>
                <a:lnTo>
                  <a:pt x="13122" y="2842"/>
                </a:lnTo>
                <a:lnTo>
                  <a:pt x="12990" y="2734"/>
                </a:lnTo>
                <a:lnTo>
                  <a:pt x="12858" y="2641"/>
                </a:lnTo>
                <a:lnTo>
                  <a:pt x="12727" y="2559"/>
                </a:lnTo>
                <a:lnTo>
                  <a:pt x="12596" y="2490"/>
                </a:lnTo>
                <a:lnTo>
                  <a:pt x="12467" y="2433"/>
                </a:lnTo>
                <a:lnTo>
                  <a:pt x="12338" y="2388"/>
                </a:lnTo>
                <a:lnTo>
                  <a:pt x="12211" y="2352"/>
                </a:lnTo>
                <a:lnTo>
                  <a:pt x="12085" y="2327"/>
                </a:lnTo>
                <a:lnTo>
                  <a:pt x="11960" y="2313"/>
                </a:lnTo>
                <a:lnTo>
                  <a:pt x="11838" y="2308"/>
                </a:lnTo>
                <a:lnTo>
                  <a:pt x="11717" y="2312"/>
                </a:lnTo>
                <a:lnTo>
                  <a:pt x="11598" y="2324"/>
                </a:lnTo>
                <a:lnTo>
                  <a:pt x="11481" y="2345"/>
                </a:lnTo>
                <a:lnTo>
                  <a:pt x="11367" y="2374"/>
                </a:lnTo>
                <a:lnTo>
                  <a:pt x="11256" y="2409"/>
                </a:lnTo>
                <a:lnTo>
                  <a:pt x="11147" y="2451"/>
                </a:lnTo>
                <a:lnTo>
                  <a:pt x="11041" y="2500"/>
                </a:lnTo>
                <a:lnTo>
                  <a:pt x="10938" y="2554"/>
                </a:lnTo>
                <a:lnTo>
                  <a:pt x="10838" y="2614"/>
                </a:lnTo>
                <a:lnTo>
                  <a:pt x="10741" y="2678"/>
                </a:lnTo>
                <a:lnTo>
                  <a:pt x="10649" y="2747"/>
                </a:lnTo>
                <a:lnTo>
                  <a:pt x="10560" y="2821"/>
                </a:lnTo>
                <a:lnTo>
                  <a:pt x="10474" y="2897"/>
                </a:lnTo>
                <a:lnTo>
                  <a:pt x="10392" y="2976"/>
                </a:lnTo>
                <a:lnTo>
                  <a:pt x="10315" y="3058"/>
                </a:lnTo>
                <a:lnTo>
                  <a:pt x="10242" y="3142"/>
                </a:lnTo>
                <a:lnTo>
                  <a:pt x="10174" y="3228"/>
                </a:lnTo>
                <a:lnTo>
                  <a:pt x="10109" y="3315"/>
                </a:lnTo>
                <a:lnTo>
                  <a:pt x="10050" y="3403"/>
                </a:lnTo>
                <a:lnTo>
                  <a:pt x="9996" y="3490"/>
                </a:lnTo>
                <a:lnTo>
                  <a:pt x="9947" y="3578"/>
                </a:lnTo>
                <a:lnTo>
                  <a:pt x="9904" y="3665"/>
                </a:lnTo>
                <a:lnTo>
                  <a:pt x="9906" y="3654"/>
                </a:lnTo>
                <a:lnTo>
                  <a:pt x="9915" y="3621"/>
                </a:lnTo>
                <a:lnTo>
                  <a:pt x="9927" y="3567"/>
                </a:lnTo>
                <a:lnTo>
                  <a:pt x="9943" y="3494"/>
                </a:lnTo>
                <a:lnTo>
                  <a:pt x="9960" y="3405"/>
                </a:lnTo>
                <a:lnTo>
                  <a:pt x="9978" y="3301"/>
                </a:lnTo>
                <a:lnTo>
                  <a:pt x="9996" y="3180"/>
                </a:lnTo>
                <a:lnTo>
                  <a:pt x="10012" y="3049"/>
                </a:lnTo>
                <a:lnTo>
                  <a:pt x="10027" y="2905"/>
                </a:lnTo>
                <a:lnTo>
                  <a:pt x="10037" y="2752"/>
                </a:lnTo>
                <a:lnTo>
                  <a:pt x="10042" y="2590"/>
                </a:lnTo>
                <a:lnTo>
                  <a:pt x="10041" y="2423"/>
                </a:lnTo>
                <a:lnTo>
                  <a:pt x="10033" y="2250"/>
                </a:lnTo>
                <a:lnTo>
                  <a:pt x="10016" y="2073"/>
                </a:lnTo>
                <a:lnTo>
                  <a:pt x="9991" y="1895"/>
                </a:lnTo>
                <a:lnTo>
                  <a:pt x="9955" y="1717"/>
                </a:lnTo>
                <a:lnTo>
                  <a:pt x="9907" y="1538"/>
                </a:lnTo>
                <a:lnTo>
                  <a:pt x="9846" y="1363"/>
                </a:lnTo>
                <a:lnTo>
                  <a:pt x="9772" y="1191"/>
                </a:lnTo>
                <a:lnTo>
                  <a:pt x="9683" y="1025"/>
                </a:lnTo>
                <a:lnTo>
                  <a:pt x="9577" y="866"/>
                </a:lnTo>
                <a:lnTo>
                  <a:pt x="9454" y="716"/>
                </a:lnTo>
                <a:lnTo>
                  <a:pt x="9312" y="576"/>
                </a:lnTo>
                <a:lnTo>
                  <a:pt x="9152" y="447"/>
                </a:lnTo>
                <a:lnTo>
                  <a:pt x="8970" y="331"/>
                </a:lnTo>
                <a:lnTo>
                  <a:pt x="8767" y="231"/>
                </a:lnTo>
                <a:lnTo>
                  <a:pt x="8540" y="147"/>
                </a:lnTo>
                <a:lnTo>
                  <a:pt x="8290" y="79"/>
                </a:lnTo>
                <a:lnTo>
                  <a:pt x="8014" y="31"/>
                </a:lnTo>
                <a:lnTo>
                  <a:pt x="7712" y="5"/>
                </a:lnTo>
                <a:lnTo>
                  <a:pt x="7383" y="0"/>
                </a:lnTo>
                <a:lnTo>
                  <a:pt x="7024" y="19"/>
                </a:lnTo>
                <a:lnTo>
                  <a:pt x="6680" y="57"/>
                </a:lnTo>
                <a:lnTo>
                  <a:pt x="6349" y="108"/>
                </a:lnTo>
                <a:lnTo>
                  <a:pt x="6033" y="175"/>
                </a:lnTo>
                <a:lnTo>
                  <a:pt x="5729" y="255"/>
                </a:lnTo>
                <a:lnTo>
                  <a:pt x="5441" y="349"/>
                </a:lnTo>
                <a:lnTo>
                  <a:pt x="5166" y="454"/>
                </a:lnTo>
                <a:lnTo>
                  <a:pt x="4905" y="572"/>
                </a:lnTo>
                <a:lnTo>
                  <a:pt x="4658" y="702"/>
                </a:lnTo>
                <a:lnTo>
                  <a:pt x="4424" y="843"/>
                </a:lnTo>
                <a:lnTo>
                  <a:pt x="4205" y="995"/>
                </a:lnTo>
                <a:lnTo>
                  <a:pt x="4000" y="1157"/>
                </a:lnTo>
                <a:lnTo>
                  <a:pt x="3808" y="1330"/>
                </a:lnTo>
                <a:lnTo>
                  <a:pt x="3630" y="1512"/>
                </a:lnTo>
                <a:lnTo>
                  <a:pt x="3467" y="1703"/>
                </a:lnTo>
                <a:lnTo>
                  <a:pt x="3316" y="1901"/>
                </a:lnTo>
                <a:lnTo>
                  <a:pt x="3179" y="2109"/>
                </a:lnTo>
                <a:lnTo>
                  <a:pt x="3057" y="2324"/>
                </a:lnTo>
                <a:lnTo>
                  <a:pt x="2948" y="2546"/>
                </a:lnTo>
                <a:lnTo>
                  <a:pt x="2854" y="2775"/>
                </a:lnTo>
                <a:lnTo>
                  <a:pt x="2773" y="3010"/>
                </a:lnTo>
                <a:lnTo>
                  <a:pt x="2705" y="3251"/>
                </a:lnTo>
                <a:lnTo>
                  <a:pt x="2652" y="3498"/>
                </a:lnTo>
                <a:lnTo>
                  <a:pt x="2613" y="3748"/>
                </a:lnTo>
                <a:lnTo>
                  <a:pt x="2588" y="4004"/>
                </a:lnTo>
                <a:lnTo>
                  <a:pt x="2575" y="4262"/>
                </a:lnTo>
                <a:lnTo>
                  <a:pt x="2577" y="4525"/>
                </a:lnTo>
                <a:lnTo>
                  <a:pt x="2593" y="4790"/>
                </a:lnTo>
                <a:lnTo>
                  <a:pt x="2623" y="5058"/>
                </a:lnTo>
                <a:lnTo>
                  <a:pt x="2666" y="5329"/>
                </a:lnTo>
                <a:lnTo>
                  <a:pt x="2723" y="5601"/>
                </a:lnTo>
                <a:lnTo>
                  <a:pt x="2794" y="5873"/>
                </a:lnTo>
                <a:lnTo>
                  <a:pt x="2878" y="6146"/>
                </a:lnTo>
                <a:lnTo>
                  <a:pt x="2846" y="6143"/>
                </a:lnTo>
                <a:lnTo>
                  <a:pt x="2755" y="6135"/>
                </a:lnTo>
                <a:lnTo>
                  <a:pt x="2689" y="6131"/>
                </a:lnTo>
                <a:lnTo>
                  <a:pt x="2613" y="6128"/>
                </a:lnTo>
                <a:lnTo>
                  <a:pt x="2525" y="6127"/>
                </a:lnTo>
                <a:lnTo>
                  <a:pt x="2428" y="6128"/>
                </a:lnTo>
                <a:lnTo>
                  <a:pt x="2323" y="6132"/>
                </a:lnTo>
                <a:lnTo>
                  <a:pt x="2211" y="6140"/>
                </a:lnTo>
                <a:lnTo>
                  <a:pt x="2092" y="6151"/>
                </a:lnTo>
                <a:lnTo>
                  <a:pt x="1968" y="6167"/>
                </a:lnTo>
                <a:lnTo>
                  <a:pt x="1840" y="6189"/>
                </a:lnTo>
                <a:lnTo>
                  <a:pt x="1708" y="6217"/>
                </a:lnTo>
                <a:lnTo>
                  <a:pt x="1573" y="6252"/>
                </a:lnTo>
                <a:lnTo>
                  <a:pt x="1439" y="6293"/>
                </a:lnTo>
                <a:lnTo>
                  <a:pt x="1304" y="6343"/>
                </a:lnTo>
                <a:lnTo>
                  <a:pt x="1170" y="6401"/>
                </a:lnTo>
                <a:lnTo>
                  <a:pt x="1039" y="6470"/>
                </a:lnTo>
                <a:lnTo>
                  <a:pt x="911" y="6547"/>
                </a:lnTo>
                <a:lnTo>
                  <a:pt x="786" y="6634"/>
                </a:lnTo>
                <a:lnTo>
                  <a:pt x="667" y="6734"/>
                </a:lnTo>
                <a:lnTo>
                  <a:pt x="555" y="6845"/>
                </a:lnTo>
                <a:lnTo>
                  <a:pt x="450" y="6969"/>
                </a:lnTo>
                <a:lnTo>
                  <a:pt x="353" y="7106"/>
                </a:lnTo>
                <a:lnTo>
                  <a:pt x="265" y="7255"/>
                </a:lnTo>
                <a:lnTo>
                  <a:pt x="188" y="7420"/>
                </a:lnTo>
                <a:lnTo>
                  <a:pt x="124" y="7600"/>
                </a:lnTo>
                <a:lnTo>
                  <a:pt x="72" y="7796"/>
                </a:lnTo>
                <a:lnTo>
                  <a:pt x="32" y="8008"/>
                </a:lnTo>
                <a:lnTo>
                  <a:pt x="8" y="8236"/>
                </a:lnTo>
                <a:lnTo>
                  <a:pt x="0" y="8482"/>
                </a:lnTo>
                <a:lnTo>
                  <a:pt x="14" y="8732"/>
                </a:lnTo>
                <a:lnTo>
                  <a:pt x="57" y="8972"/>
                </a:lnTo>
                <a:lnTo>
                  <a:pt x="128" y="9201"/>
                </a:lnTo>
                <a:lnTo>
                  <a:pt x="227" y="9419"/>
                </a:lnTo>
                <a:lnTo>
                  <a:pt x="354" y="9626"/>
                </a:lnTo>
                <a:lnTo>
                  <a:pt x="507" y="9822"/>
                </a:lnTo>
                <a:lnTo>
                  <a:pt x="686" y="10005"/>
                </a:lnTo>
                <a:lnTo>
                  <a:pt x="893" y="10178"/>
                </a:lnTo>
                <a:lnTo>
                  <a:pt x="1126" y="10339"/>
                </a:lnTo>
                <a:lnTo>
                  <a:pt x="1384" y="10488"/>
                </a:lnTo>
                <a:lnTo>
                  <a:pt x="1667" y="10624"/>
                </a:lnTo>
                <a:lnTo>
                  <a:pt x="1976" y="10749"/>
                </a:lnTo>
                <a:lnTo>
                  <a:pt x="2308" y="10860"/>
                </a:lnTo>
                <a:lnTo>
                  <a:pt x="2666" y="10959"/>
                </a:lnTo>
                <a:lnTo>
                  <a:pt x="3047" y="11045"/>
                </a:lnTo>
                <a:lnTo>
                  <a:pt x="3451" y="11117"/>
                </a:lnTo>
                <a:lnTo>
                  <a:pt x="3879" y="11177"/>
                </a:lnTo>
                <a:lnTo>
                  <a:pt x="4329" y="11222"/>
                </a:lnTo>
                <a:lnTo>
                  <a:pt x="4802" y="11254"/>
                </a:lnTo>
                <a:lnTo>
                  <a:pt x="5297" y="11272"/>
                </a:lnTo>
                <a:lnTo>
                  <a:pt x="5814" y="11276"/>
                </a:lnTo>
                <a:lnTo>
                  <a:pt x="6352" y="11265"/>
                </a:lnTo>
                <a:lnTo>
                  <a:pt x="6912" y="11240"/>
                </a:lnTo>
                <a:lnTo>
                  <a:pt x="7491" y="11200"/>
                </a:lnTo>
                <a:lnTo>
                  <a:pt x="8091" y="11144"/>
                </a:lnTo>
                <a:lnTo>
                  <a:pt x="8711" y="11074"/>
                </a:lnTo>
                <a:lnTo>
                  <a:pt x="9351" y="10989"/>
                </a:lnTo>
                <a:lnTo>
                  <a:pt x="10009" y="10888"/>
                </a:lnTo>
                <a:lnTo>
                  <a:pt x="10688" y="10772"/>
                </a:lnTo>
                <a:lnTo>
                  <a:pt x="11383" y="10639"/>
                </a:lnTo>
                <a:lnTo>
                  <a:pt x="12098" y="10491"/>
                </a:lnTo>
                <a:lnTo>
                  <a:pt x="12830" y="10325"/>
                </a:lnTo>
                <a:lnTo>
                  <a:pt x="12869" y="10318"/>
                </a:lnTo>
                <a:lnTo>
                  <a:pt x="12978" y="10294"/>
                </a:lnTo>
                <a:lnTo>
                  <a:pt x="13056" y="10276"/>
                </a:lnTo>
                <a:lnTo>
                  <a:pt x="13147" y="10252"/>
                </a:lnTo>
                <a:lnTo>
                  <a:pt x="13250" y="10224"/>
                </a:lnTo>
                <a:lnTo>
                  <a:pt x="13365" y="10191"/>
                </a:lnTo>
                <a:lnTo>
                  <a:pt x="13490" y="10153"/>
                </a:lnTo>
                <a:lnTo>
                  <a:pt x="13623" y="10110"/>
                </a:lnTo>
                <a:lnTo>
                  <a:pt x="13764" y="10061"/>
                </a:lnTo>
                <a:lnTo>
                  <a:pt x="13910" y="10006"/>
                </a:lnTo>
                <a:lnTo>
                  <a:pt x="14063" y="9945"/>
                </a:lnTo>
                <a:lnTo>
                  <a:pt x="14217" y="9879"/>
                </a:lnTo>
                <a:lnTo>
                  <a:pt x="14374" y="9805"/>
                </a:lnTo>
                <a:lnTo>
                  <a:pt x="14532" y="9725"/>
                </a:lnTo>
                <a:lnTo>
                  <a:pt x="14690" y="9639"/>
                </a:lnTo>
                <a:lnTo>
                  <a:pt x="14845" y="9546"/>
                </a:lnTo>
                <a:lnTo>
                  <a:pt x="14997" y="9446"/>
                </a:lnTo>
                <a:lnTo>
                  <a:pt x="15146" y="9338"/>
                </a:lnTo>
                <a:lnTo>
                  <a:pt x="15288" y="9223"/>
                </a:lnTo>
                <a:lnTo>
                  <a:pt x="15424" y="9100"/>
                </a:lnTo>
                <a:lnTo>
                  <a:pt x="15552" y="8970"/>
                </a:lnTo>
                <a:lnTo>
                  <a:pt x="15670" y="8831"/>
                </a:lnTo>
                <a:lnTo>
                  <a:pt x="15778" y="8685"/>
                </a:lnTo>
                <a:lnTo>
                  <a:pt x="15874" y="8530"/>
                </a:lnTo>
                <a:lnTo>
                  <a:pt x="15957" y="8366"/>
                </a:lnTo>
                <a:lnTo>
                  <a:pt x="16024" y="8193"/>
                </a:lnTo>
                <a:lnTo>
                  <a:pt x="16076" y="8012"/>
                </a:lnTo>
                <a:lnTo>
                  <a:pt x="16111" y="7822"/>
                </a:lnTo>
                <a:lnTo>
                  <a:pt x="16127" y="7622"/>
                </a:lnTo>
                <a:lnTo>
                  <a:pt x="16123" y="7412"/>
                </a:lnTo>
                <a:close/>
              </a:path>
            </a:pathLst>
          </a:custGeom>
          <a:solidFill>
            <a:srgbClr val="186295"/>
          </a:solidFill>
          <a:ln w="19050">
            <a:noFill/>
          </a:ln>
        </p:spPr>
        <p:txBody>
          <a:bodyPr vert="horz" wrap="square" lIns="91440" tIns="45720" rIns="91440" bIns="45720" numCol="1" anchor="t" anchorCtr="0" compatLnSpc="1">
            <a:prstTxWarp prst="textNoShape">
              <a:avLst/>
            </a:prstTxWarp>
          </a:bodyPr>
          <a:lstStyle/>
          <a:p>
            <a:endParaRPr lang="id-ID">
              <a:solidFill>
                <a:srgbClr val="186295"/>
              </a:solidFill>
            </a:endParaRPr>
          </a:p>
        </p:txBody>
      </p:sp>
      <p:sp>
        <p:nvSpPr>
          <p:cNvPr id="10" name="Oval 13">
            <a:extLst>
              <a:ext uri="{FF2B5EF4-FFF2-40B4-BE49-F238E27FC236}">
                <a16:creationId xmlns:a16="http://schemas.microsoft.com/office/drawing/2014/main" id="{525B5E7D-54A1-40E2-B43E-8DCEDE3A70C9}"/>
              </a:ext>
            </a:extLst>
          </p:cNvPr>
          <p:cNvSpPr/>
          <p:nvPr/>
        </p:nvSpPr>
        <p:spPr>
          <a:xfrm>
            <a:off x="3230832" y="4856619"/>
            <a:ext cx="679886" cy="679886"/>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Oval 56">
            <a:extLst>
              <a:ext uri="{FF2B5EF4-FFF2-40B4-BE49-F238E27FC236}">
                <a16:creationId xmlns:a16="http://schemas.microsoft.com/office/drawing/2014/main" id="{5358B77F-8C5D-B68F-4309-BB2AA3712E2D}"/>
              </a:ext>
            </a:extLst>
          </p:cNvPr>
          <p:cNvSpPr/>
          <p:nvPr/>
        </p:nvSpPr>
        <p:spPr>
          <a:xfrm>
            <a:off x="4255950" y="4856619"/>
            <a:ext cx="679886" cy="679886"/>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Oval 58">
            <a:extLst>
              <a:ext uri="{FF2B5EF4-FFF2-40B4-BE49-F238E27FC236}">
                <a16:creationId xmlns:a16="http://schemas.microsoft.com/office/drawing/2014/main" id="{9DD7A02E-3DF7-243F-0D9E-F66B2FC6B0E0}"/>
              </a:ext>
            </a:extLst>
          </p:cNvPr>
          <p:cNvSpPr/>
          <p:nvPr/>
        </p:nvSpPr>
        <p:spPr>
          <a:xfrm>
            <a:off x="5176293" y="4856619"/>
            <a:ext cx="679886" cy="679886"/>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TextBox 14">
            <a:extLst>
              <a:ext uri="{FF2B5EF4-FFF2-40B4-BE49-F238E27FC236}">
                <a16:creationId xmlns:a16="http://schemas.microsoft.com/office/drawing/2014/main" id="{8EE4A992-D7BE-07F5-85DB-B297ED219303}"/>
              </a:ext>
            </a:extLst>
          </p:cNvPr>
          <p:cNvSpPr txBox="1"/>
          <p:nvPr/>
        </p:nvSpPr>
        <p:spPr>
          <a:xfrm>
            <a:off x="3116736" y="5519786"/>
            <a:ext cx="901872" cy="276999"/>
          </a:xfrm>
          <a:prstGeom prst="rect">
            <a:avLst/>
          </a:prstGeom>
          <a:noFill/>
        </p:spPr>
        <p:txBody>
          <a:bodyPr wrap="square" rtlCol="0">
            <a:spAutoFit/>
          </a:bodyPr>
          <a:lstStyle/>
          <a:p>
            <a:pPr algn="ctr"/>
            <a:r>
              <a:rPr lang="es-MX" sz="1200" b="1">
                <a:solidFill>
                  <a:srgbClr val="0BD0D9"/>
                </a:solidFill>
              </a:rPr>
              <a:t>Espacios</a:t>
            </a:r>
            <a:endParaRPr lang="id-ID" sz="1200" b="1">
              <a:solidFill>
                <a:srgbClr val="0BD0D9"/>
              </a:solidFill>
            </a:endParaRPr>
          </a:p>
        </p:txBody>
      </p:sp>
      <p:sp>
        <p:nvSpPr>
          <p:cNvPr id="18" name="TextBox 60">
            <a:extLst>
              <a:ext uri="{FF2B5EF4-FFF2-40B4-BE49-F238E27FC236}">
                <a16:creationId xmlns:a16="http://schemas.microsoft.com/office/drawing/2014/main" id="{142BF51C-092B-4580-829E-FB40183667F2}"/>
              </a:ext>
            </a:extLst>
          </p:cNvPr>
          <p:cNvSpPr txBox="1"/>
          <p:nvPr/>
        </p:nvSpPr>
        <p:spPr>
          <a:xfrm>
            <a:off x="3929683" y="5523849"/>
            <a:ext cx="1378068" cy="276999"/>
          </a:xfrm>
          <a:prstGeom prst="rect">
            <a:avLst/>
          </a:prstGeom>
          <a:noFill/>
        </p:spPr>
        <p:txBody>
          <a:bodyPr wrap="square" rtlCol="0">
            <a:spAutoFit/>
          </a:bodyPr>
          <a:lstStyle/>
          <a:p>
            <a:pPr algn="ctr"/>
            <a:r>
              <a:rPr lang="es-MX" sz="1200" b="1">
                <a:solidFill>
                  <a:srgbClr val="0BD0D9"/>
                </a:solidFill>
              </a:rPr>
              <a:t>Acercamiento</a:t>
            </a:r>
            <a:endParaRPr lang="id-ID" sz="1200" b="1">
              <a:solidFill>
                <a:srgbClr val="0BD0D9"/>
              </a:solidFill>
            </a:endParaRPr>
          </a:p>
        </p:txBody>
      </p:sp>
      <p:sp>
        <p:nvSpPr>
          <p:cNvPr id="19" name="TextBox 61">
            <a:extLst>
              <a:ext uri="{FF2B5EF4-FFF2-40B4-BE49-F238E27FC236}">
                <a16:creationId xmlns:a16="http://schemas.microsoft.com/office/drawing/2014/main" id="{7705C506-0865-242A-8B64-45E959ADD2DF}"/>
              </a:ext>
            </a:extLst>
          </p:cNvPr>
          <p:cNvSpPr txBox="1"/>
          <p:nvPr/>
        </p:nvSpPr>
        <p:spPr>
          <a:xfrm>
            <a:off x="5016136" y="5522583"/>
            <a:ext cx="1018000" cy="276999"/>
          </a:xfrm>
          <a:prstGeom prst="rect">
            <a:avLst/>
          </a:prstGeom>
          <a:noFill/>
        </p:spPr>
        <p:txBody>
          <a:bodyPr wrap="square" rtlCol="0">
            <a:spAutoFit/>
          </a:bodyPr>
          <a:lstStyle/>
          <a:p>
            <a:pPr algn="ctr"/>
            <a:r>
              <a:rPr lang="es-MX" sz="1200" b="1">
                <a:solidFill>
                  <a:srgbClr val="0BD0D9"/>
                </a:solidFill>
              </a:rPr>
              <a:t>Educar</a:t>
            </a:r>
            <a:endParaRPr lang="id-ID" sz="1200" b="1">
              <a:solidFill>
                <a:srgbClr val="0BD0D9"/>
              </a:solidFill>
            </a:endParaRPr>
          </a:p>
        </p:txBody>
      </p:sp>
      <p:sp>
        <p:nvSpPr>
          <p:cNvPr id="20" name="Título 6">
            <a:extLst>
              <a:ext uri="{FF2B5EF4-FFF2-40B4-BE49-F238E27FC236}">
                <a16:creationId xmlns:a16="http://schemas.microsoft.com/office/drawing/2014/main" id="{CAF7A28A-8331-187B-681E-E9432B183C90}"/>
              </a:ext>
            </a:extLst>
          </p:cNvPr>
          <p:cNvSpPr>
            <a:spLocks noGrp="1"/>
          </p:cNvSpPr>
          <p:nvPr>
            <p:ph type="title"/>
          </p:nvPr>
        </p:nvSpPr>
        <p:spPr>
          <a:xfrm>
            <a:off x="9757" y="-2303"/>
            <a:ext cx="6024379" cy="571610"/>
          </a:xfrm>
        </p:spPr>
        <p:txBody>
          <a:bodyPr>
            <a:normAutofit/>
          </a:bodyPr>
          <a:lstStyle/>
          <a:p>
            <a:r>
              <a:rPr lang="es-CO" sz="2500">
                <a:solidFill>
                  <a:schemeClr val="bg1">
                    <a:lumMod val="85000"/>
                  </a:schemeClr>
                </a:solidFill>
              </a:rPr>
              <a:t>Enfoque de la feria</a:t>
            </a:r>
          </a:p>
        </p:txBody>
      </p:sp>
      <p:sp>
        <p:nvSpPr>
          <p:cNvPr id="21" name="Marcador de texto 2">
            <a:extLst>
              <a:ext uri="{FF2B5EF4-FFF2-40B4-BE49-F238E27FC236}">
                <a16:creationId xmlns:a16="http://schemas.microsoft.com/office/drawing/2014/main" id="{054442A9-1A9C-E7E4-76CA-4EFA67746D72}"/>
              </a:ext>
            </a:extLst>
          </p:cNvPr>
          <p:cNvSpPr txBox="1">
            <a:spLocks/>
          </p:cNvSpPr>
          <p:nvPr/>
        </p:nvSpPr>
        <p:spPr>
          <a:xfrm>
            <a:off x="6474988" y="949765"/>
            <a:ext cx="5007559" cy="342852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95000"/>
                    <a:lumOff val="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gn="just">
              <a:buClr>
                <a:srgbClr val="7CCA62"/>
              </a:buClr>
              <a:buFont typeface="Wingdings" panose="05000000000000000000" pitchFamily="2" charset="2"/>
              <a:buChar char="ü"/>
            </a:pPr>
            <a:r>
              <a:rPr lang="es-MX" b="1" noProof="0">
                <a:solidFill>
                  <a:srgbClr val="186295"/>
                </a:solidFill>
                <a:ea typeface="Verdana" panose="020B0604030504040204" pitchFamily="34" charset="0"/>
              </a:rPr>
              <a:t>Acercar a Fogafín a la ciudadanía, </a:t>
            </a:r>
            <a:r>
              <a:rPr lang="es-MX" kern="0">
                <a:solidFill>
                  <a:schemeClr val="tx1">
                    <a:lumMod val="50000"/>
                    <a:lumOff val="50000"/>
                  </a:schemeClr>
                </a:solidFill>
              </a:rPr>
              <a:t>promoviendo el reconocimiento de su rol institucional mediante mensajes claros, sencillos y cercanos, que permitan comprender cómo la entidad contribuye a la seguridad y estabilidad del sistema financiero colombiano y fortalece la confianza en el ahorro formal.</a:t>
            </a:r>
          </a:p>
          <a:p>
            <a:pPr marL="285750" indent="-285750" algn="just">
              <a:buClr>
                <a:srgbClr val="7CCA62"/>
              </a:buClr>
              <a:buFont typeface="Wingdings" panose="05000000000000000000" pitchFamily="2" charset="2"/>
              <a:buChar char="ü"/>
            </a:pPr>
            <a:r>
              <a:rPr lang="es-MX" b="1" noProof="0">
                <a:solidFill>
                  <a:srgbClr val="186295"/>
                </a:solidFill>
                <a:ea typeface="Verdana" panose="020B0604030504040204" pitchFamily="34" charset="0"/>
              </a:rPr>
              <a:t>Facilitar la comprensión del Seguro de Depósitos, </a:t>
            </a:r>
            <a:r>
              <a:rPr lang="es-MX" kern="0">
                <a:solidFill>
                  <a:schemeClr val="tx1">
                    <a:lumMod val="50000"/>
                    <a:lumOff val="50000"/>
                  </a:schemeClr>
                </a:solidFill>
              </a:rPr>
              <a:t>a través de explicaciones prácticas, ejemplos cotidianos y actividades pedagógicas, que permitan a las personas entender de manera simple sus características, beneficios y su importancia como mecanismo de protección del ahorro.</a:t>
            </a:r>
          </a:p>
          <a:p>
            <a:pPr marL="285750" indent="-285750" algn="just">
              <a:buClr>
                <a:srgbClr val="7CCA62"/>
              </a:buClr>
              <a:buFont typeface="Wingdings" panose="05000000000000000000" pitchFamily="2" charset="2"/>
              <a:buChar char="ü"/>
            </a:pPr>
            <a:r>
              <a:rPr lang="es-MX" b="1" noProof="0">
                <a:solidFill>
                  <a:srgbClr val="186295"/>
                </a:solidFill>
                <a:ea typeface="Verdana" panose="020B0604030504040204" pitchFamily="34" charset="0"/>
              </a:rPr>
              <a:t>Generar espacios presenciales, participativos e incluyentes, </a:t>
            </a:r>
            <a:r>
              <a:rPr lang="es-MX" kern="0">
                <a:solidFill>
                  <a:schemeClr val="tx1">
                    <a:lumMod val="50000"/>
                    <a:lumOff val="50000"/>
                  </a:schemeClr>
                </a:solidFill>
              </a:rPr>
              <a:t>diseñados para acercar la entidad a las comunidades, donde los ciudadanos puedan interactuar directamente con el equipo de Fogafín, resolver sus inquietudes y participar en actividades lúdicas que promuevan el aprendizaje, la educación financiera y la toma de decisiones informadas.</a:t>
            </a:r>
          </a:p>
        </p:txBody>
      </p:sp>
      <p:sp>
        <p:nvSpPr>
          <p:cNvPr id="22" name="Freeform 241">
            <a:extLst>
              <a:ext uri="{FF2B5EF4-FFF2-40B4-BE49-F238E27FC236}">
                <a16:creationId xmlns:a16="http://schemas.microsoft.com/office/drawing/2014/main" id="{F7B65F4E-287C-144A-B10D-C521E2E501E2}"/>
              </a:ext>
            </a:extLst>
          </p:cNvPr>
          <p:cNvSpPr>
            <a:spLocks noEditPoints="1"/>
          </p:cNvSpPr>
          <p:nvPr/>
        </p:nvSpPr>
        <p:spPr bwMode="auto">
          <a:xfrm>
            <a:off x="4356980" y="4981052"/>
            <a:ext cx="510296" cy="383785"/>
          </a:xfrm>
          <a:custGeom>
            <a:avLst/>
            <a:gdLst>
              <a:gd name="T0" fmla="*/ 15242 w 16127"/>
              <a:gd name="T1" fmla="*/ 4480 h 11970"/>
              <a:gd name="T2" fmla="*/ 14509 w 16127"/>
              <a:gd name="T3" fmla="*/ 5534 h 11970"/>
              <a:gd name="T4" fmla="*/ 13773 w 16127"/>
              <a:gd name="T5" fmla="*/ 5286 h 11970"/>
              <a:gd name="T6" fmla="*/ 13493 w 16127"/>
              <a:gd name="T7" fmla="*/ 4797 h 11970"/>
              <a:gd name="T8" fmla="*/ 13314 w 16127"/>
              <a:gd name="T9" fmla="*/ 5383 h 11970"/>
              <a:gd name="T10" fmla="*/ 12557 w 16127"/>
              <a:gd name="T11" fmla="*/ 5712 h 11970"/>
              <a:gd name="T12" fmla="*/ 11974 w 16127"/>
              <a:gd name="T13" fmla="*/ 4986 h 11970"/>
              <a:gd name="T14" fmla="*/ 6665 w 16127"/>
              <a:gd name="T15" fmla="*/ 2926 h 11970"/>
              <a:gd name="T16" fmla="*/ 7083 w 16127"/>
              <a:gd name="T17" fmla="*/ 2388 h 11970"/>
              <a:gd name="T18" fmla="*/ 7478 w 16127"/>
              <a:gd name="T19" fmla="*/ 2392 h 11970"/>
              <a:gd name="T20" fmla="*/ 7693 w 16127"/>
              <a:gd name="T21" fmla="*/ 2629 h 11970"/>
              <a:gd name="T22" fmla="*/ 8054 w 16127"/>
              <a:gd name="T23" fmla="*/ 1964 h 11970"/>
              <a:gd name="T24" fmla="*/ 8771 w 16127"/>
              <a:gd name="T25" fmla="*/ 1517 h 11970"/>
              <a:gd name="T26" fmla="*/ 9442 w 16127"/>
              <a:gd name="T27" fmla="*/ 1976 h 11970"/>
              <a:gd name="T28" fmla="*/ 9604 w 16127"/>
              <a:gd name="T29" fmla="*/ 3058 h 11970"/>
              <a:gd name="T30" fmla="*/ 9155 w 16127"/>
              <a:gd name="T31" fmla="*/ 4056 h 11970"/>
              <a:gd name="T32" fmla="*/ 8416 w 16127"/>
              <a:gd name="T33" fmla="*/ 4322 h 11970"/>
              <a:gd name="T34" fmla="*/ 7984 w 16127"/>
              <a:gd name="T35" fmla="*/ 4015 h 11970"/>
              <a:gd name="T36" fmla="*/ 7731 w 16127"/>
              <a:gd name="T37" fmla="*/ 3754 h 11970"/>
              <a:gd name="T38" fmla="*/ 7364 w 16127"/>
              <a:gd name="T39" fmla="*/ 4285 h 11970"/>
              <a:gd name="T40" fmla="*/ 6877 w 16127"/>
              <a:gd name="T41" fmla="*/ 4298 h 11970"/>
              <a:gd name="T42" fmla="*/ 6579 w 16127"/>
              <a:gd name="T43" fmla="*/ 3717 h 11970"/>
              <a:gd name="T44" fmla="*/ 4351 w 16127"/>
              <a:gd name="T45" fmla="*/ 6290 h 11970"/>
              <a:gd name="T46" fmla="*/ 3641 w 16127"/>
              <a:gd name="T47" fmla="*/ 7792 h 11970"/>
              <a:gd name="T48" fmla="*/ 2056 w 16127"/>
              <a:gd name="T49" fmla="*/ 7756 h 11970"/>
              <a:gd name="T50" fmla="*/ 1697 w 16127"/>
              <a:gd name="T51" fmla="*/ 6876 h 11970"/>
              <a:gd name="T52" fmla="*/ 15874 w 16127"/>
              <a:gd name="T53" fmla="*/ 3324 h 11970"/>
              <a:gd name="T54" fmla="*/ 14402 w 16127"/>
              <a:gd name="T55" fmla="*/ 1911 h 11970"/>
              <a:gd name="T56" fmla="*/ 12485 w 16127"/>
              <a:gd name="T57" fmla="*/ 2422 h 11970"/>
              <a:gd name="T58" fmla="*/ 11413 w 16127"/>
              <a:gd name="T59" fmla="*/ 4532 h 11970"/>
              <a:gd name="T60" fmla="*/ 11554 w 16127"/>
              <a:gd name="T61" fmla="*/ 6179 h 11970"/>
              <a:gd name="T62" fmla="*/ 12130 w 16127"/>
              <a:gd name="T63" fmla="*/ 7355 h 11970"/>
              <a:gd name="T64" fmla="*/ 11471 w 16127"/>
              <a:gd name="T65" fmla="*/ 8121 h 11970"/>
              <a:gd name="T66" fmla="*/ 11117 w 16127"/>
              <a:gd name="T67" fmla="*/ 8390 h 11970"/>
              <a:gd name="T68" fmla="*/ 10648 w 16127"/>
              <a:gd name="T69" fmla="*/ 6684 h 11970"/>
              <a:gd name="T70" fmla="*/ 10072 w 16127"/>
              <a:gd name="T71" fmla="*/ 5606 h 11970"/>
              <a:gd name="T72" fmla="*/ 10691 w 16127"/>
              <a:gd name="T73" fmla="*/ 4434 h 11970"/>
              <a:gd name="T74" fmla="*/ 10835 w 16127"/>
              <a:gd name="T75" fmla="*/ 2375 h 11970"/>
              <a:gd name="T76" fmla="*/ 9590 w 16127"/>
              <a:gd name="T77" fmla="*/ 344 h 11970"/>
              <a:gd name="T78" fmla="*/ 7436 w 16127"/>
              <a:gd name="T79" fmla="*/ 248 h 11970"/>
              <a:gd name="T80" fmla="*/ 5874 w 16127"/>
              <a:gd name="T81" fmla="*/ 2159 h 11970"/>
              <a:gd name="T82" fmla="*/ 5722 w 16127"/>
              <a:gd name="T83" fmla="*/ 4389 h 11970"/>
              <a:gd name="T84" fmla="*/ 6519 w 16127"/>
              <a:gd name="T85" fmla="*/ 5964 h 11970"/>
              <a:gd name="T86" fmla="*/ 5599 w 16127"/>
              <a:gd name="T87" fmla="*/ 7294 h 11970"/>
              <a:gd name="T88" fmla="*/ 4676 w 16127"/>
              <a:gd name="T89" fmla="*/ 9322 h 11970"/>
              <a:gd name="T90" fmla="*/ 4422 w 16127"/>
              <a:gd name="T91" fmla="*/ 8915 h 11970"/>
              <a:gd name="T92" fmla="*/ 4040 w 16127"/>
              <a:gd name="T93" fmla="*/ 8480 h 11970"/>
              <a:gd name="T94" fmla="*/ 4808 w 16127"/>
              <a:gd name="T95" fmla="*/ 7566 h 11970"/>
              <a:gd name="T96" fmla="*/ 5170 w 16127"/>
              <a:gd name="T97" fmla="*/ 6119 h 11970"/>
              <a:gd name="T98" fmla="*/ 4541 w 16127"/>
              <a:gd name="T99" fmla="*/ 4239 h 11970"/>
              <a:gd name="T100" fmla="*/ 2948 w 16127"/>
              <a:gd name="T101" fmla="*/ 3650 h 11970"/>
              <a:gd name="T102" fmla="*/ 1494 w 16127"/>
              <a:gd name="T103" fmla="*/ 4751 h 11970"/>
              <a:gd name="T104" fmla="*/ 1056 w 16127"/>
              <a:gd name="T105" fmla="*/ 6667 h 11970"/>
              <a:gd name="T106" fmla="*/ 1583 w 16127"/>
              <a:gd name="T107" fmla="*/ 8115 h 11970"/>
              <a:gd name="T108" fmla="*/ 828 w 16127"/>
              <a:gd name="T109" fmla="*/ 9558 h 11970"/>
              <a:gd name="T110" fmla="*/ 26 w 16127"/>
              <a:gd name="T111" fmla="*/ 11722 h 11970"/>
              <a:gd name="T112" fmla="*/ 10581 w 16127"/>
              <a:gd name="T113" fmla="*/ 11562 h 11970"/>
              <a:gd name="T114" fmla="*/ 15315 w 16127"/>
              <a:gd name="T115" fmla="*/ 10523 h 11970"/>
              <a:gd name="T116" fmla="*/ 15271 w 16127"/>
              <a:gd name="T117" fmla="*/ 7496 h 11970"/>
              <a:gd name="T118" fmla="*/ 15698 w 16127"/>
              <a:gd name="T119" fmla="*/ 6415 h 11970"/>
              <a:gd name="T120" fmla="*/ 16092 w 16127"/>
              <a:gd name="T121" fmla="*/ 5180 h 1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27" h="11970">
                <a:moveTo>
                  <a:pt x="13415" y="4348"/>
                </a:moveTo>
                <a:lnTo>
                  <a:pt x="13403" y="4234"/>
                </a:lnTo>
                <a:lnTo>
                  <a:pt x="15186" y="3707"/>
                </a:lnTo>
                <a:lnTo>
                  <a:pt x="15189" y="3723"/>
                </a:lnTo>
                <a:lnTo>
                  <a:pt x="15199" y="3771"/>
                </a:lnTo>
                <a:lnTo>
                  <a:pt x="15205" y="3804"/>
                </a:lnTo>
                <a:lnTo>
                  <a:pt x="15212" y="3844"/>
                </a:lnTo>
                <a:lnTo>
                  <a:pt x="15219" y="3890"/>
                </a:lnTo>
                <a:lnTo>
                  <a:pt x="15226" y="3941"/>
                </a:lnTo>
                <a:lnTo>
                  <a:pt x="15232" y="3997"/>
                </a:lnTo>
                <a:lnTo>
                  <a:pt x="15238" y="4056"/>
                </a:lnTo>
                <a:lnTo>
                  <a:pt x="15243" y="4120"/>
                </a:lnTo>
                <a:lnTo>
                  <a:pt x="15247" y="4188"/>
                </a:lnTo>
                <a:lnTo>
                  <a:pt x="15249" y="4257"/>
                </a:lnTo>
                <a:lnTo>
                  <a:pt x="15249" y="4330"/>
                </a:lnTo>
                <a:lnTo>
                  <a:pt x="15246" y="4405"/>
                </a:lnTo>
                <a:lnTo>
                  <a:pt x="15242" y="4480"/>
                </a:lnTo>
                <a:lnTo>
                  <a:pt x="15234" y="4558"/>
                </a:lnTo>
                <a:lnTo>
                  <a:pt x="15224" y="4636"/>
                </a:lnTo>
                <a:lnTo>
                  <a:pt x="15210" y="4712"/>
                </a:lnTo>
                <a:lnTo>
                  <a:pt x="15192" y="4790"/>
                </a:lnTo>
                <a:lnTo>
                  <a:pt x="15169" y="4867"/>
                </a:lnTo>
                <a:lnTo>
                  <a:pt x="15143" y="4942"/>
                </a:lnTo>
                <a:lnTo>
                  <a:pt x="15112" y="5015"/>
                </a:lnTo>
                <a:lnTo>
                  <a:pt x="15076" y="5086"/>
                </a:lnTo>
                <a:lnTo>
                  <a:pt x="15034" y="5154"/>
                </a:lnTo>
                <a:lnTo>
                  <a:pt x="14987" y="5219"/>
                </a:lnTo>
                <a:lnTo>
                  <a:pt x="14934" y="5281"/>
                </a:lnTo>
                <a:lnTo>
                  <a:pt x="14875" y="5337"/>
                </a:lnTo>
                <a:lnTo>
                  <a:pt x="14809" y="5390"/>
                </a:lnTo>
                <a:lnTo>
                  <a:pt x="14736" y="5437"/>
                </a:lnTo>
                <a:lnTo>
                  <a:pt x="14656" y="5479"/>
                </a:lnTo>
                <a:lnTo>
                  <a:pt x="14569" y="5515"/>
                </a:lnTo>
                <a:lnTo>
                  <a:pt x="14509" y="5534"/>
                </a:lnTo>
                <a:lnTo>
                  <a:pt x="14451" y="5548"/>
                </a:lnTo>
                <a:lnTo>
                  <a:pt x="14395" y="5558"/>
                </a:lnTo>
                <a:lnTo>
                  <a:pt x="14341" y="5565"/>
                </a:lnTo>
                <a:lnTo>
                  <a:pt x="14289" y="5566"/>
                </a:lnTo>
                <a:lnTo>
                  <a:pt x="14239" y="5563"/>
                </a:lnTo>
                <a:lnTo>
                  <a:pt x="14191" y="5556"/>
                </a:lnTo>
                <a:lnTo>
                  <a:pt x="14144" y="5546"/>
                </a:lnTo>
                <a:lnTo>
                  <a:pt x="14100" y="5532"/>
                </a:lnTo>
                <a:lnTo>
                  <a:pt x="14057" y="5516"/>
                </a:lnTo>
                <a:lnTo>
                  <a:pt x="14015" y="5496"/>
                </a:lnTo>
                <a:lnTo>
                  <a:pt x="13976" y="5473"/>
                </a:lnTo>
                <a:lnTo>
                  <a:pt x="13939" y="5447"/>
                </a:lnTo>
                <a:lnTo>
                  <a:pt x="13902" y="5419"/>
                </a:lnTo>
                <a:lnTo>
                  <a:pt x="13868" y="5389"/>
                </a:lnTo>
                <a:lnTo>
                  <a:pt x="13835" y="5357"/>
                </a:lnTo>
                <a:lnTo>
                  <a:pt x="13804" y="5322"/>
                </a:lnTo>
                <a:lnTo>
                  <a:pt x="13773" y="5286"/>
                </a:lnTo>
                <a:lnTo>
                  <a:pt x="13745" y="5249"/>
                </a:lnTo>
                <a:lnTo>
                  <a:pt x="13718" y="5209"/>
                </a:lnTo>
                <a:lnTo>
                  <a:pt x="13693" y="5169"/>
                </a:lnTo>
                <a:lnTo>
                  <a:pt x="13668" y="5127"/>
                </a:lnTo>
                <a:lnTo>
                  <a:pt x="13645" y="5086"/>
                </a:lnTo>
                <a:lnTo>
                  <a:pt x="13624" y="5043"/>
                </a:lnTo>
                <a:lnTo>
                  <a:pt x="13603" y="4999"/>
                </a:lnTo>
                <a:lnTo>
                  <a:pt x="13584" y="4956"/>
                </a:lnTo>
                <a:lnTo>
                  <a:pt x="13567" y="4912"/>
                </a:lnTo>
                <a:lnTo>
                  <a:pt x="13550" y="4869"/>
                </a:lnTo>
                <a:lnTo>
                  <a:pt x="13534" y="4826"/>
                </a:lnTo>
                <a:lnTo>
                  <a:pt x="13519" y="4783"/>
                </a:lnTo>
                <a:lnTo>
                  <a:pt x="13506" y="4742"/>
                </a:lnTo>
                <a:lnTo>
                  <a:pt x="13494" y="4700"/>
                </a:lnTo>
                <a:lnTo>
                  <a:pt x="13494" y="4732"/>
                </a:lnTo>
                <a:lnTo>
                  <a:pt x="13494" y="4764"/>
                </a:lnTo>
                <a:lnTo>
                  <a:pt x="13493" y="4797"/>
                </a:lnTo>
                <a:lnTo>
                  <a:pt x="13491" y="4832"/>
                </a:lnTo>
                <a:lnTo>
                  <a:pt x="13488" y="4866"/>
                </a:lnTo>
                <a:lnTo>
                  <a:pt x="13485" y="4900"/>
                </a:lnTo>
                <a:lnTo>
                  <a:pt x="13481" y="4935"/>
                </a:lnTo>
                <a:lnTo>
                  <a:pt x="13475" y="4970"/>
                </a:lnTo>
                <a:lnTo>
                  <a:pt x="13469" y="5005"/>
                </a:lnTo>
                <a:lnTo>
                  <a:pt x="13462" y="5041"/>
                </a:lnTo>
                <a:lnTo>
                  <a:pt x="13453" y="5076"/>
                </a:lnTo>
                <a:lnTo>
                  <a:pt x="13444" y="5111"/>
                </a:lnTo>
                <a:lnTo>
                  <a:pt x="13432" y="5147"/>
                </a:lnTo>
                <a:lnTo>
                  <a:pt x="13420" y="5182"/>
                </a:lnTo>
                <a:lnTo>
                  <a:pt x="13405" y="5216"/>
                </a:lnTo>
                <a:lnTo>
                  <a:pt x="13390" y="5251"/>
                </a:lnTo>
                <a:lnTo>
                  <a:pt x="13373" y="5285"/>
                </a:lnTo>
                <a:lnTo>
                  <a:pt x="13355" y="5318"/>
                </a:lnTo>
                <a:lnTo>
                  <a:pt x="13335" y="5351"/>
                </a:lnTo>
                <a:lnTo>
                  <a:pt x="13314" y="5383"/>
                </a:lnTo>
                <a:lnTo>
                  <a:pt x="13289" y="5414"/>
                </a:lnTo>
                <a:lnTo>
                  <a:pt x="13264" y="5444"/>
                </a:lnTo>
                <a:lnTo>
                  <a:pt x="13237" y="5474"/>
                </a:lnTo>
                <a:lnTo>
                  <a:pt x="13208" y="5502"/>
                </a:lnTo>
                <a:lnTo>
                  <a:pt x="13177" y="5529"/>
                </a:lnTo>
                <a:lnTo>
                  <a:pt x="13144" y="5555"/>
                </a:lnTo>
                <a:lnTo>
                  <a:pt x="13109" y="5580"/>
                </a:lnTo>
                <a:lnTo>
                  <a:pt x="13071" y="5603"/>
                </a:lnTo>
                <a:lnTo>
                  <a:pt x="13031" y="5625"/>
                </a:lnTo>
                <a:lnTo>
                  <a:pt x="12989" y="5645"/>
                </a:lnTo>
                <a:lnTo>
                  <a:pt x="12945" y="5664"/>
                </a:lnTo>
                <a:lnTo>
                  <a:pt x="12898" y="5682"/>
                </a:lnTo>
                <a:lnTo>
                  <a:pt x="12823" y="5704"/>
                </a:lnTo>
                <a:lnTo>
                  <a:pt x="12750" y="5718"/>
                </a:lnTo>
                <a:lnTo>
                  <a:pt x="12683" y="5723"/>
                </a:lnTo>
                <a:lnTo>
                  <a:pt x="12618" y="5721"/>
                </a:lnTo>
                <a:lnTo>
                  <a:pt x="12557" y="5712"/>
                </a:lnTo>
                <a:lnTo>
                  <a:pt x="12499" y="5697"/>
                </a:lnTo>
                <a:lnTo>
                  <a:pt x="12446" y="5676"/>
                </a:lnTo>
                <a:lnTo>
                  <a:pt x="12394" y="5648"/>
                </a:lnTo>
                <a:lnTo>
                  <a:pt x="12347" y="5617"/>
                </a:lnTo>
                <a:lnTo>
                  <a:pt x="12303" y="5581"/>
                </a:lnTo>
                <a:lnTo>
                  <a:pt x="12260" y="5540"/>
                </a:lnTo>
                <a:lnTo>
                  <a:pt x="12222" y="5496"/>
                </a:lnTo>
                <a:lnTo>
                  <a:pt x="12186" y="5449"/>
                </a:lnTo>
                <a:lnTo>
                  <a:pt x="12153" y="5401"/>
                </a:lnTo>
                <a:lnTo>
                  <a:pt x="12122" y="5351"/>
                </a:lnTo>
                <a:lnTo>
                  <a:pt x="12094" y="5298"/>
                </a:lnTo>
                <a:lnTo>
                  <a:pt x="12069" y="5246"/>
                </a:lnTo>
                <a:lnTo>
                  <a:pt x="12046" y="5192"/>
                </a:lnTo>
                <a:lnTo>
                  <a:pt x="12024" y="5139"/>
                </a:lnTo>
                <a:lnTo>
                  <a:pt x="12005" y="5087"/>
                </a:lnTo>
                <a:lnTo>
                  <a:pt x="11989" y="5036"/>
                </a:lnTo>
                <a:lnTo>
                  <a:pt x="11974" y="4986"/>
                </a:lnTo>
                <a:lnTo>
                  <a:pt x="11961" y="4939"/>
                </a:lnTo>
                <a:lnTo>
                  <a:pt x="11950" y="4894"/>
                </a:lnTo>
                <a:lnTo>
                  <a:pt x="11940" y="4854"/>
                </a:lnTo>
                <a:lnTo>
                  <a:pt x="11933" y="4816"/>
                </a:lnTo>
                <a:lnTo>
                  <a:pt x="11926" y="4783"/>
                </a:lnTo>
                <a:lnTo>
                  <a:pt x="11921" y="4756"/>
                </a:lnTo>
                <a:lnTo>
                  <a:pt x="11915" y="4716"/>
                </a:lnTo>
                <a:lnTo>
                  <a:pt x="11913" y="4701"/>
                </a:lnTo>
                <a:lnTo>
                  <a:pt x="13415" y="4348"/>
                </a:lnTo>
                <a:close/>
                <a:moveTo>
                  <a:pt x="6579" y="3269"/>
                </a:moveTo>
                <a:lnTo>
                  <a:pt x="6587" y="3217"/>
                </a:lnTo>
                <a:lnTo>
                  <a:pt x="6596" y="3166"/>
                </a:lnTo>
                <a:lnTo>
                  <a:pt x="6607" y="3116"/>
                </a:lnTo>
                <a:lnTo>
                  <a:pt x="6620" y="3067"/>
                </a:lnTo>
                <a:lnTo>
                  <a:pt x="6634" y="3018"/>
                </a:lnTo>
                <a:lnTo>
                  <a:pt x="6649" y="2972"/>
                </a:lnTo>
                <a:lnTo>
                  <a:pt x="6665" y="2926"/>
                </a:lnTo>
                <a:lnTo>
                  <a:pt x="6682" y="2881"/>
                </a:lnTo>
                <a:lnTo>
                  <a:pt x="6700" y="2838"/>
                </a:lnTo>
                <a:lnTo>
                  <a:pt x="6720" y="2796"/>
                </a:lnTo>
                <a:lnTo>
                  <a:pt x="6740" y="2756"/>
                </a:lnTo>
                <a:lnTo>
                  <a:pt x="6763" y="2718"/>
                </a:lnTo>
                <a:lnTo>
                  <a:pt x="6785" y="2679"/>
                </a:lnTo>
                <a:lnTo>
                  <a:pt x="6808" y="2644"/>
                </a:lnTo>
                <a:lnTo>
                  <a:pt x="6832" y="2610"/>
                </a:lnTo>
                <a:lnTo>
                  <a:pt x="6858" y="2577"/>
                </a:lnTo>
                <a:lnTo>
                  <a:pt x="6884" y="2547"/>
                </a:lnTo>
                <a:lnTo>
                  <a:pt x="6911" y="2518"/>
                </a:lnTo>
                <a:lnTo>
                  <a:pt x="6938" y="2492"/>
                </a:lnTo>
                <a:lnTo>
                  <a:pt x="6966" y="2466"/>
                </a:lnTo>
                <a:lnTo>
                  <a:pt x="6995" y="2443"/>
                </a:lnTo>
                <a:lnTo>
                  <a:pt x="7024" y="2422"/>
                </a:lnTo>
                <a:lnTo>
                  <a:pt x="7053" y="2404"/>
                </a:lnTo>
                <a:lnTo>
                  <a:pt x="7083" y="2388"/>
                </a:lnTo>
                <a:lnTo>
                  <a:pt x="7113" y="2372"/>
                </a:lnTo>
                <a:lnTo>
                  <a:pt x="7144" y="2360"/>
                </a:lnTo>
                <a:lnTo>
                  <a:pt x="7175" y="2351"/>
                </a:lnTo>
                <a:lnTo>
                  <a:pt x="7206" y="2344"/>
                </a:lnTo>
                <a:lnTo>
                  <a:pt x="7237" y="2339"/>
                </a:lnTo>
                <a:lnTo>
                  <a:pt x="7270" y="2337"/>
                </a:lnTo>
                <a:lnTo>
                  <a:pt x="7301" y="2337"/>
                </a:lnTo>
                <a:lnTo>
                  <a:pt x="7333" y="2340"/>
                </a:lnTo>
                <a:lnTo>
                  <a:pt x="7350" y="2343"/>
                </a:lnTo>
                <a:lnTo>
                  <a:pt x="7366" y="2347"/>
                </a:lnTo>
                <a:lnTo>
                  <a:pt x="7384" y="2351"/>
                </a:lnTo>
                <a:lnTo>
                  <a:pt x="7400" y="2356"/>
                </a:lnTo>
                <a:lnTo>
                  <a:pt x="7416" y="2361"/>
                </a:lnTo>
                <a:lnTo>
                  <a:pt x="7432" y="2368"/>
                </a:lnTo>
                <a:lnTo>
                  <a:pt x="7448" y="2375"/>
                </a:lnTo>
                <a:lnTo>
                  <a:pt x="7463" y="2384"/>
                </a:lnTo>
                <a:lnTo>
                  <a:pt x="7478" y="2392"/>
                </a:lnTo>
                <a:lnTo>
                  <a:pt x="7493" y="2401"/>
                </a:lnTo>
                <a:lnTo>
                  <a:pt x="7508" y="2411"/>
                </a:lnTo>
                <a:lnTo>
                  <a:pt x="7523" y="2421"/>
                </a:lnTo>
                <a:lnTo>
                  <a:pt x="7537" y="2432"/>
                </a:lnTo>
                <a:lnTo>
                  <a:pt x="7550" y="2444"/>
                </a:lnTo>
                <a:lnTo>
                  <a:pt x="7564" y="2456"/>
                </a:lnTo>
                <a:lnTo>
                  <a:pt x="7577" y="2469"/>
                </a:lnTo>
                <a:lnTo>
                  <a:pt x="7590" y="2482"/>
                </a:lnTo>
                <a:lnTo>
                  <a:pt x="7602" y="2497"/>
                </a:lnTo>
                <a:lnTo>
                  <a:pt x="7615" y="2512"/>
                </a:lnTo>
                <a:lnTo>
                  <a:pt x="7628" y="2527"/>
                </a:lnTo>
                <a:lnTo>
                  <a:pt x="7639" y="2543"/>
                </a:lnTo>
                <a:lnTo>
                  <a:pt x="7650" y="2559"/>
                </a:lnTo>
                <a:lnTo>
                  <a:pt x="7662" y="2575"/>
                </a:lnTo>
                <a:lnTo>
                  <a:pt x="7672" y="2593"/>
                </a:lnTo>
                <a:lnTo>
                  <a:pt x="7682" y="2611"/>
                </a:lnTo>
                <a:lnTo>
                  <a:pt x="7693" y="2629"/>
                </a:lnTo>
                <a:lnTo>
                  <a:pt x="7702" y="2648"/>
                </a:lnTo>
                <a:lnTo>
                  <a:pt x="7712" y="2667"/>
                </a:lnTo>
                <a:lnTo>
                  <a:pt x="7729" y="2708"/>
                </a:lnTo>
                <a:lnTo>
                  <a:pt x="7746" y="2749"/>
                </a:lnTo>
                <a:lnTo>
                  <a:pt x="7759" y="2679"/>
                </a:lnTo>
                <a:lnTo>
                  <a:pt x="7773" y="2611"/>
                </a:lnTo>
                <a:lnTo>
                  <a:pt x="7790" y="2543"/>
                </a:lnTo>
                <a:lnTo>
                  <a:pt x="7808" y="2478"/>
                </a:lnTo>
                <a:lnTo>
                  <a:pt x="7829" y="2414"/>
                </a:lnTo>
                <a:lnTo>
                  <a:pt x="7851" y="2351"/>
                </a:lnTo>
                <a:lnTo>
                  <a:pt x="7876" y="2291"/>
                </a:lnTo>
                <a:lnTo>
                  <a:pt x="7901" y="2231"/>
                </a:lnTo>
                <a:lnTo>
                  <a:pt x="7929" y="2174"/>
                </a:lnTo>
                <a:lnTo>
                  <a:pt x="7958" y="2118"/>
                </a:lnTo>
                <a:lnTo>
                  <a:pt x="7988" y="2064"/>
                </a:lnTo>
                <a:lnTo>
                  <a:pt x="8021" y="2013"/>
                </a:lnTo>
                <a:lnTo>
                  <a:pt x="8054" y="1964"/>
                </a:lnTo>
                <a:lnTo>
                  <a:pt x="8088" y="1916"/>
                </a:lnTo>
                <a:lnTo>
                  <a:pt x="8124" y="1872"/>
                </a:lnTo>
                <a:lnTo>
                  <a:pt x="8162" y="1828"/>
                </a:lnTo>
                <a:lnTo>
                  <a:pt x="8200" y="1789"/>
                </a:lnTo>
                <a:lnTo>
                  <a:pt x="8239" y="1751"/>
                </a:lnTo>
                <a:lnTo>
                  <a:pt x="8280" y="1715"/>
                </a:lnTo>
                <a:lnTo>
                  <a:pt x="8321" y="1683"/>
                </a:lnTo>
                <a:lnTo>
                  <a:pt x="8363" y="1653"/>
                </a:lnTo>
                <a:lnTo>
                  <a:pt x="8407" y="1625"/>
                </a:lnTo>
                <a:lnTo>
                  <a:pt x="8450" y="1601"/>
                </a:lnTo>
                <a:lnTo>
                  <a:pt x="8494" y="1580"/>
                </a:lnTo>
                <a:lnTo>
                  <a:pt x="8539" y="1562"/>
                </a:lnTo>
                <a:lnTo>
                  <a:pt x="8585" y="1547"/>
                </a:lnTo>
                <a:lnTo>
                  <a:pt x="8630" y="1534"/>
                </a:lnTo>
                <a:lnTo>
                  <a:pt x="8677" y="1525"/>
                </a:lnTo>
                <a:lnTo>
                  <a:pt x="8723" y="1520"/>
                </a:lnTo>
                <a:lnTo>
                  <a:pt x="8771" y="1517"/>
                </a:lnTo>
                <a:lnTo>
                  <a:pt x="8818" y="1519"/>
                </a:lnTo>
                <a:lnTo>
                  <a:pt x="8865" y="1523"/>
                </a:lnTo>
                <a:lnTo>
                  <a:pt x="8913" y="1532"/>
                </a:lnTo>
                <a:lnTo>
                  <a:pt x="8959" y="1545"/>
                </a:lnTo>
                <a:lnTo>
                  <a:pt x="9005" y="1560"/>
                </a:lnTo>
                <a:lnTo>
                  <a:pt x="9049" y="1578"/>
                </a:lnTo>
                <a:lnTo>
                  <a:pt x="9092" y="1600"/>
                </a:lnTo>
                <a:lnTo>
                  <a:pt x="9133" y="1625"/>
                </a:lnTo>
                <a:lnTo>
                  <a:pt x="9174" y="1654"/>
                </a:lnTo>
                <a:lnTo>
                  <a:pt x="9213" y="1685"/>
                </a:lnTo>
                <a:lnTo>
                  <a:pt x="9250" y="1718"/>
                </a:lnTo>
                <a:lnTo>
                  <a:pt x="9287" y="1755"/>
                </a:lnTo>
                <a:lnTo>
                  <a:pt x="9321" y="1794"/>
                </a:lnTo>
                <a:lnTo>
                  <a:pt x="9354" y="1836"/>
                </a:lnTo>
                <a:lnTo>
                  <a:pt x="9385" y="1880"/>
                </a:lnTo>
                <a:lnTo>
                  <a:pt x="9415" y="1927"/>
                </a:lnTo>
                <a:lnTo>
                  <a:pt x="9442" y="1976"/>
                </a:lnTo>
                <a:lnTo>
                  <a:pt x="9468" y="2026"/>
                </a:lnTo>
                <a:lnTo>
                  <a:pt x="9492" y="2080"/>
                </a:lnTo>
                <a:lnTo>
                  <a:pt x="9515" y="2135"/>
                </a:lnTo>
                <a:lnTo>
                  <a:pt x="9535" y="2192"/>
                </a:lnTo>
                <a:lnTo>
                  <a:pt x="9554" y="2250"/>
                </a:lnTo>
                <a:lnTo>
                  <a:pt x="9570" y="2311"/>
                </a:lnTo>
                <a:lnTo>
                  <a:pt x="9584" y="2372"/>
                </a:lnTo>
                <a:lnTo>
                  <a:pt x="9596" y="2436"/>
                </a:lnTo>
                <a:lnTo>
                  <a:pt x="9606" y="2501"/>
                </a:lnTo>
                <a:lnTo>
                  <a:pt x="9614" y="2567"/>
                </a:lnTo>
                <a:lnTo>
                  <a:pt x="9620" y="2634"/>
                </a:lnTo>
                <a:lnTo>
                  <a:pt x="9623" y="2703"/>
                </a:lnTo>
                <a:lnTo>
                  <a:pt x="9624" y="2772"/>
                </a:lnTo>
                <a:lnTo>
                  <a:pt x="9623" y="2843"/>
                </a:lnTo>
                <a:lnTo>
                  <a:pt x="9619" y="2914"/>
                </a:lnTo>
                <a:lnTo>
                  <a:pt x="9613" y="2985"/>
                </a:lnTo>
                <a:lnTo>
                  <a:pt x="9604" y="3058"/>
                </a:lnTo>
                <a:lnTo>
                  <a:pt x="9593" y="3131"/>
                </a:lnTo>
                <a:lnTo>
                  <a:pt x="9580" y="3201"/>
                </a:lnTo>
                <a:lnTo>
                  <a:pt x="9564" y="3271"/>
                </a:lnTo>
                <a:lnTo>
                  <a:pt x="9546" y="3339"/>
                </a:lnTo>
                <a:lnTo>
                  <a:pt x="9527" y="3405"/>
                </a:lnTo>
                <a:lnTo>
                  <a:pt x="9504" y="3470"/>
                </a:lnTo>
                <a:lnTo>
                  <a:pt x="9481" y="3533"/>
                </a:lnTo>
                <a:lnTo>
                  <a:pt x="9455" y="3595"/>
                </a:lnTo>
                <a:lnTo>
                  <a:pt x="9428" y="3654"/>
                </a:lnTo>
                <a:lnTo>
                  <a:pt x="9400" y="3712"/>
                </a:lnTo>
                <a:lnTo>
                  <a:pt x="9368" y="3768"/>
                </a:lnTo>
                <a:lnTo>
                  <a:pt x="9336" y="3821"/>
                </a:lnTo>
                <a:lnTo>
                  <a:pt x="9303" y="3873"/>
                </a:lnTo>
                <a:lnTo>
                  <a:pt x="9268" y="3922"/>
                </a:lnTo>
                <a:lnTo>
                  <a:pt x="9231" y="3969"/>
                </a:lnTo>
                <a:lnTo>
                  <a:pt x="9194" y="4014"/>
                </a:lnTo>
                <a:lnTo>
                  <a:pt x="9155" y="4056"/>
                </a:lnTo>
                <a:lnTo>
                  <a:pt x="9115" y="4096"/>
                </a:lnTo>
                <a:lnTo>
                  <a:pt x="9074" y="4132"/>
                </a:lnTo>
                <a:lnTo>
                  <a:pt x="9032" y="4166"/>
                </a:lnTo>
                <a:lnTo>
                  <a:pt x="8989" y="4198"/>
                </a:lnTo>
                <a:lnTo>
                  <a:pt x="8945" y="4226"/>
                </a:lnTo>
                <a:lnTo>
                  <a:pt x="8901" y="4251"/>
                </a:lnTo>
                <a:lnTo>
                  <a:pt x="8855" y="4273"/>
                </a:lnTo>
                <a:lnTo>
                  <a:pt x="8810" y="4294"/>
                </a:lnTo>
                <a:lnTo>
                  <a:pt x="8764" y="4309"/>
                </a:lnTo>
                <a:lnTo>
                  <a:pt x="8716" y="4322"/>
                </a:lnTo>
                <a:lnTo>
                  <a:pt x="8669" y="4331"/>
                </a:lnTo>
                <a:lnTo>
                  <a:pt x="8621" y="4337"/>
                </a:lnTo>
                <a:lnTo>
                  <a:pt x="8573" y="4340"/>
                </a:lnTo>
                <a:lnTo>
                  <a:pt x="8525" y="4339"/>
                </a:lnTo>
                <a:lnTo>
                  <a:pt x="8477" y="4334"/>
                </a:lnTo>
                <a:lnTo>
                  <a:pt x="8446" y="4329"/>
                </a:lnTo>
                <a:lnTo>
                  <a:pt x="8416" y="4322"/>
                </a:lnTo>
                <a:lnTo>
                  <a:pt x="8387" y="4315"/>
                </a:lnTo>
                <a:lnTo>
                  <a:pt x="8357" y="4306"/>
                </a:lnTo>
                <a:lnTo>
                  <a:pt x="8328" y="4295"/>
                </a:lnTo>
                <a:lnTo>
                  <a:pt x="8300" y="4282"/>
                </a:lnTo>
                <a:lnTo>
                  <a:pt x="8273" y="4269"/>
                </a:lnTo>
                <a:lnTo>
                  <a:pt x="8245" y="4254"/>
                </a:lnTo>
                <a:lnTo>
                  <a:pt x="8218" y="4239"/>
                </a:lnTo>
                <a:lnTo>
                  <a:pt x="8192" y="4222"/>
                </a:lnTo>
                <a:lnTo>
                  <a:pt x="8167" y="4203"/>
                </a:lnTo>
                <a:lnTo>
                  <a:pt x="8142" y="4183"/>
                </a:lnTo>
                <a:lnTo>
                  <a:pt x="8117" y="4163"/>
                </a:lnTo>
                <a:lnTo>
                  <a:pt x="8093" y="4141"/>
                </a:lnTo>
                <a:lnTo>
                  <a:pt x="8070" y="4118"/>
                </a:lnTo>
                <a:lnTo>
                  <a:pt x="8048" y="4094"/>
                </a:lnTo>
                <a:lnTo>
                  <a:pt x="8026" y="4068"/>
                </a:lnTo>
                <a:lnTo>
                  <a:pt x="8005" y="4042"/>
                </a:lnTo>
                <a:lnTo>
                  <a:pt x="7984" y="4015"/>
                </a:lnTo>
                <a:lnTo>
                  <a:pt x="7964" y="3987"/>
                </a:lnTo>
                <a:lnTo>
                  <a:pt x="7945" y="3957"/>
                </a:lnTo>
                <a:lnTo>
                  <a:pt x="7926" y="3927"/>
                </a:lnTo>
                <a:lnTo>
                  <a:pt x="7908" y="3896"/>
                </a:lnTo>
                <a:lnTo>
                  <a:pt x="7891" y="3864"/>
                </a:lnTo>
                <a:lnTo>
                  <a:pt x="7874" y="3831"/>
                </a:lnTo>
                <a:lnTo>
                  <a:pt x="7859" y="3798"/>
                </a:lnTo>
                <a:lnTo>
                  <a:pt x="7844" y="3763"/>
                </a:lnTo>
                <a:lnTo>
                  <a:pt x="7830" y="3727"/>
                </a:lnTo>
                <a:lnTo>
                  <a:pt x="7817" y="3691"/>
                </a:lnTo>
                <a:lnTo>
                  <a:pt x="7804" y="3654"/>
                </a:lnTo>
                <a:lnTo>
                  <a:pt x="7792" y="3617"/>
                </a:lnTo>
                <a:lnTo>
                  <a:pt x="7782" y="3579"/>
                </a:lnTo>
                <a:lnTo>
                  <a:pt x="7771" y="3624"/>
                </a:lnTo>
                <a:lnTo>
                  <a:pt x="7759" y="3669"/>
                </a:lnTo>
                <a:lnTo>
                  <a:pt x="7745" y="3712"/>
                </a:lnTo>
                <a:lnTo>
                  <a:pt x="7731" y="3754"/>
                </a:lnTo>
                <a:lnTo>
                  <a:pt x="7716" y="3796"/>
                </a:lnTo>
                <a:lnTo>
                  <a:pt x="7700" y="3836"/>
                </a:lnTo>
                <a:lnTo>
                  <a:pt x="7683" y="3876"/>
                </a:lnTo>
                <a:lnTo>
                  <a:pt x="7665" y="3914"/>
                </a:lnTo>
                <a:lnTo>
                  <a:pt x="7646" y="3951"/>
                </a:lnTo>
                <a:lnTo>
                  <a:pt x="7627" y="3987"/>
                </a:lnTo>
                <a:lnTo>
                  <a:pt x="7605" y="4021"/>
                </a:lnTo>
                <a:lnTo>
                  <a:pt x="7584" y="4054"/>
                </a:lnTo>
                <a:lnTo>
                  <a:pt x="7562" y="4087"/>
                </a:lnTo>
                <a:lnTo>
                  <a:pt x="7540" y="4117"/>
                </a:lnTo>
                <a:lnTo>
                  <a:pt x="7517" y="4145"/>
                </a:lnTo>
                <a:lnTo>
                  <a:pt x="7492" y="4172"/>
                </a:lnTo>
                <a:lnTo>
                  <a:pt x="7467" y="4199"/>
                </a:lnTo>
                <a:lnTo>
                  <a:pt x="7442" y="4223"/>
                </a:lnTo>
                <a:lnTo>
                  <a:pt x="7417" y="4245"/>
                </a:lnTo>
                <a:lnTo>
                  <a:pt x="7391" y="4266"/>
                </a:lnTo>
                <a:lnTo>
                  <a:pt x="7364" y="4285"/>
                </a:lnTo>
                <a:lnTo>
                  <a:pt x="7337" y="4303"/>
                </a:lnTo>
                <a:lnTo>
                  <a:pt x="7310" y="4318"/>
                </a:lnTo>
                <a:lnTo>
                  <a:pt x="7282" y="4332"/>
                </a:lnTo>
                <a:lnTo>
                  <a:pt x="7255" y="4344"/>
                </a:lnTo>
                <a:lnTo>
                  <a:pt x="7226" y="4353"/>
                </a:lnTo>
                <a:lnTo>
                  <a:pt x="7197" y="4361"/>
                </a:lnTo>
                <a:lnTo>
                  <a:pt x="7169" y="4367"/>
                </a:lnTo>
                <a:lnTo>
                  <a:pt x="7140" y="4370"/>
                </a:lnTo>
                <a:lnTo>
                  <a:pt x="7111" y="4372"/>
                </a:lnTo>
                <a:lnTo>
                  <a:pt x="7082" y="4371"/>
                </a:lnTo>
                <a:lnTo>
                  <a:pt x="7053" y="4368"/>
                </a:lnTo>
                <a:lnTo>
                  <a:pt x="7022" y="4363"/>
                </a:lnTo>
                <a:lnTo>
                  <a:pt x="6991" y="4355"/>
                </a:lnTo>
                <a:lnTo>
                  <a:pt x="6961" y="4344"/>
                </a:lnTo>
                <a:lnTo>
                  <a:pt x="6932" y="4331"/>
                </a:lnTo>
                <a:lnTo>
                  <a:pt x="6904" y="4316"/>
                </a:lnTo>
                <a:lnTo>
                  <a:pt x="6877" y="4298"/>
                </a:lnTo>
                <a:lnTo>
                  <a:pt x="6850" y="4278"/>
                </a:lnTo>
                <a:lnTo>
                  <a:pt x="6825" y="4256"/>
                </a:lnTo>
                <a:lnTo>
                  <a:pt x="6801" y="4232"/>
                </a:lnTo>
                <a:lnTo>
                  <a:pt x="6777" y="4206"/>
                </a:lnTo>
                <a:lnTo>
                  <a:pt x="6755" y="4177"/>
                </a:lnTo>
                <a:lnTo>
                  <a:pt x="6733" y="4148"/>
                </a:lnTo>
                <a:lnTo>
                  <a:pt x="6713" y="4117"/>
                </a:lnTo>
                <a:lnTo>
                  <a:pt x="6694" y="4084"/>
                </a:lnTo>
                <a:lnTo>
                  <a:pt x="6677" y="4048"/>
                </a:lnTo>
                <a:lnTo>
                  <a:pt x="6660" y="4012"/>
                </a:lnTo>
                <a:lnTo>
                  <a:pt x="6645" y="3974"/>
                </a:lnTo>
                <a:lnTo>
                  <a:pt x="6631" y="3934"/>
                </a:lnTo>
                <a:lnTo>
                  <a:pt x="6618" y="3893"/>
                </a:lnTo>
                <a:lnTo>
                  <a:pt x="6605" y="3851"/>
                </a:lnTo>
                <a:lnTo>
                  <a:pt x="6595" y="3808"/>
                </a:lnTo>
                <a:lnTo>
                  <a:pt x="6586" y="3764"/>
                </a:lnTo>
                <a:lnTo>
                  <a:pt x="6579" y="3717"/>
                </a:lnTo>
                <a:lnTo>
                  <a:pt x="6573" y="3671"/>
                </a:lnTo>
                <a:lnTo>
                  <a:pt x="6568" y="3623"/>
                </a:lnTo>
                <a:lnTo>
                  <a:pt x="6565" y="3575"/>
                </a:lnTo>
                <a:lnTo>
                  <a:pt x="6563" y="3525"/>
                </a:lnTo>
                <a:lnTo>
                  <a:pt x="6563" y="3476"/>
                </a:lnTo>
                <a:lnTo>
                  <a:pt x="6565" y="3424"/>
                </a:lnTo>
                <a:lnTo>
                  <a:pt x="6568" y="3374"/>
                </a:lnTo>
                <a:lnTo>
                  <a:pt x="6573" y="3321"/>
                </a:lnTo>
                <a:lnTo>
                  <a:pt x="6579" y="3269"/>
                </a:lnTo>
                <a:close/>
                <a:moveTo>
                  <a:pt x="1695" y="6794"/>
                </a:moveTo>
                <a:lnTo>
                  <a:pt x="4378" y="5965"/>
                </a:lnTo>
                <a:lnTo>
                  <a:pt x="4378" y="5989"/>
                </a:lnTo>
                <a:lnTo>
                  <a:pt x="4374" y="6055"/>
                </a:lnTo>
                <a:lnTo>
                  <a:pt x="4371" y="6102"/>
                </a:lnTo>
                <a:lnTo>
                  <a:pt x="4366" y="6157"/>
                </a:lnTo>
                <a:lnTo>
                  <a:pt x="4360" y="6221"/>
                </a:lnTo>
                <a:lnTo>
                  <a:pt x="4351" y="6290"/>
                </a:lnTo>
                <a:lnTo>
                  <a:pt x="4339" y="6367"/>
                </a:lnTo>
                <a:lnTo>
                  <a:pt x="4326" y="6448"/>
                </a:lnTo>
                <a:lnTo>
                  <a:pt x="4310" y="6534"/>
                </a:lnTo>
                <a:lnTo>
                  <a:pt x="4291" y="6624"/>
                </a:lnTo>
                <a:lnTo>
                  <a:pt x="4269" y="6716"/>
                </a:lnTo>
                <a:lnTo>
                  <a:pt x="4243" y="6812"/>
                </a:lnTo>
                <a:lnTo>
                  <a:pt x="4212" y="6908"/>
                </a:lnTo>
                <a:lnTo>
                  <a:pt x="4178" y="7006"/>
                </a:lnTo>
                <a:lnTo>
                  <a:pt x="4140" y="7103"/>
                </a:lnTo>
                <a:lnTo>
                  <a:pt x="4097" y="7200"/>
                </a:lnTo>
                <a:lnTo>
                  <a:pt x="4048" y="7295"/>
                </a:lnTo>
                <a:lnTo>
                  <a:pt x="3995" y="7388"/>
                </a:lnTo>
                <a:lnTo>
                  <a:pt x="3936" y="7478"/>
                </a:lnTo>
                <a:lnTo>
                  <a:pt x="3872" y="7563"/>
                </a:lnTo>
                <a:lnTo>
                  <a:pt x="3801" y="7645"/>
                </a:lnTo>
                <a:lnTo>
                  <a:pt x="3725" y="7721"/>
                </a:lnTo>
                <a:lnTo>
                  <a:pt x="3641" y="7792"/>
                </a:lnTo>
                <a:lnTo>
                  <a:pt x="3551" y="7854"/>
                </a:lnTo>
                <a:lnTo>
                  <a:pt x="3453" y="7910"/>
                </a:lnTo>
                <a:lnTo>
                  <a:pt x="3350" y="7957"/>
                </a:lnTo>
                <a:lnTo>
                  <a:pt x="3237" y="7994"/>
                </a:lnTo>
                <a:lnTo>
                  <a:pt x="3117" y="8023"/>
                </a:lnTo>
                <a:lnTo>
                  <a:pt x="2989" y="8040"/>
                </a:lnTo>
                <a:lnTo>
                  <a:pt x="2853" y="8046"/>
                </a:lnTo>
                <a:lnTo>
                  <a:pt x="2745" y="8043"/>
                </a:lnTo>
                <a:lnTo>
                  <a:pt x="2644" y="8032"/>
                </a:lnTo>
                <a:lnTo>
                  <a:pt x="2549" y="8016"/>
                </a:lnTo>
                <a:lnTo>
                  <a:pt x="2462" y="7992"/>
                </a:lnTo>
                <a:lnTo>
                  <a:pt x="2380" y="7964"/>
                </a:lnTo>
                <a:lnTo>
                  <a:pt x="2303" y="7931"/>
                </a:lnTo>
                <a:lnTo>
                  <a:pt x="2234" y="7893"/>
                </a:lnTo>
                <a:lnTo>
                  <a:pt x="2169" y="7850"/>
                </a:lnTo>
                <a:lnTo>
                  <a:pt x="2111" y="7805"/>
                </a:lnTo>
                <a:lnTo>
                  <a:pt x="2056" y="7756"/>
                </a:lnTo>
                <a:lnTo>
                  <a:pt x="2008" y="7704"/>
                </a:lnTo>
                <a:lnTo>
                  <a:pt x="1964" y="7650"/>
                </a:lnTo>
                <a:lnTo>
                  <a:pt x="1923" y="7595"/>
                </a:lnTo>
                <a:lnTo>
                  <a:pt x="1888" y="7537"/>
                </a:lnTo>
                <a:lnTo>
                  <a:pt x="1856" y="7479"/>
                </a:lnTo>
                <a:lnTo>
                  <a:pt x="1828" y="7420"/>
                </a:lnTo>
                <a:lnTo>
                  <a:pt x="1803" y="7361"/>
                </a:lnTo>
                <a:lnTo>
                  <a:pt x="1781" y="7304"/>
                </a:lnTo>
                <a:lnTo>
                  <a:pt x="1763" y="7246"/>
                </a:lnTo>
                <a:lnTo>
                  <a:pt x="1748" y="7190"/>
                </a:lnTo>
                <a:lnTo>
                  <a:pt x="1735" y="7136"/>
                </a:lnTo>
                <a:lnTo>
                  <a:pt x="1724" y="7085"/>
                </a:lnTo>
                <a:lnTo>
                  <a:pt x="1716" y="7035"/>
                </a:lnTo>
                <a:lnTo>
                  <a:pt x="1709" y="6990"/>
                </a:lnTo>
                <a:lnTo>
                  <a:pt x="1704" y="6948"/>
                </a:lnTo>
                <a:lnTo>
                  <a:pt x="1700" y="6910"/>
                </a:lnTo>
                <a:lnTo>
                  <a:pt x="1697" y="6876"/>
                </a:lnTo>
                <a:lnTo>
                  <a:pt x="1696" y="6848"/>
                </a:lnTo>
                <a:lnTo>
                  <a:pt x="1695" y="6808"/>
                </a:lnTo>
                <a:lnTo>
                  <a:pt x="1695" y="6794"/>
                </a:lnTo>
                <a:close/>
                <a:moveTo>
                  <a:pt x="16092" y="5180"/>
                </a:moveTo>
                <a:lnTo>
                  <a:pt x="16110" y="5025"/>
                </a:lnTo>
                <a:lnTo>
                  <a:pt x="16122" y="4872"/>
                </a:lnTo>
                <a:lnTo>
                  <a:pt x="16127" y="4720"/>
                </a:lnTo>
                <a:lnTo>
                  <a:pt x="16127" y="4570"/>
                </a:lnTo>
                <a:lnTo>
                  <a:pt x="16121" y="4422"/>
                </a:lnTo>
                <a:lnTo>
                  <a:pt x="16109" y="4275"/>
                </a:lnTo>
                <a:lnTo>
                  <a:pt x="16092" y="4131"/>
                </a:lnTo>
                <a:lnTo>
                  <a:pt x="16069" y="3989"/>
                </a:lnTo>
                <a:lnTo>
                  <a:pt x="16039" y="3850"/>
                </a:lnTo>
                <a:lnTo>
                  <a:pt x="16006" y="3714"/>
                </a:lnTo>
                <a:lnTo>
                  <a:pt x="15967" y="3581"/>
                </a:lnTo>
                <a:lnTo>
                  <a:pt x="15922" y="3451"/>
                </a:lnTo>
                <a:lnTo>
                  <a:pt x="15874" y="3324"/>
                </a:lnTo>
                <a:lnTo>
                  <a:pt x="15820" y="3201"/>
                </a:lnTo>
                <a:lnTo>
                  <a:pt x="15761" y="3083"/>
                </a:lnTo>
                <a:lnTo>
                  <a:pt x="15699" y="2968"/>
                </a:lnTo>
                <a:lnTo>
                  <a:pt x="15631" y="2858"/>
                </a:lnTo>
                <a:lnTo>
                  <a:pt x="15558" y="2752"/>
                </a:lnTo>
                <a:lnTo>
                  <a:pt x="15483" y="2651"/>
                </a:lnTo>
                <a:lnTo>
                  <a:pt x="15402" y="2555"/>
                </a:lnTo>
                <a:lnTo>
                  <a:pt x="15319" y="2463"/>
                </a:lnTo>
                <a:lnTo>
                  <a:pt x="15231" y="2377"/>
                </a:lnTo>
                <a:lnTo>
                  <a:pt x="15139" y="2298"/>
                </a:lnTo>
                <a:lnTo>
                  <a:pt x="15043" y="2224"/>
                </a:lnTo>
                <a:lnTo>
                  <a:pt x="14945" y="2155"/>
                </a:lnTo>
                <a:lnTo>
                  <a:pt x="14843" y="2093"/>
                </a:lnTo>
                <a:lnTo>
                  <a:pt x="14737" y="2037"/>
                </a:lnTo>
                <a:lnTo>
                  <a:pt x="14628" y="1989"/>
                </a:lnTo>
                <a:lnTo>
                  <a:pt x="14517" y="1946"/>
                </a:lnTo>
                <a:lnTo>
                  <a:pt x="14402" y="1911"/>
                </a:lnTo>
                <a:lnTo>
                  <a:pt x="14285" y="1883"/>
                </a:lnTo>
                <a:lnTo>
                  <a:pt x="14165" y="1863"/>
                </a:lnTo>
                <a:lnTo>
                  <a:pt x="14044" y="1849"/>
                </a:lnTo>
                <a:lnTo>
                  <a:pt x="13925" y="1844"/>
                </a:lnTo>
                <a:lnTo>
                  <a:pt x="13805" y="1847"/>
                </a:lnTo>
                <a:lnTo>
                  <a:pt x="13686" y="1858"/>
                </a:lnTo>
                <a:lnTo>
                  <a:pt x="13568" y="1876"/>
                </a:lnTo>
                <a:lnTo>
                  <a:pt x="13451" y="1901"/>
                </a:lnTo>
                <a:lnTo>
                  <a:pt x="13336" y="1932"/>
                </a:lnTo>
                <a:lnTo>
                  <a:pt x="13222" y="1972"/>
                </a:lnTo>
                <a:lnTo>
                  <a:pt x="13110" y="2017"/>
                </a:lnTo>
                <a:lnTo>
                  <a:pt x="13000" y="2070"/>
                </a:lnTo>
                <a:lnTo>
                  <a:pt x="12892" y="2128"/>
                </a:lnTo>
                <a:lnTo>
                  <a:pt x="12786" y="2193"/>
                </a:lnTo>
                <a:lnTo>
                  <a:pt x="12684" y="2263"/>
                </a:lnTo>
                <a:lnTo>
                  <a:pt x="12583" y="2340"/>
                </a:lnTo>
                <a:lnTo>
                  <a:pt x="12485" y="2422"/>
                </a:lnTo>
                <a:lnTo>
                  <a:pt x="12390" y="2510"/>
                </a:lnTo>
                <a:lnTo>
                  <a:pt x="12299" y="2604"/>
                </a:lnTo>
                <a:lnTo>
                  <a:pt x="12210" y="2702"/>
                </a:lnTo>
                <a:lnTo>
                  <a:pt x="12124" y="2805"/>
                </a:lnTo>
                <a:lnTo>
                  <a:pt x="12044" y="2914"/>
                </a:lnTo>
                <a:lnTo>
                  <a:pt x="11966" y="3027"/>
                </a:lnTo>
                <a:lnTo>
                  <a:pt x="11891" y="3144"/>
                </a:lnTo>
                <a:lnTo>
                  <a:pt x="11823" y="3266"/>
                </a:lnTo>
                <a:lnTo>
                  <a:pt x="11757" y="3392"/>
                </a:lnTo>
                <a:lnTo>
                  <a:pt x="11697" y="3522"/>
                </a:lnTo>
                <a:lnTo>
                  <a:pt x="11640" y="3657"/>
                </a:lnTo>
                <a:lnTo>
                  <a:pt x="11590" y="3794"/>
                </a:lnTo>
                <a:lnTo>
                  <a:pt x="11544" y="3935"/>
                </a:lnTo>
                <a:lnTo>
                  <a:pt x="11502" y="4080"/>
                </a:lnTo>
                <a:lnTo>
                  <a:pt x="11467" y="4227"/>
                </a:lnTo>
                <a:lnTo>
                  <a:pt x="11437" y="4378"/>
                </a:lnTo>
                <a:lnTo>
                  <a:pt x="11413" y="4532"/>
                </a:lnTo>
                <a:lnTo>
                  <a:pt x="11399" y="4635"/>
                </a:lnTo>
                <a:lnTo>
                  <a:pt x="11389" y="4738"/>
                </a:lnTo>
                <a:lnTo>
                  <a:pt x="11382" y="4841"/>
                </a:lnTo>
                <a:lnTo>
                  <a:pt x="11378" y="4943"/>
                </a:lnTo>
                <a:lnTo>
                  <a:pt x="11376" y="5044"/>
                </a:lnTo>
                <a:lnTo>
                  <a:pt x="11377" y="5144"/>
                </a:lnTo>
                <a:lnTo>
                  <a:pt x="11380" y="5244"/>
                </a:lnTo>
                <a:lnTo>
                  <a:pt x="11386" y="5342"/>
                </a:lnTo>
                <a:lnTo>
                  <a:pt x="11395" y="5439"/>
                </a:lnTo>
                <a:lnTo>
                  <a:pt x="11407" y="5536"/>
                </a:lnTo>
                <a:lnTo>
                  <a:pt x="11421" y="5632"/>
                </a:lnTo>
                <a:lnTo>
                  <a:pt x="11437" y="5726"/>
                </a:lnTo>
                <a:lnTo>
                  <a:pt x="11456" y="5820"/>
                </a:lnTo>
                <a:lnTo>
                  <a:pt x="11477" y="5912"/>
                </a:lnTo>
                <a:lnTo>
                  <a:pt x="11500" y="6003"/>
                </a:lnTo>
                <a:lnTo>
                  <a:pt x="11525" y="6092"/>
                </a:lnTo>
                <a:lnTo>
                  <a:pt x="11554" y="6179"/>
                </a:lnTo>
                <a:lnTo>
                  <a:pt x="11584" y="6266"/>
                </a:lnTo>
                <a:lnTo>
                  <a:pt x="11617" y="6351"/>
                </a:lnTo>
                <a:lnTo>
                  <a:pt x="11651" y="6434"/>
                </a:lnTo>
                <a:lnTo>
                  <a:pt x="11689" y="6516"/>
                </a:lnTo>
                <a:lnTo>
                  <a:pt x="11727" y="6595"/>
                </a:lnTo>
                <a:lnTo>
                  <a:pt x="11768" y="6673"/>
                </a:lnTo>
                <a:lnTo>
                  <a:pt x="11812" y="6750"/>
                </a:lnTo>
                <a:lnTo>
                  <a:pt x="11856" y="6823"/>
                </a:lnTo>
                <a:lnTo>
                  <a:pt x="11903" y="6895"/>
                </a:lnTo>
                <a:lnTo>
                  <a:pt x="11952" y="6966"/>
                </a:lnTo>
                <a:lnTo>
                  <a:pt x="12003" y="7033"/>
                </a:lnTo>
                <a:lnTo>
                  <a:pt x="12056" y="7099"/>
                </a:lnTo>
                <a:lnTo>
                  <a:pt x="12110" y="7163"/>
                </a:lnTo>
                <a:lnTo>
                  <a:pt x="12167" y="7224"/>
                </a:lnTo>
                <a:lnTo>
                  <a:pt x="12224" y="7283"/>
                </a:lnTo>
                <a:lnTo>
                  <a:pt x="12177" y="7319"/>
                </a:lnTo>
                <a:lnTo>
                  <a:pt x="12130" y="7355"/>
                </a:lnTo>
                <a:lnTo>
                  <a:pt x="12084" y="7394"/>
                </a:lnTo>
                <a:lnTo>
                  <a:pt x="12040" y="7433"/>
                </a:lnTo>
                <a:lnTo>
                  <a:pt x="11995" y="7474"/>
                </a:lnTo>
                <a:lnTo>
                  <a:pt x="11952" y="7514"/>
                </a:lnTo>
                <a:lnTo>
                  <a:pt x="11911" y="7556"/>
                </a:lnTo>
                <a:lnTo>
                  <a:pt x="11869" y="7599"/>
                </a:lnTo>
                <a:lnTo>
                  <a:pt x="11829" y="7642"/>
                </a:lnTo>
                <a:lnTo>
                  <a:pt x="11790" y="7687"/>
                </a:lnTo>
                <a:lnTo>
                  <a:pt x="11750" y="7732"/>
                </a:lnTo>
                <a:lnTo>
                  <a:pt x="11713" y="7778"/>
                </a:lnTo>
                <a:lnTo>
                  <a:pt x="11676" y="7825"/>
                </a:lnTo>
                <a:lnTo>
                  <a:pt x="11639" y="7873"/>
                </a:lnTo>
                <a:lnTo>
                  <a:pt x="11604" y="7921"/>
                </a:lnTo>
                <a:lnTo>
                  <a:pt x="11570" y="7970"/>
                </a:lnTo>
                <a:lnTo>
                  <a:pt x="11536" y="8020"/>
                </a:lnTo>
                <a:lnTo>
                  <a:pt x="11502" y="8070"/>
                </a:lnTo>
                <a:lnTo>
                  <a:pt x="11471" y="8121"/>
                </a:lnTo>
                <a:lnTo>
                  <a:pt x="11439" y="8172"/>
                </a:lnTo>
                <a:lnTo>
                  <a:pt x="11409" y="8225"/>
                </a:lnTo>
                <a:lnTo>
                  <a:pt x="11378" y="8277"/>
                </a:lnTo>
                <a:lnTo>
                  <a:pt x="11349" y="8330"/>
                </a:lnTo>
                <a:lnTo>
                  <a:pt x="11321" y="8383"/>
                </a:lnTo>
                <a:lnTo>
                  <a:pt x="11294" y="8437"/>
                </a:lnTo>
                <a:lnTo>
                  <a:pt x="11266" y="8491"/>
                </a:lnTo>
                <a:lnTo>
                  <a:pt x="11240" y="8546"/>
                </a:lnTo>
                <a:lnTo>
                  <a:pt x="11214" y="8601"/>
                </a:lnTo>
                <a:lnTo>
                  <a:pt x="11190" y="8657"/>
                </a:lnTo>
                <a:lnTo>
                  <a:pt x="11166" y="8712"/>
                </a:lnTo>
                <a:lnTo>
                  <a:pt x="11141" y="8768"/>
                </a:lnTo>
                <a:lnTo>
                  <a:pt x="11119" y="8824"/>
                </a:lnTo>
                <a:lnTo>
                  <a:pt x="11121" y="8716"/>
                </a:lnTo>
                <a:lnTo>
                  <a:pt x="11121" y="8608"/>
                </a:lnTo>
                <a:lnTo>
                  <a:pt x="11120" y="8499"/>
                </a:lnTo>
                <a:lnTo>
                  <a:pt x="11117" y="8390"/>
                </a:lnTo>
                <a:lnTo>
                  <a:pt x="11111" y="8282"/>
                </a:lnTo>
                <a:lnTo>
                  <a:pt x="11103" y="8174"/>
                </a:lnTo>
                <a:lnTo>
                  <a:pt x="11093" y="8066"/>
                </a:lnTo>
                <a:lnTo>
                  <a:pt x="11081" y="7959"/>
                </a:lnTo>
                <a:lnTo>
                  <a:pt x="11066" y="7853"/>
                </a:lnTo>
                <a:lnTo>
                  <a:pt x="11048" y="7747"/>
                </a:lnTo>
                <a:lnTo>
                  <a:pt x="11028" y="7643"/>
                </a:lnTo>
                <a:lnTo>
                  <a:pt x="11003" y="7539"/>
                </a:lnTo>
                <a:lnTo>
                  <a:pt x="10977" y="7437"/>
                </a:lnTo>
                <a:lnTo>
                  <a:pt x="10948" y="7336"/>
                </a:lnTo>
                <a:lnTo>
                  <a:pt x="10915" y="7237"/>
                </a:lnTo>
                <a:lnTo>
                  <a:pt x="10879" y="7140"/>
                </a:lnTo>
                <a:lnTo>
                  <a:pt x="10840" y="7045"/>
                </a:lnTo>
                <a:lnTo>
                  <a:pt x="10797" y="6951"/>
                </a:lnTo>
                <a:lnTo>
                  <a:pt x="10751" y="6860"/>
                </a:lnTo>
                <a:lnTo>
                  <a:pt x="10701" y="6771"/>
                </a:lnTo>
                <a:lnTo>
                  <a:pt x="10648" y="6684"/>
                </a:lnTo>
                <a:lnTo>
                  <a:pt x="10590" y="6600"/>
                </a:lnTo>
                <a:lnTo>
                  <a:pt x="10528" y="6519"/>
                </a:lnTo>
                <a:lnTo>
                  <a:pt x="10462" y="6440"/>
                </a:lnTo>
                <a:lnTo>
                  <a:pt x="10392" y="6365"/>
                </a:lnTo>
                <a:lnTo>
                  <a:pt x="10318" y="6292"/>
                </a:lnTo>
                <a:lnTo>
                  <a:pt x="10239" y="6223"/>
                </a:lnTo>
                <a:lnTo>
                  <a:pt x="10157" y="6158"/>
                </a:lnTo>
                <a:lnTo>
                  <a:pt x="10069" y="6096"/>
                </a:lnTo>
                <a:lnTo>
                  <a:pt x="9977" y="6038"/>
                </a:lnTo>
                <a:lnTo>
                  <a:pt x="9879" y="5983"/>
                </a:lnTo>
                <a:lnTo>
                  <a:pt x="9778" y="5933"/>
                </a:lnTo>
                <a:lnTo>
                  <a:pt x="9829" y="5882"/>
                </a:lnTo>
                <a:lnTo>
                  <a:pt x="9879" y="5830"/>
                </a:lnTo>
                <a:lnTo>
                  <a:pt x="9929" y="5776"/>
                </a:lnTo>
                <a:lnTo>
                  <a:pt x="9977" y="5721"/>
                </a:lnTo>
                <a:lnTo>
                  <a:pt x="10026" y="5664"/>
                </a:lnTo>
                <a:lnTo>
                  <a:pt x="10072" y="5606"/>
                </a:lnTo>
                <a:lnTo>
                  <a:pt x="10117" y="5547"/>
                </a:lnTo>
                <a:lnTo>
                  <a:pt x="10162" y="5486"/>
                </a:lnTo>
                <a:lnTo>
                  <a:pt x="10205" y="5424"/>
                </a:lnTo>
                <a:lnTo>
                  <a:pt x="10248" y="5362"/>
                </a:lnTo>
                <a:lnTo>
                  <a:pt x="10290" y="5297"/>
                </a:lnTo>
                <a:lnTo>
                  <a:pt x="10329" y="5231"/>
                </a:lnTo>
                <a:lnTo>
                  <a:pt x="10368" y="5164"/>
                </a:lnTo>
                <a:lnTo>
                  <a:pt x="10407" y="5096"/>
                </a:lnTo>
                <a:lnTo>
                  <a:pt x="10443" y="5026"/>
                </a:lnTo>
                <a:lnTo>
                  <a:pt x="10478" y="4956"/>
                </a:lnTo>
                <a:lnTo>
                  <a:pt x="10512" y="4885"/>
                </a:lnTo>
                <a:lnTo>
                  <a:pt x="10546" y="4812"/>
                </a:lnTo>
                <a:lnTo>
                  <a:pt x="10577" y="4739"/>
                </a:lnTo>
                <a:lnTo>
                  <a:pt x="10608" y="4664"/>
                </a:lnTo>
                <a:lnTo>
                  <a:pt x="10636" y="4588"/>
                </a:lnTo>
                <a:lnTo>
                  <a:pt x="10665" y="4512"/>
                </a:lnTo>
                <a:lnTo>
                  <a:pt x="10691" y="4434"/>
                </a:lnTo>
                <a:lnTo>
                  <a:pt x="10715" y="4355"/>
                </a:lnTo>
                <a:lnTo>
                  <a:pt x="10739" y="4275"/>
                </a:lnTo>
                <a:lnTo>
                  <a:pt x="10760" y="4195"/>
                </a:lnTo>
                <a:lnTo>
                  <a:pt x="10782" y="4114"/>
                </a:lnTo>
                <a:lnTo>
                  <a:pt x="10800" y="4031"/>
                </a:lnTo>
                <a:lnTo>
                  <a:pt x="10818" y="3948"/>
                </a:lnTo>
                <a:lnTo>
                  <a:pt x="10833" y="3864"/>
                </a:lnTo>
                <a:lnTo>
                  <a:pt x="10847" y="3780"/>
                </a:lnTo>
                <a:lnTo>
                  <a:pt x="10860" y="3694"/>
                </a:lnTo>
                <a:lnTo>
                  <a:pt x="10880" y="3523"/>
                </a:lnTo>
                <a:lnTo>
                  <a:pt x="10893" y="3354"/>
                </a:lnTo>
                <a:lnTo>
                  <a:pt x="10901" y="3185"/>
                </a:lnTo>
                <a:lnTo>
                  <a:pt x="10900" y="3018"/>
                </a:lnTo>
                <a:lnTo>
                  <a:pt x="10893" y="2854"/>
                </a:lnTo>
                <a:lnTo>
                  <a:pt x="10879" y="2691"/>
                </a:lnTo>
                <a:lnTo>
                  <a:pt x="10860" y="2532"/>
                </a:lnTo>
                <a:lnTo>
                  <a:pt x="10835" y="2375"/>
                </a:lnTo>
                <a:lnTo>
                  <a:pt x="10803" y="2221"/>
                </a:lnTo>
                <a:lnTo>
                  <a:pt x="10765" y="2071"/>
                </a:lnTo>
                <a:lnTo>
                  <a:pt x="10722" y="1923"/>
                </a:lnTo>
                <a:lnTo>
                  <a:pt x="10674" y="1779"/>
                </a:lnTo>
                <a:lnTo>
                  <a:pt x="10619" y="1638"/>
                </a:lnTo>
                <a:lnTo>
                  <a:pt x="10560" y="1503"/>
                </a:lnTo>
                <a:lnTo>
                  <a:pt x="10494" y="1371"/>
                </a:lnTo>
                <a:lnTo>
                  <a:pt x="10425" y="1245"/>
                </a:lnTo>
                <a:lnTo>
                  <a:pt x="10350" y="1122"/>
                </a:lnTo>
                <a:lnTo>
                  <a:pt x="10271" y="1004"/>
                </a:lnTo>
                <a:lnTo>
                  <a:pt x="10186" y="893"/>
                </a:lnTo>
                <a:lnTo>
                  <a:pt x="10097" y="786"/>
                </a:lnTo>
                <a:lnTo>
                  <a:pt x="10004" y="685"/>
                </a:lnTo>
                <a:lnTo>
                  <a:pt x="9907" y="591"/>
                </a:lnTo>
                <a:lnTo>
                  <a:pt x="9805" y="502"/>
                </a:lnTo>
                <a:lnTo>
                  <a:pt x="9699" y="420"/>
                </a:lnTo>
                <a:lnTo>
                  <a:pt x="9590" y="344"/>
                </a:lnTo>
                <a:lnTo>
                  <a:pt x="9476" y="276"/>
                </a:lnTo>
                <a:lnTo>
                  <a:pt x="9360" y="214"/>
                </a:lnTo>
                <a:lnTo>
                  <a:pt x="9239" y="160"/>
                </a:lnTo>
                <a:lnTo>
                  <a:pt x="9116" y="113"/>
                </a:lnTo>
                <a:lnTo>
                  <a:pt x="8989" y="74"/>
                </a:lnTo>
                <a:lnTo>
                  <a:pt x="8859" y="42"/>
                </a:lnTo>
                <a:lnTo>
                  <a:pt x="8727" y="20"/>
                </a:lnTo>
                <a:lnTo>
                  <a:pt x="8593" y="6"/>
                </a:lnTo>
                <a:lnTo>
                  <a:pt x="8459" y="0"/>
                </a:lnTo>
                <a:lnTo>
                  <a:pt x="8327" y="3"/>
                </a:lnTo>
                <a:lnTo>
                  <a:pt x="8195" y="15"/>
                </a:lnTo>
                <a:lnTo>
                  <a:pt x="8065" y="34"/>
                </a:lnTo>
                <a:lnTo>
                  <a:pt x="7936" y="62"/>
                </a:lnTo>
                <a:lnTo>
                  <a:pt x="7808" y="98"/>
                </a:lnTo>
                <a:lnTo>
                  <a:pt x="7682" y="140"/>
                </a:lnTo>
                <a:lnTo>
                  <a:pt x="7558" y="191"/>
                </a:lnTo>
                <a:lnTo>
                  <a:pt x="7436" y="248"/>
                </a:lnTo>
                <a:lnTo>
                  <a:pt x="7317" y="314"/>
                </a:lnTo>
                <a:lnTo>
                  <a:pt x="7200" y="386"/>
                </a:lnTo>
                <a:lnTo>
                  <a:pt x="7085" y="463"/>
                </a:lnTo>
                <a:lnTo>
                  <a:pt x="6974" y="548"/>
                </a:lnTo>
                <a:lnTo>
                  <a:pt x="6865" y="639"/>
                </a:lnTo>
                <a:lnTo>
                  <a:pt x="6761" y="737"/>
                </a:lnTo>
                <a:lnTo>
                  <a:pt x="6659" y="840"/>
                </a:lnTo>
                <a:lnTo>
                  <a:pt x="6561" y="949"/>
                </a:lnTo>
                <a:lnTo>
                  <a:pt x="6466" y="1064"/>
                </a:lnTo>
                <a:lnTo>
                  <a:pt x="6377" y="1184"/>
                </a:lnTo>
                <a:lnTo>
                  <a:pt x="6290" y="1309"/>
                </a:lnTo>
                <a:lnTo>
                  <a:pt x="6208" y="1440"/>
                </a:lnTo>
                <a:lnTo>
                  <a:pt x="6132" y="1574"/>
                </a:lnTo>
                <a:lnTo>
                  <a:pt x="6059" y="1714"/>
                </a:lnTo>
                <a:lnTo>
                  <a:pt x="5993" y="1859"/>
                </a:lnTo>
                <a:lnTo>
                  <a:pt x="5930" y="2007"/>
                </a:lnTo>
                <a:lnTo>
                  <a:pt x="5874" y="2159"/>
                </a:lnTo>
                <a:lnTo>
                  <a:pt x="5822" y="2316"/>
                </a:lnTo>
                <a:lnTo>
                  <a:pt x="5777" y="2475"/>
                </a:lnTo>
                <a:lnTo>
                  <a:pt x="5738" y="2639"/>
                </a:lnTo>
                <a:lnTo>
                  <a:pt x="5704" y="2806"/>
                </a:lnTo>
                <a:lnTo>
                  <a:pt x="5678" y="2976"/>
                </a:lnTo>
                <a:lnTo>
                  <a:pt x="5663" y="3099"/>
                </a:lnTo>
                <a:lnTo>
                  <a:pt x="5651" y="3221"/>
                </a:lnTo>
                <a:lnTo>
                  <a:pt x="5643" y="3344"/>
                </a:lnTo>
                <a:lnTo>
                  <a:pt x="5639" y="3464"/>
                </a:lnTo>
                <a:lnTo>
                  <a:pt x="5637" y="3584"/>
                </a:lnTo>
                <a:lnTo>
                  <a:pt x="5640" y="3702"/>
                </a:lnTo>
                <a:lnTo>
                  <a:pt x="5646" y="3820"/>
                </a:lnTo>
                <a:lnTo>
                  <a:pt x="5654" y="3936"/>
                </a:lnTo>
                <a:lnTo>
                  <a:pt x="5667" y="4052"/>
                </a:lnTo>
                <a:lnTo>
                  <a:pt x="5682" y="4165"/>
                </a:lnTo>
                <a:lnTo>
                  <a:pt x="5700" y="4278"/>
                </a:lnTo>
                <a:lnTo>
                  <a:pt x="5722" y="4389"/>
                </a:lnTo>
                <a:lnTo>
                  <a:pt x="5748" y="4498"/>
                </a:lnTo>
                <a:lnTo>
                  <a:pt x="5775" y="4606"/>
                </a:lnTo>
                <a:lnTo>
                  <a:pt x="5806" y="4712"/>
                </a:lnTo>
                <a:lnTo>
                  <a:pt x="5839" y="4816"/>
                </a:lnTo>
                <a:lnTo>
                  <a:pt x="5876" y="4918"/>
                </a:lnTo>
                <a:lnTo>
                  <a:pt x="5915" y="5018"/>
                </a:lnTo>
                <a:lnTo>
                  <a:pt x="5957" y="5116"/>
                </a:lnTo>
                <a:lnTo>
                  <a:pt x="6003" y="5213"/>
                </a:lnTo>
                <a:lnTo>
                  <a:pt x="6050" y="5306"/>
                </a:lnTo>
                <a:lnTo>
                  <a:pt x="6099" y="5398"/>
                </a:lnTo>
                <a:lnTo>
                  <a:pt x="6152" y="5487"/>
                </a:lnTo>
                <a:lnTo>
                  <a:pt x="6207" y="5573"/>
                </a:lnTo>
                <a:lnTo>
                  <a:pt x="6265" y="5656"/>
                </a:lnTo>
                <a:lnTo>
                  <a:pt x="6325" y="5738"/>
                </a:lnTo>
                <a:lnTo>
                  <a:pt x="6387" y="5816"/>
                </a:lnTo>
                <a:lnTo>
                  <a:pt x="6451" y="5892"/>
                </a:lnTo>
                <a:lnTo>
                  <a:pt x="6519" y="5964"/>
                </a:lnTo>
                <a:lnTo>
                  <a:pt x="6587" y="6033"/>
                </a:lnTo>
                <a:lnTo>
                  <a:pt x="6659" y="6100"/>
                </a:lnTo>
                <a:lnTo>
                  <a:pt x="6732" y="6163"/>
                </a:lnTo>
                <a:lnTo>
                  <a:pt x="6640" y="6224"/>
                </a:lnTo>
                <a:lnTo>
                  <a:pt x="6549" y="6288"/>
                </a:lnTo>
                <a:lnTo>
                  <a:pt x="6459" y="6355"/>
                </a:lnTo>
                <a:lnTo>
                  <a:pt x="6373" y="6426"/>
                </a:lnTo>
                <a:lnTo>
                  <a:pt x="6287" y="6499"/>
                </a:lnTo>
                <a:lnTo>
                  <a:pt x="6203" y="6576"/>
                </a:lnTo>
                <a:lnTo>
                  <a:pt x="6122" y="6656"/>
                </a:lnTo>
                <a:lnTo>
                  <a:pt x="6042" y="6739"/>
                </a:lnTo>
                <a:lnTo>
                  <a:pt x="5963" y="6824"/>
                </a:lnTo>
                <a:lnTo>
                  <a:pt x="5888" y="6913"/>
                </a:lnTo>
                <a:lnTo>
                  <a:pt x="5813" y="7004"/>
                </a:lnTo>
                <a:lnTo>
                  <a:pt x="5740" y="7098"/>
                </a:lnTo>
                <a:lnTo>
                  <a:pt x="5669" y="7195"/>
                </a:lnTo>
                <a:lnTo>
                  <a:pt x="5599" y="7294"/>
                </a:lnTo>
                <a:lnTo>
                  <a:pt x="5532" y="7396"/>
                </a:lnTo>
                <a:lnTo>
                  <a:pt x="5465" y="7500"/>
                </a:lnTo>
                <a:lnTo>
                  <a:pt x="5402" y="7606"/>
                </a:lnTo>
                <a:lnTo>
                  <a:pt x="5338" y="7715"/>
                </a:lnTo>
                <a:lnTo>
                  <a:pt x="5278" y="7827"/>
                </a:lnTo>
                <a:lnTo>
                  <a:pt x="5218" y="7940"/>
                </a:lnTo>
                <a:lnTo>
                  <a:pt x="5161" y="8056"/>
                </a:lnTo>
                <a:lnTo>
                  <a:pt x="5106" y="8174"/>
                </a:lnTo>
                <a:lnTo>
                  <a:pt x="5051" y="8294"/>
                </a:lnTo>
                <a:lnTo>
                  <a:pt x="4999" y="8415"/>
                </a:lnTo>
                <a:lnTo>
                  <a:pt x="4948" y="8540"/>
                </a:lnTo>
                <a:lnTo>
                  <a:pt x="4899" y="8666"/>
                </a:lnTo>
                <a:lnTo>
                  <a:pt x="4850" y="8793"/>
                </a:lnTo>
                <a:lnTo>
                  <a:pt x="4805" y="8923"/>
                </a:lnTo>
                <a:lnTo>
                  <a:pt x="4760" y="9054"/>
                </a:lnTo>
                <a:lnTo>
                  <a:pt x="4717" y="9187"/>
                </a:lnTo>
                <a:lnTo>
                  <a:pt x="4676" y="9322"/>
                </a:lnTo>
                <a:lnTo>
                  <a:pt x="4637" y="9457"/>
                </a:lnTo>
                <a:lnTo>
                  <a:pt x="4629" y="9421"/>
                </a:lnTo>
                <a:lnTo>
                  <a:pt x="4620" y="9385"/>
                </a:lnTo>
                <a:lnTo>
                  <a:pt x="4611" y="9348"/>
                </a:lnTo>
                <a:lnTo>
                  <a:pt x="4601" y="9313"/>
                </a:lnTo>
                <a:lnTo>
                  <a:pt x="4590" y="9278"/>
                </a:lnTo>
                <a:lnTo>
                  <a:pt x="4578" y="9242"/>
                </a:lnTo>
                <a:lnTo>
                  <a:pt x="4566" y="9208"/>
                </a:lnTo>
                <a:lnTo>
                  <a:pt x="4554" y="9174"/>
                </a:lnTo>
                <a:lnTo>
                  <a:pt x="4540" y="9139"/>
                </a:lnTo>
                <a:lnTo>
                  <a:pt x="4526" y="9106"/>
                </a:lnTo>
                <a:lnTo>
                  <a:pt x="4511" y="9073"/>
                </a:lnTo>
                <a:lnTo>
                  <a:pt x="4495" y="9040"/>
                </a:lnTo>
                <a:lnTo>
                  <a:pt x="4478" y="9008"/>
                </a:lnTo>
                <a:lnTo>
                  <a:pt x="4460" y="8977"/>
                </a:lnTo>
                <a:lnTo>
                  <a:pt x="4442" y="8945"/>
                </a:lnTo>
                <a:lnTo>
                  <a:pt x="4422" y="8915"/>
                </a:lnTo>
                <a:lnTo>
                  <a:pt x="4402" y="8885"/>
                </a:lnTo>
                <a:lnTo>
                  <a:pt x="4382" y="8856"/>
                </a:lnTo>
                <a:lnTo>
                  <a:pt x="4360" y="8827"/>
                </a:lnTo>
                <a:lnTo>
                  <a:pt x="4336" y="8799"/>
                </a:lnTo>
                <a:lnTo>
                  <a:pt x="4312" y="8771"/>
                </a:lnTo>
                <a:lnTo>
                  <a:pt x="4288" y="8745"/>
                </a:lnTo>
                <a:lnTo>
                  <a:pt x="4262" y="8718"/>
                </a:lnTo>
                <a:lnTo>
                  <a:pt x="4236" y="8693"/>
                </a:lnTo>
                <a:lnTo>
                  <a:pt x="4208" y="8669"/>
                </a:lnTo>
                <a:lnTo>
                  <a:pt x="4179" y="8645"/>
                </a:lnTo>
                <a:lnTo>
                  <a:pt x="4150" y="8621"/>
                </a:lnTo>
                <a:lnTo>
                  <a:pt x="4119" y="8599"/>
                </a:lnTo>
                <a:lnTo>
                  <a:pt x="4087" y="8578"/>
                </a:lnTo>
                <a:lnTo>
                  <a:pt x="4054" y="8557"/>
                </a:lnTo>
                <a:lnTo>
                  <a:pt x="4021" y="8538"/>
                </a:lnTo>
                <a:lnTo>
                  <a:pt x="3986" y="8518"/>
                </a:lnTo>
                <a:lnTo>
                  <a:pt x="4040" y="8480"/>
                </a:lnTo>
                <a:lnTo>
                  <a:pt x="4093" y="8440"/>
                </a:lnTo>
                <a:lnTo>
                  <a:pt x="4146" y="8397"/>
                </a:lnTo>
                <a:lnTo>
                  <a:pt x="4198" y="8354"/>
                </a:lnTo>
                <a:lnTo>
                  <a:pt x="4249" y="8308"/>
                </a:lnTo>
                <a:lnTo>
                  <a:pt x="4299" y="8261"/>
                </a:lnTo>
                <a:lnTo>
                  <a:pt x="4348" y="8212"/>
                </a:lnTo>
                <a:lnTo>
                  <a:pt x="4395" y="8161"/>
                </a:lnTo>
                <a:lnTo>
                  <a:pt x="4442" y="8109"/>
                </a:lnTo>
                <a:lnTo>
                  <a:pt x="4488" y="8054"/>
                </a:lnTo>
                <a:lnTo>
                  <a:pt x="4532" y="7999"/>
                </a:lnTo>
                <a:lnTo>
                  <a:pt x="4575" y="7941"/>
                </a:lnTo>
                <a:lnTo>
                  <a:pt x="4618" y="7882"/>
                </a:lnTo>
                <a:lnTo>
                  <a:pt x="4658" y="7822"/>
                </a:lnTo>
                <a:lnTo>
                  <a:pt x="4697" y="7760"/>
                </a:lnTo>
                <a:lnTo>
                  <a:pt x="4736" y="7697"/>
                </a:lnTo>
                <a:lnTo>
                  <a:pt x="4773" y="7632"/>
                </a:lnTo>
                <a:lnTo>
                  <a:pt x="4808" y="7566"/>
                </a:lnTo>
                <a:lnTo>
                  <a:pt x="4842" y="7499"/>
                </a:lnTo>
                <a:lnTo>
                  <a:pt x="4875" y="7430"/>
                </a:lnTo>
                <a:lnTo>
                  <a:pt x="4906" y="7360"/>
                </a:lnTo>
                <a:lnTo>
                  <a:pt x="4935" y="7290"/>
                </a:lnTo>
                <a:lnTo>
                  <a:pt x="4963" y="7217"/>
                </a:lnTo>
                <a:lnTo>
                  <a:pt x="4990" y="7143"/>
                </a:lnTo>
                <a:lnTo>
                  <a:pt x="5014" y="7069"/>
                </a:lnTo>
                <a:lnTo>
                  <a:pt x="5037" y="6993"/>
                </a:lnTo>
                <a:lnTo>
                  <a:pt x="5058" y="6916"/>
                </a:lnTo>
                <a:lnTo>
                  <a:pt x="5078" y="6839"/>
                </a:lnTo>
                <a:lnTo>
                  <a:pt x="5095" y="6760"/>
                </a:lnTo>
                <a:lnTo>
                  <a:pt x="5112" y="6680"/>
                </a:lnTo>
                <a:lnTo>
                  <a:pt x="5126" y="6599"/>
                </a:lnTo>
                <a:lnTo>
                  <a:pt x="5138" y="6518"/>
                </a:lnTo>
                <a:lnTo>
                  <a:pt x="5154" y="6383"/>
                </a:lnTo>
                <a:lnTo>
                  <a:pt x="5164" y="6250"/>
                </a:lnTo>
                <a:lnTo>
                  <a:pt x="5170" y="6119"/>
                </a:lnTo>
                <a:lnTo>
                  <a:pt x="5169" y="5989"/>
                </a:lnTo>
                <a:lnTo>
                  <a:pt x="5164" y="5859"/>
                </a:lnTo>
                <a:lnTo>
                  <a:pt x="5154" y="5732"/>
                </a:lnTo>
                <a:lnTo>
                  <a:pt x="5139" y="5607"/>
                </a:lnTo>
                <a:lnTo>
                  <a:pt x="5119" y="5484"/>
                </a:lnTo>
                <a:lnTo>
                  <a:pt x="5093" y="5364"/>
                </a:lnTo>
                <a:lnTo>
                  <a:pt x="5064" y="5246"/>
                </a:lnTo>
                <a:lnTo>
                  <a:pt x="5030" y="5129"/>
                </a:lnTo>
                <a:lnTo>
                  <a:pt x="4992" y="5017"/>
                </a:lnTo>
                <a:lnTo>
                  <a:pt x="4949" y="4907"/>
                </a:lnTo>
                <a:lnTo>
                  <a:pt x="4903" y="4800"/>
                </a:lnTo>
                <a:lnTo>
                  <a:pt x="4853" y="4697"/>
                </a:lnTo>
                <a:lnTo>
                  <a:pt x="4797" y="4598"/>
                </a:lnTo>
                <a:lnTo>
                  <a:pt x="4739" y="4503"/>
                </a:lnTo>
                <a:lnTo>
                  <a:pt x="4676" y="4411"/>
                </a:lnTo>
                <a:lnTo>
                  <a:pt x="4611" y="4323"/>
                </a:lnTo>
                <a:lnTo>
                  <a:pt x="4541" y="4239"/>
                </a:lnTo>
                <a:lnTo>
                  <a:pt x="4467" y="4160"/>
                </a:lnTo>
                <a:lnTo>
                  <a:pt x="4391" y="4087"/>
                </a:lnTo>
                <a:lnTo>
                  <a:pt x="4311" y="4017"/>
                </a:lnTo>
                <a:lnTo>
                  <a:pt x="4229" y="3952"/>
                </a:lnTo>
                <a:lnTo>
                  <a:pt x="4143" y="3893"/>
                </a:lnTo>
                <a:lnTo>
                  <a:pt x="4054" y="3839"/>
                </a:lnTo>
                <a:lnTo>
                  <a:pt x="3963" y="3791"/>
                </a:lnTo>
                <a:lnTo>
                  <a:pt x="3869" y="3748"/>
                </a:lnTo>
                <a:lnTo>
                  <a:pt x="3772" y="3712"/>
                </a:lnTo>
                <a:lnTo>
                  <a:pt x="3673" y="3682"/>
                </a:lnTo>
                <a:lnTo>
                  <a:pt x="3571" y="3657"/>
                </a:lnTo>
                <a:lnTo>
                  <a:pt x="3467" y="3639"/>
                </a:lnTo>
                <a:lnTo>
                  <a:pt x="3362" y="3628"/>
                </a:lnTo>
                <a:lnTo>
                  <a:pt x="3258" y="3623"/>
                </a:lnTo>
                <a:lnTo>
                  <a:pt x="3154" y="3626"/>
                </a:lnTo>
                <a:lnTo>
                  <a:pt x="3050" y="3635"/>
                </a:lnTo>
                <a:lnTo>
                  <a:pt x="2948" y="3650"/>
                </a:lnTo>
                <a:lnTo>
                  <a:pt x="2847" y="3672"/>
                </a:lnTo>
                <a:lnTo>
                  <a:pt x="2747" y="3700"/>
                </a:lnTo>
                <a:lnTo>
                  <a:pt x="2648" y="3733"/>
                </a:lnTo>
                <a:lnTo>
                  <a:pt x="2551" y="3773"/>
                </a:lnTo>
                <a:lnTo>
                  <a:pt x="2456" y="3818"/>
                </a:lnTo>
                <a:lnTo>
                  <a:pt x="2363" y="3869"/>
                </a:lnTo>
                <a:lnTo>
                  <a:pt x="2271" y="3925"/>
                </a:lnTo>
                <a:lnTo>
                  <a:pt x="2181" y="3987"/>
                </a:lnTo>
                <a:lnTo>
                  <a:pt x="2094" y="4053"/>
                </a:lnTo>
                <a:lnTo>
                  <a:pt x="2009" y="4124"/>
                </a:lnTo>
                <a:lnTo>
                  <a:pt x="1926" y="4201"/>
                </a:lnTo>
                <a:lnTo>
                  <a:pt x="1847" y="4281"/>
                </a:lnTo>
                <a:lnTo>
                  <a:pt x="1770" y="4366"/>
                </a:lnTo>
                <a:lnTo>
                  <a:pt x="1696" y="4456"/>
                </a:lnTo>
                <a:lnTo>
                  <a:pt x="1626" y="4551"/>
                </a:lnTo>
                <a:lnTo>
                  <a:pt x="1558" y="4649"/>
                </a:lnTo>
                <a:lnTo>
                  <a:pt x="1494" y="4751"/>
                </a:lnTo>
                <a:lnTo>
                  <a:pt x="1434" y="4856"/>
                </a:lnTo>
                <a:lnTo>
                  <a:pt x="1377" y="4966"/>
                </a:lnTo>
                <a:lnTo>
                  <a:pt x="1325" y="5079"/>
                </a:lnTo>
                <a:lnTo>
                  <a:pt x="1276" y="5195"/>
                </a:lnTo>
                <a:lnTo>
                  <a:pt x="1232" y="5314"/>
                </a:lnTo>
                <a:lnTo>
                  <a:pt x="1191" y="5437"/>
                </a:lnTo>
                <a:lnTo>
                  <a:pt x="1156" y="5563"/>
                </a:lnTo>
                <a:lnTo>
                  <a:pt x="1126" y="5691"/>
                </a:lnTo>
                <a:lnTo>
                  <a:pt x="1100" y="5821"/>
                </a:lnTo>
                <a:lnTo>
                  <a:pt x="1079" y="5954"/>
                </a:lnTo>
                <a:lnTo>
                  <a:pt x="1065" y="6058"/>
                </a:lnTo>
                <a:lnTo>
                  <a:pt x="1056" y="6162"/>
                </a:lnTo>
                <a:lnTo>
                  <a:pt x="1050" y="6265"/>
                </a:lnTo>
                <a:lnTo>
                  <a:pt x="1047" y="6367"/>
                </a:lnTo>
                <a:lnTo>
                  <a:pt x="1047" y="6468"/>
                </a:lnTo>
                <a:lnTo>
                  <a:pt x="1050" y="6568"/>
                </a:lnTo>
                <a:lnTo>
                  <a:pt x="1056" y="6667"/>
                </a:lnTo>
                <a:lnTo>
                  <a:pt x="1066" y="6766"/>
                </a:lnTo>
                <a:lnTo>
                  <a:pt x="1079" y="6863"/>
                </a:lnTo>
                <a:lnTo>
                  <a:pt x="1094" y="6958"/>
                </a:lnTo>
                <a:lnTo>
                  <a:pt x="1112" y="7053"/>
                </a:lnTo>
                <a:lnTo>
                  <a:pt x="1132" y="7145"/>
                </a:lnTo>
                <a:lnTo>
                  <a:pt x="1156" y="7236"/>
                </a:lnTo>
                <a:lnTo>
                  <a:pt x="1182" y="7326"/>
                </a:lnTo>
                <a:lnTo>
                  <a:pt x="1211" y="7414"/>
                </a:lnTo>
                <a:lnTo>
                  <a:pt x="1243" y="7500"/>
                </a:lnTo>
                <a:lnTo>
                  <a:pt x="1276" y="7585"/>
                </a:lnTo>
                <a:lnTo>
                  <a:pt x="1313" y="7666"/>
                </a:lnTo>
                <a:lnTo>
                  <a:pt x="1352" y="7747"/>
                </a:lnTo>
                <a:lnTo>
                  <a:pt x="1393" y="7825"/>
                </a:lnTo>
                <a:lnTo>
                  <a:pt x="1437" y="7901"/>
                </a:lnTo>
                <a:lnTo>
                  <a:pt x="1484" y="7974"/>
                </a:lnTo>
                <a:lnTo>
                  <a:pt x="1532" y="8046"/>
                </a:lnTo>
                <a:lnTo>
                  <a:pt x="1583" y="8115"/>
                </a:lnTo>
                <a:lnTo>
                  <a:pt x="1635" y="8181"/>
                </a:lnTo>
                <a:lnTo>
                  <a:pt x="1689" y="8245"/>
                </a:lnTo>
                <a:lnTo>
                  <a:pt x="1747" y="8305"/>
                </a:lnTo>
                <a:lnTo>
                  <a:pt x="1805" y="8364"/>
                </a:lnTo>
                <a:lnTo>
                  <a:pt x="1867" y="8419"/>
                </a:lnTo>
                <a:lnTo>
                  <a:pt x="1929" y="8472"/>
                </a:lnTo>
                <a:lnTo>
                  <a:pt x="1994" y="8521"/>
                </a:lnTo>
                <a:lnTo>
                  <a:pt x="2060" y="8567"/>
                </a:lnTo>
                <a:lnTo>
                  <a:pt x="1886" y="8645"/>
                </a:lnTo>
                <a:lnTo>
                  <a:pt x="1722" y="8732"/>
                </a:lnTo>
                <a:lnTo>
                  <a:pt x="1566" y="8828"/>
                </a:lnTo>
                <a:lnTo>
                  <a:pt x="1422" y="8934"/>
                </a:lnTo>
                <a:lnTo>
                  <a:pt x="1286" y="9046"/>
                </a:lnTo>
                <a:lnTo>
                  <a:pt x="1159" y="9167"/>
                </a:lnTo>
                <a:lnTo>
                  <a:pt x="1040" y="9292"/>
                </a:lnTo>
                <a:lnTo>
                  <a:pt x="930" y="9423"/>
                </a:lnTo>
                <a:lnTo>
                  <a:pt x="828" y="9558"/>
                </a:lnTo>
                <a:lnTo>
                  <a:pt x="734" y="9697"/>
                </a:lnTo>
                <a:lnTo>
                  <a:pt x="646" y="9838"/>
                </a:lnTo>
                <a:lnTo>
                  <a:pt x="566" y="9981"/>
                </a:lnTo>
                <a:lnTo>
                  <a:pt x="494" y="10126"/>
                </a:lnTo>
                <a:lnTo>
                  <a:pt x="426" y="10270"/>
                </a:lnTo>
                <a:lnTo>
                  <a:pt x="366" y="10414"/>
                </a:lnTo>
                <a:lnTo>
                  <a:pt x="311" y="10557"/>
                </a:lnTo>
                <a:lnTo>
                  <a:pt x="263" y="10697"/>
                </a:lnTo>
                <a:lnTo>
                  <a:pt x="220" y="10834"/>
                </a:lnTo>
                <a:lnTo>
                  <a:pt x="180" y="10968"/>
                </a:lnTo>
                <a:lnTo>
                  <a:pt x="147" y="11096"/>
                </a:lnTo>
                <a:lnTo>
                  <a:pt x="117" y="11219"/>
                </a:lnTo>
                <a:lnTo>
                  <a:pt x="92" y="11335"/>
                </a:lnTo>
                <a:lnTo>
                  <a:pt x="71" y="11445"/>
                </a:lnTo>
                <a:lnTo>
                  <a:pt x="52" y="11546"/>
                </a:lnTo>
                <a:lnTo>
                  <a:pt x="38" y="11639"/>
                </a:lnTo>
                <a:lnTo>
                  <a:pt x="26" y="11722"/>
                </a:lnTo>
                <a:lnTo>
                  <a:pt x="17" y="11794"/>
                </a:lnTo>
                <a:lnTo>
                  <a:pt x="10" y="11855"/>
                </a:lnTo>
                <a:lnTo>
                  <a:pt x="2" y="11941"/>
                </a:lnTo>
                <a:lnTo>
                  <a:pt x="0" y="11970"/>
                </a:lnTo>
                <a:lnTo>
                  <a:pt x="4244" y="11480"/>
                </a:lnTo>
                <a:lnTo>
                  <a:pt x="4237" y="11541"/>
                </a:lnTo>
                <a:lnTo>
                  <a:pt x="4230" y="11602"/>
                </a:lnTo>
                <a:lnTo>
                  <a:pt x="4223" y="11663"/>
                </a:lnTo>
                <a:lnTo>
                  <a:pt x="4216" y="11724"/>
                </a:lnTo>
                <a:lnTo>
                  <a:pt x="4210" y="11785"/>
                </a:lnTo>
                <a:lnTo>
                  <a:pt x="4204" y="11847"/>
                </a:lnTo>
                <a:lnTo>
                  <a:pt x="4198" y="11908"/>
                </a:lnTo>
                <a:lnTo>
                  <a:pt x="4193" y="11970"/>
                </a:lnTo>
                <a:lnTo>
                  <a:pt x="10598" y="11306"/>
                </a:lnTo>
                <a:lnTo>
                  <a:pt x="10591" y="11399"/>
                </a:lnTo>
                <a:lnTo>
                  <a:pt x="10586" y="11484"/>
                </a:lnTo>
                <a:lnTo>
                  <a:pt x="10581" y="11562"/>
                </a:lnTo>
                <a:lnTo>
                  <a:pt x="10577" y="11632"/>
                </a:lnTo>
                <a:lnTo>
                  <a:pt x="10574" y="11691"/>
                </a:lnTo>
                <a:lnTo>
                  <a:pt x="10571" y="11742"/>
                </a:lnTo>
                <a:lnTo>
                  <a:pt x="10568" y="11782"/>
                </a:lnTo>
                <a:lnTo>
                  <a:pt x="10565" y="11813"/>
                </a:lnTo>
                <a:lnTo>
                  <a:pt x="14880" y="11812"/>
                </a:lnTo>
                <a:lnTo>
                  <a:pt x="14896" y="11774"/>
                </a:lnTo>
                <a:lnTo>
                  <a:pt x="14940" y="11666"/>
                </a:lnTo>
                <a:lnTo>
                  <a:pt x="14970" y="11587"/>
                </a:lnTo>
                <a:lnTo>
                  <a:pt x="15004" y="11496"/>
                </a:lnTo>
                <a:lnTo>
                  <a:pt x="15043" y="11390"/>
                </a:lnTo>
                <a:lnTo>
                  <a:pt x="15085" y="11270"/>
                </a:lnTo>
                <a:lnTo>
                  <a:pt x="15129" y="11140"/>
                </a:lnTo>
                <a:lnTo>
                  <a:pt x="15175" y="11000"/>
                </a:lnTo>
                <a:lnTo>
                  <a:pt x="15222" y="10849"/>
                </a:lnTo>
                <a:lnTo>
                  <a:pt x="15268" y="10690"/>
                </a:lnTo>
                <a:lnTo>
                  <a:pt x="15315" y="10523"/>
                </a:lnTo>
                <a:lnTo>
                  <a:pt x="15360" y="10350"/>
                </a:lnTo>
                <a:lnTo>
                  <a:pt x="15402" y="10171"/>
                </a:lnTo>
                <a:lnTo>
                  <a:pt x="15442" y="9987"/>
                </a:lnTo>
                <a:lnTo>
                  <a:pt x="15478" y="9801"/>
                </a:lnTo>
                <a:lnTo>
                  <a:pt x="15509" y="9611"/>
                </a:lnTo>
                <a:lnTo>
                  <a:pt x="15536" y="9420"/>
                </a:lnTo>
                <a:lnTo>
                  <a:pt x="15556" y="9228"/>
                </a:lnTo>
                <a:lnTo>
                  <a:pt x="15571" y="9036"/>
                </a:lnTo>
                <a:lnTo>
                  <a:pt x="15577" y="8847"/>
                </a:lnTo>
                <a:lnTo>
                  <a:pt x="15576" y="8659"/>
                </a:lnTo>
                <a:lnTo>
                  <a:pt x="15565" y="8475"/>
                </a:lnTo>
                <a:lnTo>
                  <a:pt x="15544" y="8294"/>
                </a:lnTo>
                <a:lnTo>
                  <a:pt x="15514" y="8120"/>
                </a:lnTo>
                <a:lnTo>
                  <a:pt x="15472" y="7952"/>
                </a:lnTo>
                <a:lnTo>
                  <a:pt x="15417" y="7792"/>
                </a:lnTo>
                <a:lnTo>
                  <a:pt x="15351" y="7639"/>
                </a:lnTo>
                <a:lnTo>
                  <a:pt x="15271" y="7496"/>
                </a:lnTo>
                <a:lnTo>
                  <a:pt x="15176" y="7364"/>
                </a:lnTo>
                <a:lnTo>
                  <a:pt x="15068" y="7242"/>
                </a:lnTo>
                <a:lnTo>
                  <a:pt x="15116" y="7196"/>
                </a:lnTo>
                <a:lnTo>
                  <a:pt x="15164" y="7148"/>
                </a:lnTo>
                <a:lnTo>
                  <a:pt x="15211" y="7100"/>
                </a:lnTo>
                <a:lnTo>
                  <a:pt x="15257" y="7050"/>
                </a:lnTo>
                <a:lnTo>
                  <a:pt x="15301" y="6998"/>
                </a:lnTo>
                <a:lnTo>
                  <a:pt x="15346" y="6946"/>
                </a:lnTo>
                <a:lnTo>
                  <a:pt x="15389" y="6891"/>
                </a:lnTo>
                <a:lnTo>
                  <a:pt x="15431" y="6836"/>
                </a:lnTo>
                <a:lnTo>
                  <a:pt x="15472" y="6779"/>
                </a:lnTo>
                <a:lnTo>
                  <a:pt x="15512" y="6721"/>
                </a:lnTo>
                <a:lnTo>
                  <a:pt x="15551" y="6662"/>
                </a:lnTo>
                <a:lnTo>
                  <a:pt x="15590" y="6602"/>
                </a:lnTo>
                <a:lnTo>
                  <a:pt x="15627" y="6541"/>
                </a:lnTo>
                <a:lnTo>
                  <a:pt x="15662" y="6478"/>
                </a:lnTo>
                <a:lnTo>
                  <a:pt x="15698" y="6415"/>
                </a:lnTo>
                <a:lnTo>
                  <a:pt x="15731" y="6349"/>
                </a:lnTo>
                <a:lnTo>
                  <a:pt x="15763" y="6283"/>
                </a:lnTo>
                <a:lnTo>
                  <a:pt x="15794" y="6217"/>
                </a:lnTo>
                <a:lnTo>
                  <a:pt x="15825" y="6148"/>
                </a:lnTo>
                <a:lnTo>
                  <a:pt x="15854" y="6079"/>
                </a:lnTo>
                <a:lnTo>
                  <a:pt x="15881" y="6009"/>
                </a:lnTo>
                <a:lnTo>
                  <a:pt x="15907" y="5938"/>
                </a:lnTo>
                <a:lnTo>
                  <a:pt x="15931" y="5866"/>
                </a:lnTo>
                <a:lnTo>
                  <a:pt x="15956" y="5794"/>
                </a:lnTo>
                <a:lnTo>
                  <a:pt x="15977" y="5720"/>
                </a:lnTo>
                <a:lnTo>
                  <a:pt x="15998" y="5645"/>
                </a:lnTo>
                <a:lnTo>
                  <a:pt x="16017" y="5570"/>
                </a:lnTo>
                <a:lnTo>
                  <a:pt x="16035" y="5493"/>
                </a:lnTo>
                <a:lnTo>
                  <a:pt x="16051" y="5416"/>
                </a:lnTo>
                <a:lnTo>
                  <a:pt x="16067" y="5337"/>
                </a:lnTo>
                <a:lnTo>
                  <a:pt x="16080" y="5259"/>
                </a:lnTo>
                <a:lnTo>
                  <a:pt x="16092" y="5180"/>
                </a:lnTo>
                <a:close/>
              </a:path>
            </a:pathLst>
          </a:custGeom>
          <a:solidFill>
            <a:srgbClr val="0BD0D9"/>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Freeform 225">
            <a:extLst>
              <a:ext uri="{FF2B5EF4-FFF2-40B4-BE49-F238E27FC236}">
                <a16:creationId xmlns:a16="http://schemas.microsoft.com/office/drawing/2014/main" id="{B13B4F23-B8B2-1F1B-EDC4-7BCC3A474833}"/>
              </a:ext>
            </a:extLst>
          </p:cNvPr>
          <p:cNvSpPr>
            <a:spLocks noEditPoints="1"/>
          </p:cNvSpPr>
          <p:nvPr/>
        </p:nvSpPr>
        <p:spPr bwMode="auto">
          <a:xfrm>
            <a:off x="5374426" y="5045520"/>
            <a:ext cx="319697" cy="326065"/>
          </a:xfrm>
          <a:custGeom>
            <a:avLst/>
            <a:gdLst>
              <a:gd name="T0" fmla="*/ 690 w 15813"/>
              <a:gd name="T1" fmla="*/ 14524 h 16126"/>
              <a:gd name="T2" fmla="*/ 0 w 15813"/>
              <a:gd name="T3" fmla="*/ 15687 h 16126"/>
              <a:gd name="T4" fmla="*/ 611 w 15813"/>
              <a:gd name="T5" fmla="*/ 16126 h 16126"/>
              <a:gd name="T6" fmla="*/ 1821 w 15813"/>
              <a:gd name="T7" fmla="*/ 14965 h 16126"/>
              <a:gd name="T8" fmla="*/ 3189 w 15813"/>
              <a:gd name="T9" fmla="*/ 14147 h 16126"/>
              <a:gd name="T10" fmla="*/ 4960 w 15813"/>
              <a:gd name="T11" fmla="*/ 13744 h 16126"/>
              <a:gd name="T12" fmla="*/ 5779 w 15813"/>
              <a:gd name="T13" fmla="*/ 13465 h 16126"/>
              <a:gd name="T14" fmla="*/ 6118 w 15813"/>
              <a:gd name="T15" fmla="*/ 12655 h 16126"/>
              <a:gd name="T16" fmla="*/ 6081 w 15813"/>
              <a:gd name="T17" fmla="*/ 12070 h 16126"/>
              <a:gd name="T18" fmla="*/ 5616 w 15813"/>
              <a:gd name="T19" fmla="*/ 12146 h 16126"/>
              <a:gd name="T20" fmla="*/ 5126 w 15813"/>
              <a:gd name="T21" fmla="*/ 12523 h 16126"/>
              <a:gd name="T22" fmla="*/ 5093 w 15813"/>
              <a:gd name="T23" fmla="*/ 12036 h 16126"/>
              <a:gd name="T24" fmla="*/ 4854 w 15813"/>
              <a:gd name="T25" fmla="*/ 11484 h 16126"/>
              <a:gd name="T26" fmla="*/ 4313 w 15813"/>
              <a:gd name="T27" fmla="*/ 11295 h 16126"/>
              <a:gd name="T28" fmla="*/ 3655 w 15813"/>
              <a:gd name="T29" fmla="*/ 11472 h 16126"/>
              <a:gd name="T30" fmla="*/ 4043 w 15813"/>
              <a:gd name="T31" fmla="*/ 11055 h 16126"/>
              <a:gd name="T32" fmla="*/ 4887 w 15813"/>
              <a:gd name="T33" fmla="*/ 10756 h 16126"/>
              <a:gd name="T34" fmla="*/ 5395 w 15813"/>
              <a:gd name="T35" fmla="*/ 11517 h 16126"/>
              <a:gd name="T36" fmla="*/ 5270 w 15813"/>
              <a:gd name="T37" fmla="*/ 12302 h 16126"/>
              <a:gd name="T38" fmla="*/ 5366 w 15813"/>
              <a:gd name="T39" fmla="*/ 12497 h 16126"/>
              <a:gd name="T40" fmla="*/ 5726 w 15813"/>
              <a:gd name="T41" fmla="*/ 12505 h 16126"/>
              <a:gd name="T42" fmla="*/ 5834 w 15813"/>
              <a:gd name="T43" fmla="*/ 12803 h 16126"/>
              <a:gd name="T44" fmla="*/ 5735 w 15813"/>
              <a:gd name="T45" fmla="*/ 13453 h 16126"/>
              <a:gd name="T46" fmla="*/ 6547 w 15813"/>
              <a:gd name="T47" fmla="*/ 12595 h 16126"/>
              <a:gd name="T48" fmla="*/ 11252 w 15813"/>
              <a:gd name="T49" fmla="*/ 8687 h 16126"/>
              <a:gd name="T50" fmla="*/ 13814 w 15813"/>
              <a:gd name="T51" fmla="*/ 7451 h 16126"/>
              <a:gd name="T52" fmla="*/ 15805 w 15813"/>
              <a:gd name="T53" fmla="*/ 4433 h 16126"/>
              <a:gd name="T54" fmla="*/ 15378 w 15813"/>
              <a:gd name="T55" fmla="*/ 2201 h 16126"/>
              <a:gd name="T56" fmla="*/ 13220 w 15813"/>
              <a:gd name="T57" fmla="*/ 102 h 16126"/>
              <a:gd name="T58" fmla="*/ 10628 w 15813"/>
              <a:gd name="T59" fmla="*/ 519 h 16126"/>
              <a:gd name="T60" fmla="*/ 12037 w 15813"/>
              <a:gd name="T61" fmla="*/ 1942 h 16126"/>
              <a:gd name="T62" fmla="*/ 13774 w 15813"/>
              <a:gd name="T63" fmla="*/ 5701 h 16126"/>
              <a:gd name="T64" fmla="*/ 13782 w 15813"/>
              <a:gd name="T65" fmla="*/ 7247 h 16126"/>
              <a:gd name="T66" fmla="*/ 13501 w 15813"/>
              <a:gd name="T67" fmla="*/ 5949 h 16126"/>
              <a:gd name="T68" fmla="*/ 10115 w 15813"/>
              <a:gd name="T69" fmla="*/ 7799 h 16126"/>
              <a:gd name="T70" fmla="*/ 7356 w 15813"/>
              <a:gd name="T71" fmla="*/ 9432 h 16126"/>
              <a:gd name="T72" fmla="*/ 10565 w 15813"/>
              <a:gd name="T73" fmla="*/ 6937 h 16126"/>
              <a:gd name="T74" fmla="*/ 13162 w 15813"/>
              <a:gd name="T75" fmla="*/ 4936 h 16126"/>
              <a:gd name="T76" fmla="*/ 12494 w 15813"/>
              <a:gd name="T77" fmla="*/ 3658 h 16126"/>
              <a:gd name="T78" fmla="*/ 9186 w 15813"/>
              <a:gd name="T79" fmla="*/ 5935 h 16126"/>
              <a:gd name="T80" fmla="*/ 5803 w 15813"/>
              <a:gd name="T81" fmla="*/ 8649 h 16126"/>
              <a:gd name="T82" fmla="*/ 9069 w 15813"/>
              <a:gd name="T83" fmla="*/ 5293 h 16126"/>
              <a:gd name="T84" fmla="*/ 11735 w 15813"/>
              <a:gd name="T85" fmla="*/ 3098 h 16126"/>
              <a:gd name="T86" fmla="*/ 10400 w 15813"/>
              <a:gd name="T87" fmla="*/ 1980 h 16126"/>
              <a:gd name="T88" fmla="*/ 9165 w 15813"/>
              <a:gd name="T89" fmla="*/ 1797 h 16126"/>
              <a:gd name="T90" fmla="*/ 6465 w 15813"/>
              <a:gd name="T91" fmla="*/ 4381 h 16126"/>
              <a:gd name="T92" fmla="*/ 3154 w 15813"/>
              <a:gd name="T93" fmla="*/ 8167 h 16126"/>
              <a:gd name="T94" fmla="*/ 1370 w 15813"/>
              <a:gd name="T95" fmla="*/ 10351 h 16126"/>
              <a:gd name="T96" fmla="*/ 1342 w 15813"/>
              <a:gd name="T97" fmla="*/ 12248 h 16126"/>
              <a:gd name="T98" fmla="*/ 1115 w 15813"/>
              <a:gd name="T99" fmla="*/ 13423 h 16126"/>
              <a:gd name="T100" fmla="*/ 2159 w 15813"/>
              <a:gd name="T101" fmla="*/ 13950 h 16126"/>
              <a:gd name="T102" fmla="*/ 1390 w 15813"/>
              <a:gd name="T103" fmla="*/ 13393 h 16126"/>
              <a:gd name="T104" fmla="*/ 2432 w 15813"/>
              <a:gd name="T105" fmla="*/ 13359 h 16126"/>
              <a:gd name="T106" fmla="*/ 2444 w 15813"/>
              <a:gd name="T107" fmla="*/ 14313 h 16126"/>
              <a:gd name="T108" fmla="*/ 3549 w 15813"/>
              <a:gd name="T109" fmla="*/ 11213 h 16126"/>
              <a:gd name="T110" fmla="*/ 3192 w 15813"/>
              <a:gd name="T111" fmla="*/ 10582 h 16126"/>
              <a:gd name="T112" fmla="*/ 2643 w 15813"/>
              <a:gd name="T113" fmla="*/ 10135 h 16126"/>
              <a:gd name="T114" fmla="*/ 1828 w 15813"/>
              <a:gd name="T115" fmla="*/ 10201 h 16126"/>
              <a:gd name="T116" fmla="*/ 1603 w 15813"/>
              <a:gd name="T117" fmla="*/ 10174 h 16126"/>
              <a:gd name="T118" fmla="*/ 2630 w 15813"/>
              <a:gd name="T119" fmla="*/ 9625 h 16126"/>
              <a:gd name="T120" fmla="*/ 3432 w 15813"/>
              <a:gd name="T121" fmla="*/ 9983 h 16126"/>
              <a:gd name="T122" fmla="*/ 3631 w 15813"/>
              <a:gd name="T123" fmla="*/ 10966 h 16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813" h="16126">
                <a:moveTo>
                  <a:pt x="1115" y="13423"/>
                </a:moveTo>
                <a:lnTo>
                  <a:pt x="1115" y="13423"/>
                </a:lnTo>
                <a:lnTo>
                  <a:pt x="1109" y="13443"/>
                </a:lnTo>
                <a:lnTo>
                  <a:pt x="1090" y="13497"/>
                </a:lnTo>
                <a:lnTo>
                  <a:pt x="1061" y="13583"/>
                </a:lnTo>
                <a:lnTo>
                  <a:pt x="1021" y="13696"/>
                </a:lnTo>
                <a:lnTo>
                  <a:pt x="971" y="13832"/>
                </a:lnTo>
                <a:lnTo>
                  <a:pt x="912" y="13987"/>
                </a:lnTo>
                <a:lnTo>
                  <a:pt x="880" y="14070"/>
                </a:lnTo>
                <a:lnTo>
                  <a:pt x="845" y="14156"/>
                </a:lnTo>
                <a:lnTo>
                  <a:pt x="809" y="14246"/>
                </a:lnTo>
                <a:lnTo>
                  <a:pt x="771" y="14337"/>
                </a:lnTo>
                <a:lnTo>
                  <a:pt x="732" y="14431"/>
                </a:lnTo>
                <a:lnTo>
                  <a:pt x="690" y="14524"/>
                </a:lnTo>
                <a:lnTo>
                  <a:pt x="648" y="14619"/>
                </a:lnTo>
                <a:lnTo>
                  <a:pt x="604" y="14715"/>
                </a:lnTo>
                <a:lnTo>
                  <a:pt x="558" y="14810"/>
                </a:lnTo>
                <a:lnTo>
                  <a:pt x="511" y="14903"/>
                </a:lnTo>
                <a:lnTo>
                  <a:pt x="463" y="14996"/>
                </a:lnTo>
                <a:lnTo>
                  <a:pt x="415" y="15087"/>
                </a:lnTo>
                <a:lnTo>
                  <a:pt x="365" y="15175"/>
                </a:lnTo>
                <a:lnTo>
                  <a:pt x="314" y="15261"/>
                </a:lnTo>
                <a:lnTo>
                  <a:pt x="263" y="15343"/>
                </a:lnTo>
                <a:lnTo>
                  <a:pt x="212" y="15421"/>
                </a:lnTo>
                <a:lnTo>
                  <a:pt x="159" y="15496"/>
                </a:lnTo>
                <a:lnTo>
                  <a:pt x="107" y="15566"/>
                </a:lnTo>
                <a:lnTo>
                  <a:pt x="53" y="15629"/>
                </a:lnTo>
                <a:lnTo>
                  <a:pt x="0" y="15687"/>
                </a:lnTo>
                <a:lnTo>
                  <a:pt x="8" y="15696"/>
                </a:lnTo>
                <a:lnTo>
                  <a:pt x="33" y="15719"/>
                </a:lnTo>
                <a:lnTo>
                  <a:pt x="53" y="15737"/>
                </a:lnTo>
                <a:lnTo>
                  <a:pt x="78" y="15758"/>
                </a:lnTo>
                <a:lnTo>
                  <a:pt x="106" y="15782"/>
                </a:lnTo>
                <a:lnTo>
                  <a:pt x="140" y="15809"/>
                </a:lnTo>
                <a:lnTo>
                  <a:pt x="179" y="15840"/>
                </a:lnTo>
                <a:lnTo>
                  <a:pt x="224" y="15873"/>
                </a:lnTo>
                <a:lnTo>
                  <a:pt x="274" y="15909"/>
                </a:lnTo>
                <a:lnTo>
                  <a:pt x="329" y="15949"/>
                </a:lnTo>
                <a:lnTo>
                  <a:pt x="391" y="15989"/>
                </a:lnTo>
                <a:lnTo>
                  <a:pt x="458" y="16033"/>
                </a:lnTo>
                <a:lnTo>
                  <a:pt x="531" y="16079"/>
                </a:lnTo>
                <a:lnTo>
                  <a:pt x="611" y="16126"/>
                </a:lnTo>
                <a:lnTo>
                  <a:pt x="624" y="16113"/>
                </a:lnTo>
                <a:lnTo>
                  <a:pt x="660" y="16075"/>
                </a:lnTo>
                <a:lnTo>
                  <a:pt x="719" y="16015"/>
                </a:lnTo>
                <a:lnTo>
                  <a:pt x="797" y="15936"/>
                </a:lnTo>
                <a:lnTo>
                  <a:pt x="892" y="15842"/>
                </a:lnTo>
                <a:lnTo>
                  <a:pt x="1001" y="15734"/>
                </a:lnTo>
                <a:lnTo>
                  <a:pt x="1121" y="15616"/>
                </a:lnTo>
                <a:lnTo>
                  <a:pt x="1251" y="15490"/>
                </a:lnTo>
                <a:lnTo>
                  <a:pt x="1389" y="15359"/>
                </a:lnTo>
                <a:lnTo>
                  <a:pt x="1532" y="15226"/>
                </a:lnTo>
                <a:lnTo>
                  <a:pt x="1604" y="15159"/>
                </a:lnTo>
                <a:lnTo>
                  <a:pt x="1676" y="15094"/>
                </a:lnTo>
                <a:lnTo>
                  <a:pt x="1748" y="15028"/>
                </a:lnTo>
                <a:lnTo>
                  <a:pt x="1821" y="14965"/>
                </a:lnTo>
                <a:lnTo>
                  <a:pt x="1892" y="14903"/>
                </a:lnTo>
                <a:lnTo>
                  <a:pt x="1962" y="14843"/>
                </a:lnTo>
                <a:lnTo>
                  <a:pt x="2031" y="14785"/>
                </a:lnTo>
                <a:lnTo>
                  <a:pt x="2099" y="14730"/>
                </a:lnTo>
                <a:lnTo>
                  <a:pt x="2164" y="14678"/>
                </a:lnTo>
                <a:lnTo>
                  <a:pt x="2229" y="14629"/>
                </a:lnTo>
                <a:lnTo>
                  <a:pt x="2289" y="14584"/>
                </a:lnTo>
                <a:lnTo>
                  <a:pt x="2348" y="14543"/>
                </a:lnTo>
                <a:lnTo>
                  <a:pt x="2485" y="14465"/>
                </a:lnTo>
                <a:lnTo>
                  <a:pt x="2624" y="14392"/>
                </a:lnTo>
                <a:lnTo>
                  <a:pt x="2765" y="14324"/>
                </a:lnTo>
                <a:lnTo>
                  <a:pt x="2906" y="14260"/>
                </a:lnTo>
                <a:lnTo>
                  <a:pt x="3047" y="14202"/>
                </a:lnTo>
                <a:lnTo>
                  <a:pt x="3189" y="14147"/>
                </a:lnTo>
                <a:lnTo>
                  <a:pt x="3330" y="14097"/>
                </a:lnTo>
                <a:lnTo>
                  <a:pt x="3471" y="14051"/>
                </a:lnTo>
                <a:lnTo>
                  <a:pt x="3611" y="14007"/>
                </a:lnTo>
                <a:lnTo>
                  <a:pt x="3749" y="13969"/>
                </a:lnTo>
                <a:lnTo>
                  <a:pt x="3885" y="13933"/>
                </a:lnTo>
                <a:lnTo>
                  <a:pt x="4019" y="13901"/>
                </a:lnTo>
                <a:lnTo>
                  <a:pt x="4150" y="13872"/>
                </a:lnTo>
                <a:lnTo>
                  <a:pt x="4278" y="13846"/>
                </a:lnTo>
                <a:lnTo>
                  <a:pt x="4403" y="13823"/>
                </a:lnTo>
                <a:lnTo>
                  <a:pt x="4524" y="13803"/>
                </a:lnTo>
                <a:lnTo>
                  <a:pt x="4641" y="13784"/>
                </a:lnTo>
                <a:lnTo>
                  <a:pt x="4753" y="13769"/>
                </a:lnTo>
                <a:lnTo>
                  <a:pt x="4860" y="13755"/>
                </a:lnTo>
                <a:lnTo>
                  <a:pt x="4960" y="13744"/>
                </a:lnTo>
                <a:lnTo>
                  <a:pt x="5056" y="13735"/>
                </a:lnTo>
                <a:lnTo>
                  <a:pt x="5146" y="13727"/>
                </a:lnTo>
                <a:lnTo>
                  <a:pt x="5228" y="13721"/>
                </a:lnTo>
                <a:lnTo>
                  <a:pt x="5304" y="13716"/>
                </a:lnTo>
                <a:lnTo>
                  <a:pt x="5372" y="13712"/>
                </a:lnTo>
                <a:lnTo>
                  <a:pt x="5433" y="13709"/>
                </a:lnTo>
                <a:lnTo>
                  <a:pt x="5485" y="13707"/>
                </a:lnTo>
                <a:lnTo>
                  <a:pt x="5529" y="13706"/>
                </a:lnTo>
                <a:lnTo>
                  <a:pt x="5588" y="13706"/>
                </a:lnTo>
                <a:lnTo>
                  <a:pt x="5609" y="13706"/>
                </a:lnTo>
                <a:lnTo>
                  <a:pt x="5655" y="13645"/>
                </a:lnTo>
                <a:lnTo>
                  <a:pt x="5698" y="13585"/>
                </a:lnTo>
                <a:lnTo>
                  <a:pt x="5740" y="13525"/>
                </a:lnTo>
                <a:lnTo>
                  <a:pt x="5779" y="13465"/>
                </a:lnTo>
                <a:lnTo>
                  <a:pt x="5817" y="13404"/>
                </a:lnTo>
                <a:lnTo>
                  <a:pt x="5852" y="13344"/>
                </a:lnTo>
                <a:lnTo>
                  <a:pt x="5885" y="13283"/>
                </a:lnTo>
                <a:lnTo>
                  <a:pt x="5917" y="13224"/>
                </a:lnTo>
                <a:lnTo>
                  <a:pt x="5946" y="13163"/>
                </a:lnTo>
                <a:lnTo>
                  <a:pt x="5973" y="13105"/>
                </a:lnTo>
                <a:lnTo>
                  <a:pt x="5998" y="13046"/>
                </a:lnTo>
                <a:lnTo>
                  <a:pt x="6021" y="12988"/>
                </a:lnTo>
                <a:lnTo>
                  <a:pt x="6042" y="12931"/>
                </a:lnTo>
                <a:lnTo>
                  <a:pt x="6062" y="12873"/>
                </a:lnTo>
                <a:lnTo>
                  <a:pt x="6079" y="12818"/>
                </a:lnTo>
                <a:lnTo>
                  <a:pt x="6094" y="12762"/>
                </a:lnTo>
                <a:lnTo>
                  <a:pt x="6107" y="12709"/>
                </a:lnTo>
                <a:lnTo>
                  <a:pt x="6118" y="12655"/>
                </a:lnTo>
                <a:lnTo>
                  <a:pt x="6128" y="12604"/>
                </a:lnTo>
                <a:lnTo>
                  <a:pt x="6135" y="12553"/>
                </a:lnTo>
                <a:lnTo>
                  <a:pt x="6141" y="12503"/>
                </a:lnTo>
                <a:lnTo>
                  <a:pt x="6144" y="12456"/>
                </a:lnTo>
                <a:lnTo>
                  <a:pt x="6146" y="12410"/>
                </a:lnTo>
                <a:lnTo>
                  <a:pt x="6146" y="12364"/>
                </a:lnTo>
                <a:lnTo>
                  <a:pt x="6144" y="12321"/>
                </a:lnTo>
                <a:lnTo>
                  <a:pt x="6141" y="12279"/>
                </a:lnTo>
                <a:lnTo>
                  <a:pt x="6135" y="12239"/>
                </a:lnTo>
                <a:lnTo>
                  <a:pt x="6128" y="12202"/>
                </a:lnTo>
                <a:lnTo>
                  <a:pt x="6119" y="12166"/>
                </a:lnTo>
                <a:lnTo>
                  <a:pt x="6108" y="12131"/>
                </a:lnTo>
                <a:lnTo>
                  <a:pt x="6095" y="12100"/>
                </a:lnTo>
                <a:lnTo>
                  <a:pt x="6081" y="12070"/>
                </a:lnTo>
                <a:lnTo>
                  <a:pt x="6063" y="12045"/>
                </a:lnTo>
                <a:lnTo>
                  <a:pt x="6041" y="12025"/>
                </a:lnTo>
                <a:lnTo>
                  <a:pt x="6018" y="12012"/>
                </a:lnTo>
                <a:lnTo>
                  <a:pt x="5991" y="12004"/>
                </a:lnTo>
                <a:lnTo>
                  <a:pt x="5961" y="12001"/>
                </a:lnTo>
                <a:lnTo>
                  <a:pt x="5929" y="12003"/>
                </a:lnTo>
                <a:lnTo>
                  <a:pt x="5894" y="12009"/>
                </a:lnTo>
                <a:lnTo>
                  <a:pt x="5858" y="12019"/>
                </a:lnTo>
                <a:lnTo>
                  <a:pt x="5821" y="12034"/>
                </a:lnTo>
                <a:lnTo>
                  <a:pt x="5782" y="12051"/>
                </a:lnTo>
                <a:lnTo>
                  <a:pt x="5741" y="12071"/>
                </a:lnTo>
                <a:lnTo>
                  <a:pt x="5700" y="12094"/>
                </a:lnTo>
                <a:lnTo>
                  <a:pt x="5659" y="12119"/>
                </a:lnTo>
                <a:lnTo>
                  <a:pt x="5616" y="12146"/>
                </a:lnTo>
                <a:lnTo>
                  <a:pt x="5575" y="12175"/>
                </a:lnTo>
                <a:lnTo>
                  <a:pt x="5533" y="12205"/>
                </a:lnTo>
                <a:lnTo>
                  <a:pt x="5491" y="12236"/>
                </a:lnTo>
                <a:lnTo>
                  <a:pt x="5451" y="12267"/>
                </a:lnTo>
                <a:lnTo>
                  <a:pt x="5412" y="12300"/>
                </a:lnTo>
                <a:lnTo>
                  <a:pt x="5373" y="12331"/>
                </a:lnTo>
                <a:lnTo>
                  <a:pt x="5302" y="12391"/>
                </a:lnTo>
                <a:lnTo>
                  <a:pt x="5238" y="12448"/>
                </a:lnTo>
                <a:lnTo>
                  <a:pt x="5186" y="12497"/>
                </a:lnTo>
                <a:lnTo>
                  <a:pt x="5146" y="12536"/>
                </a:lnTo>
                <a:lnTo>
                  <a:pt x="5120" y="12560"/>
                </a:lnTo>
                <a:lnTo>
                  <a:pt x="5110" y="12569"/>
                </a:lnTo>
                <a:lnTo>
                  <a:pt x="5119" y="12547"/>
                </a:lnTo>
                <a:lnTo>
                  <a:pt x="5126" y="12523"/>
                </a:lnTo>
                <a:lnTo>
                  <a:pt x="5132" y="12497"/>
                </a:lnTo>
                <a:lnTo>
                  <a:pt x="5136" y="12469"/>
                </a:lnTo>
                <a:lnTo>
                  <a:pt x="5139" y="12440"/>
                </a:lnTo>
                <a:lnTo>
                  <a:pt x="5141" y="12408"/>
                </a:lnTo>
                <a:lnTo>
                  <a:pt x="5142" y="12376"/>
                </a:lnTo>
                <a:lnTo>
                  <a:pt x="5141" y="12342"/>
                </a:lnTo>
                <a:lnTo>
                  <a:pt x="5139" y="12307"/>
                </a:lnTo>
                <a:lnTo>
                  <a:pt x="5136" y="12270"/>
                </a:lnTo>
                <a:lnTo>
                  <a:pt x="5132" y="12233"/>
                </a:lnTo>
                <a:lnTo>
                  <a:pt x="5127" y="12195"/>
                </a:lnTo>
                <a:lnTo>
                  <a:pt x="5120" y="12156"/>
                </a:lnTo>
                <a:lnTo>
                  <a:pt x="5111" y="12116"/>
                </a:lnTo>
                <a:lnTo>
                  <a:pt x="5103" y="12076"/>
                </a:lnTo>
                <a:lnTo>
                  <a:pt x="5093" y="12036"/>
                </a:lnTo>
                <a:lnTo>
                  <a:pt x="5082" y="11994"/>
                </a:lnTo>
                <a:lnTo>
                  <a:pt x="5070" y="11953"/>
                </a:lnTo>
                <a:lnTo>
                  <a:pt x="5057" y="11912"/>
                </a:lnTo>
                <a:lnTo>
                  <a:pt x="5043" y="11870"/>
                </a:lnTo>
                <a:lnTo>
                  <a:pt x="5028" y="11829"/>
                </a:lnTo>
                <a:lnTo>
                  <a:pt x="5013" y="11789"/>
                </a:lnTo>
                <a:lnTo>
                  <a:pt x="4996" y="11748"/>
                </a:lnTo>
                <a:lnTo>
                  <a:pt x="4977" y="11708"/>
                </a:lnTo>
                <a:lnTo>
                  <a:pt x="4959" y="11669"/>
                </a:lnTo>
                <a:lnTo>
                  <a:pt x="4940" y="11629"/>
                </a:lnTo>
                <a:lnTo>
                  <a:pt x="4920" y="11592"/>
                </a:lnTo>
                <a:lnTo>
                  <a:pt x="4899" y="11555"/>
                </a:lnTo>
                <a:lnTo>
                  <a:pt x="4877" y="11518"/>
                </a:lnTo>
                <a:lnTo>
                  <a:pt x="4854" y="11484"/>
                </a:lnTo>
                <a:lnTo>
                  <a:pt x="4830" y="11451"/>
                </a:lnTo>
                <a:lnTo>
                  <a:pt x="4806" y="11419"/>
                </a:lnTo>
                <a:lnTo>
                  <a:pt x="4779" y="11389"/>
                </a:lnTo>
                <a:lnTo>
                  <a:pt x="4749" y="11365"/>
                </a:lnTo>
                <a:lnTo>
                  <a:pt x="4715" y="11344"/>
                </a:lnTo>
                <a:lnTo>
                  <a:pt x="4679" y="11326"/>
                </a:lnTo>
                <a:lnTo>
                  <a:pt x="4640" y="11313"/>
                </a:lnTo>
                <a:lnTo>
                  <a:pt x="4599" y="11302"/>
                </a:lnTo>
                <a:lnTo>
                  <a:pt x="4554" y="11294"/>
                </a:lnTo>
                <a:lnTo>
                  <a:pt x="4509" y="11290"/>
                </a:lnTo>
                <a:lnTo>
                  <a:pt x="4462" y="11288"/>
                </a:lnTo>
                <a:lnTo>
                  <a:pt x="4413" y="11288"/>
                </a:lnTo>
                <a:lnTo>
                  <a:pt x="4363" y="11290"/>
                </a:lnTo>
                <a:lnTo>
                  <a:pt x="4313" y="11295"/>
                </a:lnTo>
                <a:lnTo>
                  <a:pt x="4262" y="11301"/>
                </a:lnTo>
                <a:lnTo>
                  <a:pt x="4212" y="11309"/>
                </a:lnTo>
                <a:lnTo>
                  <a:pt x="4161" y="11318"/>
                </a:lnTo>
                <a:lnTo>
                  <a:pt x="4111" y="11329"/>
                </a:lnTo>
                <a:lnTo>
                  <a:pt x="4062" y="11340"/>
                </a:lnTo>
                <a:lnTo>
                  <a:pt x="4014" y="11352"/>
                </a:lnTo>
                <a:lnTo>
                  <a:pt x="3967" y="11365"/>
                </a:lnTo>
                <a:lnTo>
                  <a:pt x="3922" y="11378"/>
                </a:lnTo>
                <a:lnTo>
                  <a:pt x="3878" y="11391"/>
                </a:lnTo>
                <a:lnTo>
                  <a:pt x="3837" y="11405"/>
                </a:lnTo>
                <a:lnTo>
                  <a:pt x="3799" y="11418"/>
                </a:lnTo>
                <a:lnTo>
                  <a:pt x="3763" y="11431"/>
                </a:lnTo>
                <a:lnTo>
                  <a:pt x="3702" y="11453"/>
                </a:lnTo>
                <a:lnTo>
                  <a:pt x="3655" y="11472"/>
                </a:lnTo>
                <a:lnTo>
                  <a:pt x="3624" y="11484"/>
                </a:lnTo>
                <a:lnTo>
                  <a:pt x="3614" y="11488"/>
                </a:lnTo>
                <a:lnTo>
                  <a:pt x="3624" y="11475"/>
                </a:lnTo>
                <a:lnTo>
                  <a:pt x="3656" y="11438"/>
                </a:lnTo>
                <a:lnTo>
                  <a:pt x="3678" y="11413"/>
                </a:lnTo>
                <a:lnTo>
                  <a:pt x="3705" y="11382"/>
                </a:lnTo>
                <a:lnTo>
                  <a:pt x="3735" y="11348"/>
                </a:lnTo>
                <a:lnTo>
                  <a:pt x="3770" y="11312"/>
                </a:lnTo>
                <a:lnTo>
                  <a:pt x="3808" y="11271"/>
                </a:lnTo>
                <a:lnTo>
                  <a:pt x="3850" y="11230"/>
                </a:lnTo>
                <a:lnTo>
                  <a:pt x="3894" y="11187"/>
                </a:lnTo>
                <a:lnTo>
                  <a:pt x="3942" y="11143"/>
                </a:lnTo>
                <a:lnTo>
                  <a:pt x="3992" y="11099"/>
                </a:lnTo>
                <a:lnTo>
                  <a:pt x="4043" y="11055"/>
                </a:lnTo>
                <a:lnTo>
                  <a:pt x="4098" y="11010"/>
                </a:lnTo>
                <a:lnTo>
                  <a:pt x="4154" y="10968"/>
                </a:lnTo>
                <a:lnTo>
                  <a:pt x="4213" y="10928"/>
                </a:lnTo>
                <a:lnTo>
                  <a:pt x="4272" y="10889"/>
                </a:lnTo>
                <a:lnTo>
                  <a:pt x="4333" y="10854"/>
                </a:lnTo>
                <a:lnTo>
                  <a:pt x="4393" y="10822"/>
                </a:lnTo>
                <a:lnTo>
                  <a:pt x="4456" y="10795"/>
                </a:lnTo>
                <a:lnTo>
                  <a:pt x="4518" y="10772"/>
                </a:lnTo>
                <a:lnTo>
                  <a:pt x="4580" y="10752"/>
                </a:lnTo>
                <a:lnTo>
                  <a:pt x="4643" y="10740"/>
                </a:lnTo>
                <a:lnTo>
                  <a:pt x="4705" y="10733"/>
                </a:lnTo>
                <a:lnTo>
                  <a:pt x="4767" y="10733"/>
                </a:lnTo>
                <a:lnTo>
                  <a:pt x="4827" y="10741"/>
                </a:lnTo>
                <a:lnTo>
                  <a:pt x="4887" y="10756"/>
                </a:lnTo>
                <a:lnTo>
                  <a:pt x="4945" y="10780"/>
                </a:lnTo>
                <a:lnTo>
                  <a:pt x="5003" y="10812"/>
                </a:lnTo>
                <a:lnTo>
                  <a:pt x="5057" y="10854"/>
                </a:lnTo>
                <a:lnTo>
                  <a:pt x="5110" y="10907"/>
                </a:lnTo>
                <a:lnTo>
                  <a:pt x="5160" y="10964"/>
                </a:lnTo>
                <a:lnTo>
                  <a:pt x="5204" y="11022"/>
                </a:lnTo>
                <a:lnTo>
                  <a:pt x="5243" y="11083"/>
                </a:lnTo>
                <a:lnTo>
                  <a:pt x="5278" y="11143"/>
                </a:lnTo>
                <a:lnTo>
                  <a:pt x="5307" y="11205"/>
                </a:lnTo>
                <a:lnTo>
                  <a:pt x="5333" y="11266"/>
                </a:lnTo>
                <a:lnTo>
                  <a:pt x="5354" y="11329"/>
                </a:lnTo>
                <a:lnTo>
                  <a:pt x="5371" y="11391"/>
                </a:lnTo>
                <a:lnTo>
                  <a:pt x="5386" y="11455"/>
                </a:lnTo>
                <a:lnTo>
                  <a:pt x="5395" y="11517"/>
                </a:lnTo>
                <a:lnTo>
                  <a:pt x="5402" y="11580"/>
                </a:lnTo>
                <a:lnTo>
                  <a:pt x="5405" y="11641"/>
                </a:lnTo>
                <a:lnTo>
                  <a:pt x="5406" y="11703"/>
                </a:lnTo>
                <a:lnTo>
                  <a:pt x="5403" y="11763"/>
                </a:lnTo>
                <a:lnTo>
                  <a:pt x="5399" y="11824"/>
                </a:lnTo>
                <a:lnTo>
                  <a:pt x="5391" y="11882"/>
                </a:lnTo>
                <a:lnTo>
                  <a:pt x="5381" y="11941"/>
                </a:lnTo>
                <a:lnTo>
                  <a:pt x="5369" y="11997"/>
                </a:lnTo>
                <a:lnTo>
                  <a:pt x="5356" y="12053"/>
                </a:lnTo>
                <a:lnTo>
                  <a:pt x="5341" y="12106"/>
                </a:lnTo>
                <a:lnTo>
                  <a:pt x="5325" y="12158"/>
                </a:lnTo>
                <a:lnTo>
                  <a:pt x="5308" y="12208"/>
                </a:lnTo>
                <a:lnTo>
                  <a:pt x="5290" y="12255"/>
                </a:lnTo>
                <a:lnTo>
                  <a:pt x="5270" y="12302"/>
                </a:lnTo>
                <a:lnTo>
                  <a:pt x="5251" y="12345"/>
                </a:lnTo>
                <a:lnTo>
                  <a:pt x="5229" y="12385"/>
                </a:lnTo>
                <a:lnTo>
                  <a:pt x="5209" y="12424"/>
                </a:lnTo>
                <a:lnTo>
                  <a:pt x="5189" y="12459"/>
                </a:lnTo>
                <a:lnTo>
                  <a:pt x="5169" y="12491"/>
                </a:lnTo>
                <a:lnTo>
                  <a:pt x="5149" y="12520"/>
                </a:lnTo>
                <a:lnTo>
                  <a:pt x="5130" y="12547"/>
                </a:lnTo>
                <a:lnTo>
                  <a:pt x="5110" y="12569"/>
                </a:lnTo>
                <a:lnTo>
                  <a:pt x="5138" y="12560"/>
                </a:lnTo>
                <a:lnTo>
                  <a:pt x="5208" y="12538"/>
                </a:lnTo>
                <a:lnTo>
                  <a:pt x="5256" y="12524"/>
                </a:lnTo>
                <a:lnTo>
                  <a:pt x="5309" y="12510"/>
                </a:lnTo>
                <a:lnTo>
                  <a:pt x="5337" y="12503"/>
                </a:lnTo>
                <a:lnTo>
                  <a:pt x="5366" y="12497"/>
                </a:lnTo>
                <a:lnTo>
                  <a:pt x="5396" y="12491"/>
                </a:lnTo>
                <a:lnTo>
                  <a:pt x="5426" y="12486"/>
                </a:lnTo>
                <a:lnTo>
                  <a:pt x="5455" y="12481"/>
                </a:lnTo>
                <a:lnTo>
                  <a:pt x="5485" y="12477"/>
                </a:lnTo>
                <a:lnTo>
                  <a:pt x="5514" y="12473"/>
                </a:lnTo>
                <a:lnTo>
                  <a:pt x="5544" y="12471"/>
                </a:lnTo>
                <a:lnTo>
                  <a:pt x="5571" y="12470"/>
                </a:lnTo>
                <a:lnTo>
                  <a:pt x="5598" y="12470"/>
                </a:lnTo>
                <a:lnTo>
                  <a:pt x="5624" y="12472"/>
                </a:lnTo>
                <a:lnTo>
                  <a:pt x="5649" y="12475"/>
                </a:lnTo>
                <a:lnTo>
                  <a:pt x="5671" y="12480"/>
                </a:lnTo>
                <a:lnTo>
                  <a:pt x="5691" y="12486"/>
                </a:lnTo>
                <a:lnTo>
                  <a:pt x="5710" y="12495"/>
                </a:lnTo>
                <a:lnTo>
                  <a:pt x="5726" y="12505"/>
                </a:lnTo>
                <a:lnTo>
                  <a:pt x="5739" y="12517"/>
                </a:lnTo>
                <a:lnTo>
                  <a:pt x="5749" y="12532"/>
                </a:lnTo>
                <a:lnTo>
                  <a:pt x="5757" y="12550"/>
                </a:lnTo>
                <a:lnTo>
                  <a:pt x="5761" y="12569"/>
                </a:lnTo>
                <a:lnTo>
                  <a:pt x="5764" y="12574"/>
                </a:lnTo>
                <a:lnTo>
                  <a:pt x="5772" y="12589"/>
                </a:lnTo>
                <a:lnTo>
                  <a:pt x="5784" y="12613"/>
                </a:lnTo>
                <a:lnTo>
                  <a:pt x="5797" y="12647"/>
                </a:lnTo>
                <a:lnTo>
                  <a:pt x="5803" y="12668"/>
                </a:lnTo>
                <a:lnTo>
                  <a:pt x="5810" y="12690"/>
                </a:lnTo>
                <a:lnTo>
                  <a:pt x="5817" y="12715"/>
                </a:lnTo>
                <a:lnTo>
                  <a:pt x="5823" y="12742"/>
                </a:lnTo>
                <a:lnTo>
                  <a:pt x="5829" y="12771"/>
                </a:lnTo>
                <a:lnTo>
                  <a:pt x="5834" y="12803"/>
                </a:lnTo>
                <a:lnTo>
                  <a:pt x="5838" y="12836"/>
                </a:lnTo>
                <a:lnTo>
                  <a:pt x="5841" y="12872"/>
                </a:lnTo>
                <a:lnTo>
                  <a:pt x="5843" y="12909"/>
                </a:lnTo>
                <a:lnTo>
                  <a:pt x="5844" y="12949"/>
                </a:lnTo>
                <a:lnTo>
                  <a:pt x="5843" y="12991"/>
                </a:lnTo>
                <a:lnTo>
                  <a:pt x="5840" y="13034"/>
                </a:lnTo>
                <a:lnTo>
                  <a:pt x="5836" y="13081"/>
                </a:lnTo>
                <a:lnTo>
                  <a:pt x="5829" y="13128"/>
                </a:lnTo>
                <a:lnTo>
                  <a:pt x="5820" y="13178"/>
                </a:lnTo>
                <a:lnTo>
                  <a:pt x="5809" y="13229"/>
                </a:lnTo>
                <a:lnTo>
                  <a:pt x="5795" y="13282"/>
                </a:lnTo>
                <a:lnTo>
                  <a:pt x="5777" y="13338"/>
                </a:lnTo>
                <a:lnTo>
                  <a:pt x="5758" y="13394"/>
                </a:lnTo>
                <a:lnTo>
                  <a:pt x="5735" y="13453"/>
                </a:lnTo>
                <a:lnTo>
                  <a:pt x="5709" y="13513"/>
                </a:lnTo>
                <a:lnTo>
                  <a:pt x="5680" y="13576"/>
                </a:lnTo>
                <a:lnTo>
                  <a:pt x="5646" y="13639"/>
                </a:lnTo>
                <a:lnTo>
                  <a:pt x="5609" y="13705"/>
                </a:lnTo>
                <a:lnTo>
                  <a:pt x="5616" y="13697"/>
                </a:lnTo>
                <a:lnTo>
                  <a:pt x="5630" y="13681"/>
                </a:lnTo>
                <a:lnTo>
                  <a:pt x="5651" y="13656"/>
                </a:lnTo>
                <a:lnTo>
                  <a:pt x="5677" y="13625"/>
                </a:lnTo>
                <a:lnTo>
                  <a:pt x="5708" y="13586"/>
                </a:lnTo>
                <a:lnTo>
                  <a:pt x="5744" y="13541"/>
                </a:lnTo>
                <a:lnTo>
                  <a:pt x="5785" y="13490"/>
                </a:lnTo>
                <a:lnTo>
                  <a:pt x="5829" y="13434"/>
                </a:lnTo>
                <a:lnTo>
                  <a:pt x="6188" y="13005"/>
                </a:lnTo>
                <a:lnTo>
                  <a:pt x="6547" y="12595"/>
                </a:lnTo>
                <a:lnTo>
                  <a:pt x="6907" y="12205"/>
                </a:lnTo>
                <a:lnTo>
                  <a:pt x="7267" y="11833"/>
                </a:lnTo>
                <a:lnTo>
                  <a:pt x="7625" y="11479"/>
                </a:lnTo>
                <a:lnTo>
                  <a:pt x="7982" y="11143"/>
                </a:lnTo>
                <a:lnTo>
                  <a:pt x="8336" y="10825"/>
                </a:lnTo>
                <a:lnTo>
                  <a:pt x="8685" y="10525"/>
                </a:lnTo>
                <a:lnTo>
                  <a:pt x="9031" y="10240"/>
                </a:lnTo>
                <a:lnTo>
                  <a:pt x="9371" y="9972"/>
                </a:lnTo>
                <a:lnTo>
                  <a:pt x="9705" y="9720"/>
                </a:lnTo>
                <a:lnTo>
                  <a:pt x="10031" y="9484"/>
                </a:lnTo>
                <a:lnTo>
                  <a:pt x="10351" y="9263"/>
                </a:lnTo>
                <a:lnTo>
                  <a:pt x="10660" y="9057"/>
                </a:lnTo>
                <a:lnTo>
                  <a:pt x="10961" y="8864"/>
                </a:lnTo>
                <a:lnTo>
                  <a:pt x="11252" y="8687"/>
                </a:lnTo>
                <a:lnTo>
                  <a:pt x="11531" y="8524"/>
                </a:lnTo>
                <a:lnTo>
                  <a:pt x="11798" y="8372"/>
                </a:lnTo>
                <a:lnTo>
                  <a:pt x="12053" y="8235"/>
                </a:lnTo>
                <a:lnTo>
                  <a:pt x="12294" y="8109"/>
                </a:lnTo>
                <a:lnTo>
                  <a:pt x="12519" y="7996"/>
                </a:lnTo>
                <a:lnTo>
                  <a:pt x="12730" y="7896"/>
                </a:lnTo>
                <a:lnTo>
                  <a:pt x="12925" y="7806"/>
                </a:lnTo>
                <a:lnTo>
                  <a:pt x="13103" y="7727"/>
                </a:lnTo>
                <a:lnTo>
                  <a:pt x="13263" y="7660"/>
                </a:lnTo>
                <a:lnTo>
                  <a:pt x="13404" y="7602"/>
                </a:lnTo>
                <a:lnTo>
                  <a:pt x="13526" y="7554"/>
                </a:lnTo>
                <a:lnTo>
                  <a:pt x="13628" y="7517"/>
                </a:lnTo>
                <a:lnTo>
                  <a:pt x="13767" y="7467"/>
                </a:lnTo>
                <a:lnTo>
                  <a:pt x="13814" y="7451"/>
                </a:lnTo>
                <a:lnTo>
                  <a:pt x="14111" y="7262"/>
                </a:lnTo>
                <a:lnTo>
                  <a:pt x="14380" y="7065"/>
                </a:lnTo>
                <a:lnTo>
                  <a:pt x="14621" y="6860"/>
                </a:lnTo>
                <a:lnTo>
                  <a:pt x="14835" y="6652"/>
                </a:lnTo>
                <a:lnTo>
                  <a:pt x="15024" y="6437"/>
                </a:lnTo>
                <a:lnTo>
                  <a:pt x="15189" y="6218"/>
                </a:lnTo>
                <a:lnTo>
                  <a:pt x="15331" y="5997"/>
                </a:lnTo>
                <a:lnTo>
                  <a:pt x="15453" y="5773"/>
                </a:lnTo>
                <a:lnTo>
                  <a:pt x="15554" y="5548"/>
                </a:lnTo>
                <a:lnTo>
                  <a:pt x="15637" y="5322"/>
                </a:lnTo>
                <a:lnTo>
                  <a:pt x="15702" y="5097"/>
                </a:lnTo>
                <a:lnTo>
                  <a:pt x="15751" y="4874"/>
                </a:lnTo>
                <a:lnTo>
                  <a:pt x="15785" y="4652"/>
                </a:lnTo>
                <a:lnTo>
                  <a:pt x="15805" y="4433"/>
                </a:lnTo>
                <a:lnTo>
                  <a:pt x="15813" y="4220"/>
                </a:lnTo>
                <a:lnTo>
                  <a:pt x="15810" y="4010"/>
                </a:lnTo>
                <a:lnTo>
                  <a:pt x="15797" y="3806"/>
                </a:lnTo>
                <a:lnTo>
                  <a:pt x="15776" y="3609"/>
                </a:lnTo>
                <a:lnTo>
                  <a:pt x="15746" y="3419"/>
                </a:lnTo>
                <a:lnTo>
                  <a:pt x="15712" y="3238"/>
                </a:lnTo>
                <a:lnTo>
                  <a:pt x="15673" y="3066"/>
                </a:lnTo>
                <a:lnTo>
                  <a:pt x="15631" y="2905"/>
                </a:lnTo>
                <a:lnTo>
                  <a:pt x="15586" y="2755"/>
                </a:lnTo>
                <a:lnTo>
                  <a:pt x="15541" y="2617"/>
                </a:lnTo>
                <a:lnTo>
                  <a:pt x="15497" y="2491"/>
                </a:lnTo>
                <a:lnTo>
                  <a:pt x="15453" y="2380"/>
                </a:lnTo>
                <a:lnTo>
                  <a:pt x="15414" y="2283"/>
                </a:lnTo>
                <a:lnTo>
                  <a:pt x="15378" y="2201"/>
                </a:lnTo>
                <a:lnTo>
                  <a:pt x="15349" y="2137"/>
                </a:lnTo>
                <a:lnTo>
                  <a:pt x="15325" y="2090"/>
                </a:lnTo>
                <a:lnTo>
                  <a:pt x="15311" y="2060"/>
                </a:lnTo>
                <a:lnTo>
                  <a:pt x="15305" y="2051"/>
                </a:lnTo>
                <a:lnTo>
                  <a:pt x="15117" y="1715"/>
                </a:lnTo>
                <a:lnTo>
                  <a:pt x="14921" y="1415"/>
                </a:lnTo>
                <a:lnTo>
                  <a:pt x="14720" y="1149"/>
                </a:lnTo>
                <a:lnTo>
                  <a:pt x="14514" y="915"/>
                </a:lnTo>
                <a:lnTo>
                  <a:pt x="14304" y="713"/>
                </a:lnTo>
                <a:lnTo>
                  <a:pt x="14090" y="539"/>
                </a:lnTo>
                <a:lnTo>
                  <a:pt x="13874" y="393"/>
                </a:lnTo>
                <a:lnTo>
                  <a:pt x="13657" y="272"/>
                </a:lnTo>
                <a:lnTo>
                  <a:pt x="13438" y="176"/>
                </a:lnTo>
                <a:lnTo>
                  <a:pt x="13220" y="102"/>
                </a:lnTo>
                <a:lnTo>
                  <a:pt x="13003" y="49"/>
                </a:lnTo>
                <a:lnTo>
                  <a:pt x="12787" y="16"/>
                </a:lnTo>
                <a:lnTo>
                  <a:pt x="12574" y="0"/>
                </a:lnTo>
                <a:lnTo>
                  <a:pt x="12364" y="0"/>
                </a:lnTo>
                <a:lnTo>
                  <a:pt x="12158" y="14"/>
                </a:lnTo>
                <a:lnTo>
                  <a:pt x="11957" y="41"/>
                </a:lnTo>
                <a:lnTo>
                  <a:pt x="11763" y="80"/>
                </a:lnTo>
                <a:lnTo>
                  <a:pt x="11574" y="127"/>
                </a:lnTo>
                <a:lnTo>
                  <a:pt x="11393" y="182"/>
                </a:lnTo>
                <a:lnTo>
                  <a:pt x="11219" y="244"/>
                </a:lnTo>
                <a:lnTo>
                  <a:pt x="11056" y="310"/>
                </a:lnTo>
                <a:lnTo>
                  <a:pt x="10902" y="379"/>
                </a:lnTo>
                <a:lnTo>
                  <a:pt x="10759" y="450"/>
                </a:lnTo>
                <a:lnTo>
                  <a:pt x="10628" y="519"/>
                </a:lnTo>
                <a:lnTo>
                  <a:pt x="10509" y="587"/>
                </a:lnTo>
                <a:lnTo>
                  <a:pt x="10403" y="650"/>
                </a:lnTo>
                <a:lnTo>
                  <a:pt x="10312" y="709"/>
                </a:lnTo>
                <a:lnTo>
                  <a:pt x="10234" y="760"/>
                </a:lnTo>
                <a:lnTo>
                  <a:pt x="10173" y="803"/>
                </a:lnTo>
                <a:lnTo>
                  <a:pt x="10128" y="837"/>
                </a:lnTo>
                <a:lnTo>
                  <a:pt x="10101" y="857"/>
                </a:lnTo>
                <a:lnTo>
                  <a:pt x="10091" y="865"/>
                </a:lnTo>
                <a:lnTo>
                  <a:pt x="10482" y="995"/>
                </a:lnTo>
                <a:lnTo>
                  <a:pt x="10845" y="1147"/>
                </a:lnTo>
                <a:lnTo>
                  <a:pt x="11180" y="1319"/>
                </a:lnTo>
                <a:lnTo>
                  <a:pt x="11490" y="1511"/>
                </a:lnTo>
                <a:lnTo>
                  <a:pt x="11776" y="1719"/>
                </a:lnTo>
                <a:lnTo>
                  <a:pt x="12037" y="1942"/>
                </a:lnTo>
                <a:lnTo>
                  <a:pt x="12276" y="2179"/>
                </a:lnTo>
                <a:lnTo>
                  <a:pt x="12493" y="2427"/>
                </a:lnTo>
                <a:lnTo>
                  <a:pt x="12689" y="2686"/>
                </a:lnTo>
                <a:lnTo>
                  <a:pt x="12867" y="2952"/>
                </a:lnTo>
                <a:lnTo>
                  <a:pt x="13025" y="3227"/>
                </a:lnTo>
                <a:lnTo>
                  <a:pt x="13165" y="3505"/>
                </a:lnTo>
                <a:lnTo>
                  <a:pt x="13289" y="3786"/>
                </a:lnTo>
                <a:lnTo>
                  <a:pt x="13397" y="4069"/>
                </a:lnTo>
                <a:lnTo>
                  <a:pt x="13491" y="4352"/>
                </a:lnTo>
                <a:lnTo>
                  <a:pt x="13571" y="4633"/>
                </a:lnTo>
                <a:lnTo>
                  <a:pt x="13638" y="4909"/>
                </a:lnTo>
                <a:lnTo>
                  <a:pt x="13693" y="5181"/>
                </a:lnTo>
                <a:lnTo>
                  <a:pt x="13738" y="5445"/>
                </a:lnTo>
                <a:lnTo>
                  <a:pt x="13774" y="5701"/>
                </a:lnTo>
                <a:lnTo>
                  <a:pt x="13801" y="5946"/>
                </a:lnTo>
                <a:lnTo>
                  <a:pt x="13820" y="6178"/>
                </a:lnTo>
                <a:lnTo>
                  <a:pt x="13832" y="6397"/>
                </a:lnTo>
                <a:lnTo>
                  <a:pt x="13839" y="6600"/>
                </a:lnTo>
                <a:lnTo>
                  <a:pt x="13841" y="6786"/>
                </a:lnTo>
                <a:lnTo>
                  <a:pt x="13840" y="6952"/>
                </a:lnTo>
                <a:lnTo>
                  <a:pt x="13836" y="7097"/>
                </a:lnTo>
                <a:lnTo>
                  <a:pt x="13831" y="7220"/>
                </a:lnTo>
                <a:lnTo>
                  <a:pt x="13825" y="7318"/>
                </a:lnTo>
                <a:lnTo>
                  <a:pt x="13820" y="7391"/>
                </a:lnTo>
                <a:lnTo>
                  <a:pt x="13816" y="7436"/>
                </a:lnTo>
                <a:lnTo>
                  <a:pt x="13814" y="7451"/>
                </a:lnTo>
                <a:lnTo>
                  <a:pt x="13798" y="7348"/>
                </a:lnTo>
                <a:lnTo>
                  <a:pt x="13782" y="7247"/>
                </a:lnTo>
                <a:lnTo>
                  <a:pt x="13765" y="7146"/>
                </a:lnTo>
                <a:lnTo>
                  <a:pt x="13747" y="7047"/>
                </a:lnTo>
                <a:lnTo>
                  <a:pt x="13729" y="6949"/>
                </a:lnTo>
                <a:lnTo>
                  <a:pt x="13710" y="6852"/>
                </a:lnTo>
                <a:lnTo>
                  <a:pt x="13691" y="6757"/>
                </a:lnTo>
                <a:lnTo>
                  <a:pt x="13672" y="6662"/>
                </a:lnTo>
                <a:lnTo>
                  <a:pt x="13652" y="6569"/>
                </a:lnTo>
                <a:lnTo>
                  <a:pt x="13632" y="6477"/>
                </a:lnTo>
                <a:lnTo>
                  <a:pt x="13611" y="6387"/>
                </a:lnTo>
                <a:lnTo>
                  <a:pt x="13589" y="6297"/>
                </a:lnTo>
                <a:lnTo>
                  <a:pt x="13568" y="6208"/>
                </a:lnTo>
                <a:lnTo>
                  <a:pt x="13546" y="6121"/>
                </a:lnTo>
                <a:lnTo>
                  <a:pt x="13524" y="6035"/>
                </a:lnTo>
                <a:lnTo>
                  <a:pt x="13501" y="5949"/>
                </a:lnTo>
                <a:lnTo>
                  <a:pt x="13315" y="6029"/>
                </a:lnTo>
                <a:lnTo>
                  <a:pt x="13116" y="6121"/>
                </a:lnTo>
                <a:lnTo>
                  <a:pt x="12903" y="6222"/>
                </a:lnTo>
                <a:lnTo>
                  <a:pt x="12680" y="6335"/>
                </a:lnTo>
                <a:lnTo>
                  <a:pt x="12447" y="6456"/>
                </a:lnTo>
                <a:lnTo>
                  <a:pt x="12205" y="6585"/>
                </a:lnTo>
                <a:lnTo>
                  <a:pt x="11956" y="6722"/>
                </a:lnTo>
                <a:lnTo>
                  <a:pt x="11701" y="6866"/>
                </a:lnTo>
                <a:lnTo>
                  <a:pt x="11441" y="7013"/>
                </a:lnTo>
                <a:lnTo>
                  <a:pt x="11178" y="7166"/>
                </a:lnTo>
                <a:lnTo>
                  <a:pt x="10912" y="7321"/>
                </a:lnTo>
                <a:lnTo>
                  <a:pt x="10645" y="7479"/>
                </a:lnTo>
                <a:lnTo>
                  <a:pt x="10379" y="7640"/>
                </a:lnTo>
                <a:lnTo>
                  <a:pt x="10115" y="7799"/>
                </a:lnTo>
                <a:lnTo>
                  <a:pt x="9854" y="7959"/>
                </a:lnTo>
                <a:lnTo>
                  <a:pt x="9596" y="8117"/>
                </a:lnTo>
                <a:lnTo>
                  <a:pt x="9345" y="8274"/>
                </a:lnTo>
                <a:lnTo>
                  <a:pt x="9100" y="8427"/>
                </a:lnTo>
                <a:lnTo>
                  <a:pt x="8864" y="8576"/>
                </a:lnTo>
                <a:lnTo>
                  <a:pt x="8637" y="8719"/>
                </a:lnTo>
                <a:lnTo>
                  <a:pt x="8216" y="8987"/>
                </a:lnTo>
                <a:lnTo>
                  <a:pt x="7849" y="9223"/>
                </a:lnTo>
                <a:lnTo>
                  <a:pt x="7545" y="9421"/>
                </a:lnTo>
                <a:lnTo>
                  <a:pt x="7315" y="9571"/>
                </a:lnTo>
                <a:lnTo>
                  <a:pt x="7170" y="9666"/>
                </a:lnTo>
                <a:lnTo>
                  <a:pt x="7120" y="9699"/>
                </a:lnTo>
                <a:lnTo>
                  <a:pt x="7227" y="9571"/>
                </a:lnTo>
                <a:lnTo>
                  <a:pt x="7356" y="9432"/>
                </a:lnTo>
                <a:lnTo>
                  <a:pt x="7507" y="9284"/>
                </a:lnTo>
                <a:lnTo>
                  <a:pt x="7677" y="9127"/>
                </a:lnTo>
                <a:lnTo>
                  <a:pt x="7863" y="8963"/>
                </a:lnTo>
                <a:lnTo>
                  <a:pt x="8065" y="8793"/>
                </a:lnTo>
                <a:lnTo>
                  <a:pt x="8280" y="8616"/>
                </a:lnTo>
                <a:lnTo>
                  <a:pt x="8508" y="8436"/>
                </a:lnTo>
                <a:lnTo>
                  <a:pt x="8746" y="8252"/>
                </a:lnTo>
                <a:lnTo>
                  <a:pt x="8993" y="8064"/>
                </a:lnTo>
                <a:lnTo>
                  <a:pt x="9247" y="7876"/>
                </a:lnTo>
                <a:lnTo>
                  <a:pt x="9507" y="7685"/>
                </a:lnTo>
                <a:lnTo>
                  <a:pt x="9770" y="7496"/>
                </a:lnTo>
                <a:lnTo>
                  <a:pt x="10036" y="7307"/>
                </a:lnTo>
                <a:lnTo>
                  <a:pt x="10301" y="7121"/>
                </a:lnTo>
                <a:lnTo>
                  <a:pt x="10565" y="6937"/>
                </a:lnTo>
                <a:lnTo>
                  <a:pt x="10826" y="6757"/>
                </a:lnTo>
                <a:lnTo>
                  <a:pt x="11082" y="6581"/>
                </a:lnTo>
                <a:lnTo>
                  <a:pt x="11333" y="6412"/>
                </a:lnTo>
                <a:lnTo>
                  <a:pt x="11575" y="6250"/>
                </a:lnTo>
                <a:lnTo>
                  <a:pt x="11808" y="6094"/>
                </a:lnTo>
                <a:lnTo>
                  <a:pt x="12030" y="5947"/>
                </a:lnTo>
                <a:lnTo>
                  <a:pt x="12237" y="5810"/>
                </a:lnTo>
                <a:lnTo>
                  <a:pt x="12431" y="5683"/>
                </a:lnTo>
                <a:lnTo>
                  <a:pt x="12767" y="5464"/>
                </a:lnTo>
                <a:lnTo>
                  <a:pt x="13024" y="5299"/>
                </a:lnTo>
                <a:lnTo>
                  <a:pt x="13188" y="5194"/>
                </a:lnTo>
                <a:lnTo>
                  <a:pt x="13247" y="5157"/>
                </a:lnTo>
                <a:lnTo>
                  <a:pt x="13205" y="5045"/>
                </a:lnTo>
                <a:lnTo>
                  <a:pt x="13162" y="4936"/>
                </a:lnTo>
                <a:lnTo>
                  <a:pt x="13119" y="4830"/>
                </a:lnTo>
                <a:lnTo>
                  <a:pt x="13074" y="4727"/>
                </a:lnTo>
                <a:lnTo>
                  <a:pt x="13030" y="4625"/>
                </a:lnTo>
                <a:lnTo>
                  <a:pt x="12984" y="4526"/>
                </a:lnTo>
                <a:lnTo>
                  <a:pt x="12937" y="4429"/>
                </a:lnTo>
                <a:lnTo>
                  <a:pt x="12891" y="4334"/>
                </a:lnTo>
                <a:lnTo>
                  <a:pt x="12844" y="4243"/>
                </a:lnTo>
                <a:lnTo>
                  <a:pt x="12795" y="4153"/>
                </a:lnTo>
                <a:lnTo>
                  <a:pt x="12746" y="4064"/>
                </a:lnTo>
                <a:lnTo>
                  <a:pt x="12697" y="3980"/>
                </a:lnTo>
                <a:lnTo>
                  <a:pt x="12647" y="3896"/>
                </a:lnTo>
                <a:lnTo>
                  <a:pt x="12597" y="3814"/>
                </a:lnTo>
                <a:lnTo>
                  <a:pt x="12545" y="3736"/>
                </a:lnTo>
                <a:lnTo>
                  <a:pt x="12494" y="3658"/>
                </a:lnTo>
                <a:lnTo>
                  <a:pt x="12351" y="3725"/>
                </a:lnTo>
                <a:lnTo>
                  <a:pt x="12187" y="3812"/>
                </a:lnTo>
                <a:lnTo>
                  <a:pt x="12002" y="3919"/>
                </a:lnTo>
                <a:lnTo>
                  <a:pt x="11802" y="4043"/>
                </a:lnTo>
                <a:lnTo>
                  <a:pt x="11584" y="4184"/>
                </a:lnTo>
                <a:lnTo>
                  <a:pt x="11352" y="4339"/>
                </a:lnTo>
                <a:lnTo>
                  <a:pt x="11109" y="4509"/>
                </a:lnTo>
                <a:lnTo>
                  <a:pt x="10853" y="4689"/>
                </a:lnTo>
                <a:lnTo>
                  <a:pt x="10589" y="4880"/>
                </a:lnTo>
                <a:lnTo>
                  <a:pt x="10317" y="5079"/>
                </a:lnTo>
                <a:lnTo>
                  <a:pt x="10039" y="5286"/>
                </a:lnTo>
                <a:lnTo>
                  <a:pt x="9756" y="5499"/>
                </a:lnTo>
                <a:lnTo>
                  <a:pt x="9472" y="5715"/>
                </a:lnTo>
                <a:lnTo>
                  <a:pt x="9186" y="5935"/>
                </a:lnTo>
                <a:lnTo>
                  <a:pt x="8901" y="6156"/>
                </a:lnTo>
                <a:lnTo>
                  <a:pt x="8619" y="6377"/>
                </a:lnTo>
                <a:lnTo>
                  <a:pt x="8341" y="6595"/>
                </a:lnTo>
                <a:lnTo>
                  <a:pt x="8069" y="6811"/>
                </a:lnTo>
                <a:lnTo>
                  <a:pt x="7804" y="7022"/>
                </a:lnTo>
                <a:lnTo>
                  <a:pt x="7548" y="7226"/>
                </a:lnTo>
                <a:lnTo>
                  <a:pt x="7303" y="7423"/>
                </a:lnTo>
                <a:lnTo>
                  <a:pt x="7070" y="7611"/>
                </a:lnTo>
                <a:lnTo>
                  <a:pt x="6853" y="7788"/>
                </a:lnTo>
                <a:lnTo>
                  <a:pt x="6650" y="7952"/>
                </a:lnTo>
                <a:lnTo>
                  <a:pt x="6299" y="8239"/>
                </a:lnTo>
                <a:lnTo>
                  <a:pt x="6032" y="8458"/>
                </a:lnTo>
                <a:lnTo>
                  <a:pt x="5863" y="8599"/>
                </a:lnTo>
                <a:lnTo>
                  <a:pt x="5803" y="8649"/>
                </a:lnTo>
                <a:lnTo>
                  <a:pt x="5986" y="8412"/>
                </a:lnTo>
                <a:lnTo>
                  <a:pt x="6181" y="8172"/>
                </a:lnTo>
                <a:lnTo>
                  <a:pt x="6388" y="7929"/>
                </a:lnTo>
                <a:lnTo>
                  <a:pt x="6605" y="7684"/>
                </a:lnTo>
                <a:lnTo>
                  <a:pt x="6830" y="7438"/>
                </a:lnTo>
                <a:lnTo>
                  <a:pt x="7064" y="7192"/>
                </a:lnTo>
                <a:lnTo>
                  <a:pt x="7305" y="6946"/>
                </a:lnTo>
                <a:lnTo>
                  <a:pt x="7550" y="6701"/>
                </a:lnTo>
                <a:lnTo>
                  <a:pt x="7800" y="6458"/>
                </a:lnTo>
                <a:lnTo>
                  <a:pt x="8053" y="6217"/>
                </a:lnTo>
                <a:lnTo>
                  <a:pt x="8308" y="5979"/>
                </a:lnTo>
                <a:lnTo>
                  <a:pt x="8562" y="5746"/>
                </a:lnTo>
                <a:lnTo>
                  <a:pt x="8817" y="5517"/>
                </a:lnTo>
                <a:lnTo>
                  <a:pt x="9069" y="5293"/>
                </a:lnTo>
                <a:lnTo>
                  <a:pt x="9319" y="5074"/>
                </a:lnTo>
                <a:lnTo>
                  <a:pt x="9564" y="4863"/>
                </a:lnTo>
                <a:lnTo>
                  <a:pt x="9804" y="4659"/>
                </a:lnTo>
                <a:lnTo>
                  <a:pt x="10038" y="4462"/>
                </a:lnTo>
                <a:lnTo>
                  <a:pt x="10262" y="4275"/>
                </a:lnTo>
                <a:lnTo>
                  <a:pt x="10479" y="4098"/>
                </a:lnTo>
                <a:lnTo>
                  <a:pt x="10684" y="3929"/>
                </a:lnTo>
                <a:lnTo>
                  <a:pt x="10879" y="3772"/>
                </a:lnTo>
                <a:lnTo>
                  <a:pt x="11060" y="3627"/>
                </a:lnTo>
                <a:lnTo>
                  <a:pt x="11227" y="3494"/>
                </a:lnTo>
                <a:lnTo>
                  <a:pt x="11381" y="3374"/>
                </a:lnTo>
                <a:lnTo>
                  <a:pt x="11517" y="3267"/>
                </a:lnTo>
                <a:lnTo>
                  <a:pt x="11636" y="3175"/>
                </a:lnTo>
                <a:lnTo>
                  <a:pt x="11735" y="3098"/>
                </a:lnTo>
                <a:lnTo>
                  <a:pt x="11873" y="2992"/>
                </a:lnTo>
                <a:lnTo>
                  <a:pt x="11924" y="2954"/>
                </a:lnTo>
                <a:lnTo>
                  <a:pt x="11794" y="2828"/>
                </a:lnTo>
                <a:lnTo>
                  <a:pt x="11665" y="2712"/>
                </a:lnTo>
                <a:lnTo>
                  <a:pt x="11535" y="2605"/>
                </a:lnTo>
                <a:lnTo>
                  <a:pt x="11405" y="2505"/>
                </a:lnTo>
                <a:lnTo>
                  <a:pt x="11275" y="2414"/>
                </a:lnTo>
                <a:lnTo>
                  <a:pt x="11146" y="2332"/>
                </a:lnTo>
                <a:lnTo>
                  <a:pt x="11017" y="2256"/>
                </a:lnTo>
                <a:lnTo>
                  <a:pt x="10890" y="2187"/>
                </a:lnTo>
                <a:lnTo>
                  <a:pt x="10764" y="2126"/>
                </a:lnTo>
                <a:lnTo>
                  <a:pt x="10641" y="2071"/>
                </a:lnTo>
                <a:lnTo>
                  <a:pt x="10519" y="2023"/>
                </a:lnTo>
                <a:lnTo>
                  <a:pt x="10400" y="1980"/>
                </a:lnTo>
                <a:lnTo>
                  <a:pt x="10283" y="1942"/>
                </a:lnTo>
                <a:lnTo>
                  <a:pt x="10171" y="1910"/>
                </a:lnTo>
                <a:lnTo>
                  <a:pt x="10061" y="1883"/>
                </a:lnTo>
                <a:lnTo>
                  <a:pt x="9954" y="1860"/>
                </a:lnTo>
                <a:lnTo>
                  <a:pt x="9852" y="1842"/>
                </a:lnTo>
                <a:lnTo>
                  <a:pt x="9754" y="1827"/>
                </a:lnTo>
                <a:lnTo>
                  <a:pt x="9661" y="1814"/>
                </a:lnTo>
                <a:lnTo>
                  <a:pt x="9572" y="1805"/>
                </a:lnTo>
                <a:lnTo>
                  <a:pt x="9489" y="1799"/>
                </a:lnTo>
                <a:lnTo>
                  <a:pt x="9412" y="1796"/>
                </a:lnTo>
                <a:lnTo>
                  <a:pt x="9340" y="1794"/>
                </a:lnTo>
                <a:lnTo>
                  <a:pt x="9275" y="1794"/>
                </a:lnTo>
                <a:lnTo>
                  <a:pt x="9216" y="1795"/>
                </a:lnTo>
                <a:lnTo>
                  <a:pt x="9165" y="1797"/>
                </a:lnTo>
                <a:lnTo>
                  <a:pt x="9120" y="1800"/>
                </a:lnTo>
                <a:lnTo>
                  <a:pt x="9082" y="1803"/>
                </a:lnTo>
                <a:lnTo>
                  <a:pt x="9031" y="1809"/>
                </a:lnTo>
                <a:lnTo>
                  <a:pt x="9014" y="1811"/>
                </a:lnTo>
                <a:lnTo>
                  <a:pt x="8769" y="2037"/>
                </a:lnTo>
                <a:lnTo>
                  <a:pt x="8521" y="2272"/>
                </a:lnTo>
                <a:lnTo>
                  <a:pt x="8270" y="2515"/>
                </a:lnTo>
                <a:lnTo>
                  <a:pt x="8016" y="2766"/>
                </a:lnTo>
                <a:lnTo>
                  <a:pt x="7760" y="3022"/>
                </a:lnTo>
                <a:lnTo>
                  <a:pt x="7502" y="3285"/>
                </a:lnTo>
                <a:lnTo>
                  <a:pt x="7244" y="3553"/>
                </a:lnTo>
                <a:lnTo>
                  <a:pt x="6985" y="3825"/>
                </a:lnTo>
                <a:lnTo>
                  <a:pt x="6725" y="4102"/>
                </a:lnTo>
                <a:lnTo>
                  <a:pt x="6465" y="4381"/>
                </a:lnTo>
                <a:lnTo>
                  <a:pt x="6206" y="4662"/>
                </a:lnTo>
                <a:lnTo>
                  <a:pt x="5949" y="4944"/>
                </a:lnTo>
                <a:lnTo>
                  <a:pt x="5693" y="5228"/>
                </a:lnTo>
                <a:lnTo>
                  <a:pt x="5440" y="5511"/>
                </a:lnTo>
                <a:lnTo>
                  <a:pt x="5190" y="5792"/>
                </a:lnTo>
                <a:lnTo>
                  <a:pt x="4943" y="6073"/>
                </a:lnTo>
                <a:lnTo>
                  <a:pt x="4700" y="6351"/>
                </a:lnTo>
                <a:lnTo>
                  <a:pt x="4463" y="6626"/>
                </a:lnTo>
                <a:lnTo>
                  <a:pt x="4229" y="6897"/>
                </a:lnTo>
                <a:lnTo>
                  <a:pt x="4000" y="7163"/>
                </a:lnTo>
                <a:lnTo>
                  <a:pt x="3778" y="7424"/>
                </a:lnTo>
                <a:lnTo>
                  <a:pt x="3563" y="7679"/>
                </a:lnTo>
                <a:lnTo>
                  <a:pt x="3354" y="7927"/>
                </a:lnTo>
                <a:lnTo>
                  <a:pt x="3154" y="8167"/>
                </a:lnTo>
                <a:lnTo>
                  <a:pt x="2960" y="8399"/>
                </a:lnTo>
                <a:lnTo>
                  <a:pt x="2776" y="8621"/>
                </a:lnTo>
                <a:lnTo>
                  <a:pt x="2601" y="8834"/>
                </a:lnTo>
                <a:lnTo>
                  <a:pt x="2434" y="9036"/>
                </a:lnTo>
                <a:lnTo>
                  <a:pt x="2133" y="9405"/>
                </a:lnTo>
                <a:lnTo>
                  <a:pt x="1876" y="9721"/>
                </a:lnTo>
                <a:lnTo>
                  <a:pt x="1817" y="9790"/>
                </a:lnTo>
                <a:lnTo>
                  <a:pt x="1756" y="9861"/>
                </a:lnTo>
                <a:lnTo>
                  <a:pt x="1695" y="9936"/>
                </a:lnTo>
                <a:lnTo>
                  <a:pt x="1631" y="10013"/>
                </a:lnTo>
                <a:lnTo>
                  <a:pt x="1568" y="10093"/>
                </a:lnTo>
                <a:lnTo>
                  <a:pt x="1503" y="10177"/>
                </a:lnTo>
                <a:lnTo>
                  <a:pt x="1437" y="10262"/>
                </a:lnTo>
                <a:lnTo>
                  <a:pt x="1370" y="10351"/>
                </a:lnTo>
                <a:lnTo>
                  <a:pt x="1385" y="10497"/>
                </a:lnTo>
                <a:lnTo>
                  <a:pt x="1397" y="10643"/>
                </a:lnTo>
                <a:lnTo>
                  <a:pt x="1406" y="10789"/>
                </a:lnTo>
                <a:lnTo>
                  <a:pt x="1411" y="10932"/>
                </a:lnTo>
                <a:lnTo>
                  <a:pt x="1414" y="11074"/>
                </a:lnTo>
                <a:lnTo>
                  <a:pt x="1414" y="11215"/>
                </a:lnTo>
                <a:lnTo>
                  <a:pt x="1412" y="11353"/>
                </a:lnTo>
                <a:lnTo>
                  <a:pt x="1407" y="11490"/>
                </a:lnTo>
                <a:lnTo>
                  <a:pt x="1400" y="11624"/>
                </a:lnTo>
                <a:lnTo>
                  <a:pt x="1391" y="11755"/>
                </a:lnTo>
                <a:lnTo>
                  <a:pt x="1381" y="11883"/>
                </a:lnTo>
                <a:lnTo>
                  <a:pt x="1369" y="12008"/>
                </a:lnTo>
                <a:lnTo>
                  <a:pt x="1356" y="12130"/>
                </a:lnTo>
                <a:lnTo>
                  <a:pt x="1342" y="12248"/>
                </a:lnTo>
                <a:lnTo>
                  <a:pt x="1327" y="12361"/>
                </a:lnTo>
                <a:lnTo>
                  <a:pt x="1311" y="12471"/>
                </a:lnTo>
                <a:lnTo>
                  <a:pt x="1295" y="12576"/>
                </a:lnTo>
                <a:lnTo>
                  <a:pt x="1278" y="12676"/>
                </a:lnTo>
                <a:lnTo>
                  <a:pt x="1261" y="12770"/>
                </a:lnTo>
                <a:lnTo>
                  <a:pt x="1244" y="12860"/>
                </a:lnTo>
                <a:lnTo>
                  <a:pt x="1228" y="12945"/>
                </a:lnTo>
                <a:lnTo>
                  <a:pt x="1211" y="13022"/>
                </a:lnTo>
                <a:lnTo>
                  <a:pt x="1196" y="13094"/>
                </a:lnTo>
                <a:lnTo>
                  <a:pt x="1181" y="13159"/>
                </a:lnTo>
                <a:lnTo>
                  <a:pt x="1155" y="13270"/>
                </a:lnTo>
                <a:lnTo>
                  <a:pt x="1135" y="13353"/>
                </a:lnTo>
                <a:lnTo>
                  <a:pt x="1120" y="13404"/>
                </a:lnTo>
                <a:lnTo>
                  <a:pt x="1115" y="13423"/>
                </a:lnTo>
                <a:close/>
                <a:moveTo>
                  <a:pt x="2348" y="14543"/>
                </a:moveTo>
                <a:lnTo>
                  <a:pt x="2346" y="14527"/>
                </a:lnTo>
                <a:lnTo>
                  <a:pt x="2339" y="14485"/>
                </a:lnTo>
                <a:lnTo>
                  <a:pt x="2333" y="14455"/>
                </a:lnTo>
                <a:lnTo>
                  <a:pt x="2324" y="14418"/>
                </a:lnTo>
                <a:lnTo>
                  <a:pt x="2315" y="14378"/>
                </a:lnTo>
                <a:lnTo>
                  <a:pt x="2304" y="14334"/>
                </a:lnTo>
                <a:lnTo>
                  <a:pt x="2290" y="14285"/>
                </a:lnTo>
                <a:lnTo>
                  <a:pt x="2275" y="14234"/>
                </a:lnTo>
                <a:lnTo>
                  <a:pt x="2257" y="14180"/>
                </a:lnTo>
                <a:lnTo>
                  <a:pt x="2237" y="14124"/>
                </a:lnTo>
                <a:lnTo>
                  <a:pt x="2214" y="14067"/>
                </a:lnTo>
                <a:lnTo>
                  <a:pt x="2188" y="14008"/>
                </a:lnTo>
                <a:lnTo>
                  <a:pt x="2159" y="13950"/>
                </a:lnTo>
                <a:lnTo>
                  <a:pt x="2128" y="13891"/>
                </a:lnTo>
                <a:lnTo>
                  <a:pt x="2094" y="13833"/>
                </a:lnTo>
                <a:lnTo>
                  <a:pt x="2055" y="13776"/>
                </a:lnTo>
                <a:lnTo>
                  <a:pt x="2015" y="13722"/>
                </a:lnTo>
                <a:lnTo>
                  <a:pt x="1970" y="13670"/>
                </a:lnTo>
                <a:lnTo>
                  <a:pt x="1921" y="13620"/>
                </a:lnTo>
                <a:lnTo>
                  <a:pt x="1870" y="13574"/>
                </a:lnTo>
                <a:lnTo>
                  <a:pt x="1815" y="13531"/>
                </a:lnTo>
                <a:lnTo>
                  <a:pt x="1754" y="13494"/>
                </a:lnTo>
                <a:lnTo>
                  <a:pt x="1691" y="13462"/>
                </a:lnTo>
                <a:lnTo>
                  <a:pt x="1622" y="13435"/>
                </a:lnTo>
                <a:lnTo>
                  <a:pt x="1550" y="13414"/>
                </a:lnTo>
                <a:lnTo>
                  <a:pt x="1472" y="13400"/>
                </a:lnTo>
                <a:lnTo>
                  <a:pt x="1390" y="13393"/>
                </a:lnTo>
                <a:lnTo>
                  <a:pt x="1305" y="13394"/>
                </a:lnTo>
                <a:lnTo>
                  <a:pt x="1213" y="13403"/>
                </a:lnTo>
                <a:lnTo>
                  <a:pt x="1116" y="13423"/>
                </a:lnTo>
                <a:lnTo>
                  <a:pt x="1314" y="13352"/>
                </a:lnTo>
                <a:lnTo>
                  <a:pt x="1493" y="13298"/>
                </a:lnTo>
                <a:lnTo>
                  <a:pt x="1656" y="13257"/>
                </a:lnTo>
                <a:lnTo>
                  <a:pt x="1803" y="13231"/>
                </a:lnTo>
                <a:lnTo>
                  <a:pt x="1933" y="13218"/>
                </a:lnTo>
                <a:lnTo>
                  <a:pt x="2048" y="13216"/>
                </a:lnTo>
                <a:lnTo>
                  <a:pt x="2150" y="13226"/>
                </a:lnTo>
                <a:lnTo>
                  <a:pt x="2239" y="13246"/>
                </a:lnTo>
                <a:lnTo>
                  <a:pt x="2314" y="13275"/>
                </a:lnTo>
                <a:lnTo>
                  <a:pt x="2379" y="13314"/>
                </a:lnTo>
                <a:lnTo>
                  <a:pt x="2432" y="13359"/>
                </a:lnTo>
                <a:lnTo>
                  <a:pt x="2475" y="13410"/>
                </a:lnTo>
                <a:lnTo>
                  <a:pt x="2508" y="13469"/>
                </a:lnTo>
                <a:lnTo>
                  <a:pt x="2533" y="13532"/>
                </a:lnTo>
                <a:lnTo>
                  <a:pt x="2549" y="13600"/>
                </a:lnTo>
                <a:lnTo>
                  <a:pt x="2559" y="13671"/>
                </a:lnTo>
                <a:lnTo>
                  <a:pt x="2561" y="13743"/>
                </a:lnTo>
                <a:lnTo>
                  <a:pt x="2559" y="13819"/>
                </a:lnTo>
                <a:lnTo>
                  <a:pt x="2551" y="13893"/>
                </a:lnTo>
                <a:lnTo>
                  <a:pt x="2539" y="13969"/>
                </a:lnTo>
                <a:lnTo>
                  <a:pt x="2524" y="14043"/>
                </a:lnTo>
                <a:lnTo>
                  <a:pt x="2506" y="14115"/>
                </a:lnTo>
                <a:lnTo>
                  <a:pt x="2487" y="14185"/>
                </a:lnTo>
                <a:lnTo>
                  <a:pt x="2466" y="14251"/>
                </a:lnTo>
                <a:lnTo>
                  <a:pt x="2444" y="14313"/>
                </a:lnTo>
                <a:lnTo>
                  <a:pt x="2423" y="14368"/>
                </a:lnTo>
                <a:lnTo>
                  <a:pt x="2403" y="14418"/>
                </a:lnTo>
                <a:lnTo>
                  <a:pt x="2385" y="14461"/>
                </a:lnTo>
                <a:lnTo>
                  <a:pt x="2359" y="14521"/>
                </a:lnTo>
                <a:lnTo>
                  <a:pt x="2348" y="14543"/>
                </a:lnTo>
                <a:close/>
                <a:moveTo>
                  <a:pt x="3614" y="11488"/>
                </a:moveTo>
                <a:lnTo>
                  <a:pt x="3613" y="11461"/>
                </a:lnTo>
                <a:lnTo>
                  <a:pt x="3610" y="11432"/>
                </a:lnTo>
                <a:lnTo>
                  <a:pt x="3604" y="11399"/>
                </a:lnTo>
                <a:lnTo>
                  <a:pt x="3597" y="11365"/>
                </a:lnTo>
                <a:lnTo>
                  <a:pt x="3588" y="11330"/>
                </a:lnTo>
                <a:lnTo>
                  <a:pt x="3577" y="11293"/>
                </a:lnTo>
                <a:lnTo>
                  <a:pt x="3564" y="11253"/>
                </a:lnTo>
                <a:lnTo>
                  <a:pt x="3549" y="11213"/>
                </a:lnTo>
                <a:lnTo>
                  <a:pt x="3533" y="11171"/>
                </a:lnTo>
                <a:lnTo>
                  <a:pt x="3514" y="11128"/>
                </a:lnTo>
                <a:lnTo>
                  <a:pt x="3495" y="11084"/>
                </a:lnTo>
                <a:lnTo>
                  <a:pt x="3474" y="11040"/>
                </a:lnTo>
                <a:lnTo>
                  <a:pt x="3451" y="10994"/>
                </a:lnTo>
                <a:lnTo>
                  <a:pt x="3428" y="10948"/>
                </a:lnTo>
                <a:lnTo>
                  <a:pt x="3402" y="10903"/>
                </a:lnTo>
                <a:lnTo>
                  <a:pt x="3375" y="10856"/>
                </a:lnTo>
                <a:lnTo>
                  <a:pt x="3347" y="10809"/>
                </a:lnTo>
                <a:lnTo>
                  <a:pt x="3318" y="10763"/>
                </a:lnTo>
                <a:lnTo>
                  <a:pt x="3289" y="10717"/>
                </a:lnTo>
                <a:lnTo>
                  <a:pt x="3258" y="10672"/>
                </a:lnTo>
                <a:lnTo>
                  <a:pt x="3225" y="10626"/>
                </a:lnTo>
                <a:lnTo>
                  <a:pt x="3192" y="10582"/>
                </a:lnTo>
                <a:lnTo>
                  <a:pt x="3158" y="10539"/>
                </a:lnTo>
                <a:lnTo>
                  <a:pt x="3124" y="10496"/>
                </a:lnTo>
                <a:lnTo>
                  <a:pt x="3088" y="10455"/>
                </a:lnTo>
                <a:lnTo>
                  <a:pt x="3052" y="10415"/>
                </a:lnTo>
                <a:lnTo>
                  <a:pt x="3016" y="10376"/>
                </a:lnTo>
                <a:lnTo>
                  <a:pt x="2978" y="10340"/>
                </a:lnTo>
                <a:lnTo>
                  <a:pt x="2940" y="10305"/>
                </a:lnTo>
                <a:lnTo>
                  <a:pt x="2902" y="10273"/>
                </a:lnTo>
                <a:lnTo>
                  <a:pt x="2864" y="10241"/>
                </a:lnTo>
                <a:lnTo>
                  <a:pt x="2825" y="10213"/>
                </a:lnTo>
                <a:lnTo>
                  <a:pt x="2784" y="10188"/>
                </a:lnTo>
                <a:lnTo>
                  <a:pt x="2740" y="10167"/>
                </a:lnTo>
                <a:lnTo>
                  <a:pt x="2693" y="10150"/>
                </a:lnTo>
                <a:lnTo>
                  <a:pt x="2643" y="10135"/>
                </a:lnTo>
                <a:lnTo>
                  <a:pt x="2590" y="10125"/>
                </a:lnTo>
                <a:lnTo>
                  <a:pt x="2536" y="10118"/>
                </a:lnTo>
                <a:lnTo>
                  <a:pt x="2481" y="10113"/>
                </a:lnTo>
                <a:lnTo>
                  <a:pt x="2422" y="10112"/>
                </a:lnTo>
                <a:lnTo>
                  <a:pt x="2364" y="10113"/>
                </a:lnTo>
                <a:lnTo>
                  <a:pt x="2303" y="10116"/>
                </a:lnTo>
                <a:lnTo>
                  <a:pt x="2243" y="10121"/>
                </a:lnTo>
                <a:lnTo>
                  <a:pt x="2182" y="10129"/>
                </a:lnTo>
                <a:lnTo>
                  <a:pt x="2121" y="10138"/>
                </a:lnTo>
                <a:lnTo>
                  <a:pt x="2061" y="10149"/>
                </a:lnTo>
                <a:lnTo>
                  <a:pt x="2001" y="10161"/>
                </a:lnTo>
                <a:lnTo>
                  <a:pt x="1942" y="10173"/>
                </a:lnTo>
                <a:lnTo>
                  <a:pt x="1884" y="10187"/>
                </a:lnTo>
                <a:lnTo>
                  <a:pt x="1828" y="10201"/>
                </a:lnTo>
                <a:lnTo>
                  <a:pt x="1773" y="10216"/>
                </a:lnTo>
                <a:lnTo>
                  <a:pt x="1721" y="10231"/>
                </a:lnTo>
                <a:lnTo>
                  <a:pt x="1672" y="10246"/>
                </a:lnTo>
                <a:lnTo>
                  <a:pt x="1624" y="10260"/>
                </a:lnTo>
                <a:lnTo>
                  <a:pt x="1580" y="10276"/>
                </a:lnTo>
                <a:lnTo>
                  <a:pt x="1540" y="10289"/>
                </a:lnTo>
                <a:lnTo>
                  <a:pt x="1469" y="10314"/>
                </a:lnTo>
                <a:lnTo>
                  <a:pt x="1416" y="10333"/>
                </a:lnTo>
                <a:lnTo>
                  <a:pt x="1382" y="10346"/>
                </a:lnTo>
                <a:lnTo>
                  <a:pt x="1370" y="10351"/>
                </a:lnTo>
                <a:lnTo>
                  <a:pt x="1386" y="10338"/>
                </a:lnTo>
                <a:lnTo>
                  <a:pt x="1433" y="10301"/>
                </a:lnTo>
                <a:lnTo>
                  <a:pt x="1506" y="10245"/>
                </a:lnTo>
                <a:lnTo>
                  <a:pt x="1603" y="10174"/>
                </a:lnTo>
                <a:lnTo>
                  <a:pt x="1658" y="10134"/>
                </a:lnTo>
                <a:lnTo>
                  <a:pt x="1719" y="10093"/>
                </a:lnTo>
                <a:lnTo>
                  <a:pt x="1783" y="10049"/>
                </a:lnTo>
                <a:lnTo>
                  <a:pt x="1851" y="10004"/>
                </a:lnTo>
                <a:lnTo>
                  <a:pt x="1922" y="9960"/>
                </a:lnTo>
                <a:lnTo>
                  <a:pt x="1996" y="9916"/>
                </a:lnTo>
                <a:lnTo>
                  <a:pt x="2072" y="9871"/>
                </a:lnTo>
                <a:lnTo>
                  <a:pt x="2149" y="9828"/>
                </a:lnTo>
                <a:lnTo>
                  <a:pt x="2229" y="9787"/>
                </a:lnTo>
                <a:lnTo>
                  <a:pt x="2308" y="9748"/>
                </a:lnTo>
                <a:lnTo>
                  <a:pt x="2389" y="9712"/>
                </a:lnTo>
                <a:lnTo>
                  <a:pt x="2470" y="9679"/>
                </a:lnTo>
                <a:lnTo>
                  <a:pt x="2550" y="9650"/>
                </a:lnTo>
                <a:lnTo>
                  <a:pt x="2630" y="9625"/>
                </a:lnTo>
                <a:lnTo>
                  <a:pt x="2708" y="9605"/>
                </a:lnTo>
                <a:lnTo>
                  <a:pt x="2785" y="9591"/>
                </a:lnTo>
                <a:lnTo>
                  <a:pt x="2859" y="9583"/>
                </a:lnTo>
                <a:lnTo>
                  <a:pt x="2931" y="9582"/>
                </a:lnTo>
                <a:lnTo>
                  <a:pt x="3000" y="9587"/>
                </a:lnTo>
                <a:lnTo>
                  <a:pt x="3064" y="9600"/>
                </a:lnTo>
                <a:lnTo>
                  <a:pt x="3126" y="9622"/>
                </a:lnTo>
                <a:lnTo>
                  <a:pt x="3183" y="9653"/>
                </a:lnTo>
                <a:lnTo>
                  <a:pt x="3234" y="9692"/>
                </a:lnTo>
                <a:lnTo>
                  <a:pt x="3282" y="9741"/>
                </a:lnTo>
                <a:lnTo>
                  <a:pt x="3324" y="9798"/>
                </a:lnTo>
                <a:lnTo>
                  <a:pt x="3363" y="9857"/>
                </a:lnTo>
                <a:lnTo>
                  <a:pt x="3399" y="9919"/>
                </a:lnTo>
                <a:lnTo>
                  <a:pt x="3432" y="9983"/>
                </a:lnTo>
                <a:lnTo>
                  <a:pt x="3461" y="10051"/>
                </a:lnTo>
                <a:lnTo>
                  <a:pt x="3487" y="10119"/>
                </a:lnTo>
                <a:lnTo>
                  <a:pt x="3511" y="10189"/>
                </a:lnTo>
                <a:lnTo>
                  <a:pt x="3533" y="10260"/>
                </a:lnTo>
                <a:lnTo>
                  <a:pt x="3551" y="10332"/>
                </a:lnTo>
                <a:lnTo>
                  <a:pt x="3568" y="10405"/>
                </a:lnTo>
                <a:lnTo>
                  <a:pt x="3582" y="10477"/>
                </a:lnTo>
                <a:lnTo>
                  <a:pt x="3594" y="10550"/>
                </a:lnTo>
                <a:lnTo>
                  <a:pt x="3604" y="10622"/>
                </a:lnTo>
                <a:lnTo>
                  <a:pt x="3612" y="10694"/>
                </a:lnTo>
                <a:lnTo>
                  <a:pt x="3619" y="10764"/>
                </a:lnTo>
                <a:lnTo>
                  <a:pt x="3624" y="10833"/>
                </a:lnTo>
                <a:lnTo>
                  <a:pt x="3628" y="10901"/>
                </a:lnTo>
                <a:lnTo>
                  <a:pt x="3631" y="10966"/>
                </a:lnTo>
                <a:lnTo>
                  <a:pt x="3632" y="11029"/>
                </a:lnTo>
                <a:lnTo>
                  <a:pt x="3633" y="11089"/>
                </a:lnTo>
                <a:lnTo>
                  <a:pt x="3633" y="11146"/>
                </a:lnTo>
                <a:lnTo>
                  <a:pt x="3632" y="11200"/>
                </a:lnTo>
                <a:lnTo>
                  <a:pt x="3630" y="11250"/>
                </a:lnTo>
                <a:lnTo>
                  <a:pt x="3628" y="11297"/>
                </a:lnTo>
                <a:lnTo>
                  <a:pt x="3623" y="11377"/>
                </a:lnTo>
                <a:lnTo>
                  <a:pt x="3619" y="11437"/>
                </a:lnTo>
                <a:lnTo>
                  <a:pt x="3615" y="11475"/>
                </a:lnTo>
                <a:lnTo>
                  <a:pt x="3614" y="11488"/>
                </a:lnTo>
                <a:close/>
              </a:path>
            </a:pathLst>
          </a:custGeom>
          <a:solidFill>
            <a:srgbClr val="0BD0D9"/>
          </a:solidFill>
          <a:ln>
            <a:noFill/>
          </a:ln>
        </p:spPr>
        <p:txBody>
          <a:bodyPr vert="horz" wrap="square" lIns="91440" tIns="45720" rIns="91440" bIns="45720" numCol="1" anchor="t" anchorCtr="0" compatLnSpc="1">
            <a:prstTxWarp prst="textNoShape">
              <a:avLst/>
            </a:prstTxWarp>
          </a:bodyPr>
          <a:lstStyle/>
          <a:p>
            <a:endParaRPr lang="id-ID"/>
          </a:p>
        </p:txBody>
      </p:sp>
      <p:sp>
        <p:nvSpPr>
          <p:cNvPr id="2" name="Freeform 113">
            <a:extLst>
              <a:ext uri="{FF2B5EF4-FFF2-40B4-BE49-F238E27FC236}">
                <a16:creationId xmlns:a16="http://schemas.microsoft.com/office/drawing/2014/main" id="{E8122353-70F7-4554-54BD-1BBEA80F9758}"/>
              </a:ext>
            </a:extLst>
          </p:cNvPr>
          <p:cNvSpPr>
            <a:spLocks noEditPoints="1"/>
          </p:cNvSpPr>
          <p:nvPr/>
        </p:nvSpPr>
        <p:spPr bwMode="auto">
          <a:xfrm>
            <a:off x="3366576" y="5030127"/>
            <a:ext cx="442914" cy="356849"/>
          </a:xfrm>
          <a:custGeom>
            <a:avLst/>
            <a:gdLst>
              <a:gd name="T0" fmla="*/ 6636 w 15183"/>
              <a:gd name="T1" fmla="*/ 2186 h 16128"/>
              <a:gd name="T2" fmla="*/ 6930 w 15183"/>
              <a:gd name="T3" fmla="*/ 1778 h 16128"/>
              <a:gd name="T4" fmla="*/ 7286 w 15183"/>
              <a:gd name="T5" fmla="*/ 1479 h 16128"/>
              <a:gd name="T6" fmla="*/ 7680 w 15183"/>
              <a:gd name="T7" fmla="*/ 1304 h 16128"/>
              <a:gd name="T8" fmla="*/ 8089 w 15183"/>
              <a:gd name="T9" fmla="*/ 1274 h 16128"/>
              <a:gd name="T10" fmla="*/ 8479 w 15183"/>
              <a:gd name="T11" fmla="*/ 1401 h 16128"/>
              <a:gd name="T12" fmla="*/ 8790 w 15183"/>
              <a:gd name="T13" fmla="*/ 1665 h 16128"/>
              <a:gd name="T14" fmla="*/ 9007 w 15183"/>
              <a:gd name="T15" fmla="*/ 2038 h 16128"/>
              <a:gd name="T16" fmla="*/ 9119 w 15183"/>
              <a:gd name="T17" fmla="*/ 2491 h 16128"/>
              <a:gd name="T18" fmla="*/ 9115 w 15183"/>
              <a:gd name="T19" fmla="*/ 2993 h 16128"/>
              <a:gd name="T20" fmla="*/ 8988 w 15183"/>
              <a:gd name="T21" fmla="*/ 3517 h 16128"/>
              <a:gd name="T22" fmla="*/ 8750 w 15183"/>
              <a:gd name="T23" fmla="*/ 3988 h 16128"/>
              <a:gd name="T24" fmla="*/ 8432 w 15183"/>
              <a:gd name="T25" fmla="*/ 4362 h 16128"/>
              <a:gd name="T26" fmla="*/ 8061 w 15183"/>
              <a:gd name="T27" fmla="*/ 4622 h 16128"/>
              <a:gd name="T28" fmla="*/ 7658 w 15183"/>
              <a:gd name="T29" fmla="*/ 4750 h 16128"/>
              <a:gd name="T30" fmla="*/ 7251 w 15183"/>
              <a:gd name="T31" fmla="*/ 4729 h 16128"/>
              <a:gd name="T32" fmla="*/ 6882 w 15183"/>
              <a:gd name="T33" fmla="*/ 4551 h 16128"/>
              <a:gd name="T34" fmla="*/ 6601 w 15183"/>
              <a:gd name="T35" fmla="*/ 4247 h 16128"/>
              <a:gd name="T36" fmla="*/ 6418 w 15183"/>
              <a:gd name="T37" fmla="*/ 3846 h 16128"/>
              <a:gd name="T38" fmla="*/ 6343 w 15183"/>
              <a:gd name="T39" fmla="*/ 3373 h 16128"/>
              <a:gd name="T40" fmla="*/ 6388 w 15183"/>
              <a:gd name="T41" fmla="*/ 2860 h 16128"/>
              <a:gd name="T42" fmla="*/ 11642 w 15183"/>
              <a:gd name="T43" fmla="*/ 6223 h 16128"/>
              <a:gd name="T44" fmla="*/ 10864 w 15183"/>
              <a:gd name="T45" fmla="*/ 7714 h 16128"/>
              <a:gd name="T46" fmla="*/ 9870 w 15183"/>
              <a:gd name="T47" fmla="*/ 9176 h 16128"/>
              <a:gd name="T48" fmla="*/ 8836 w 15183"/>
              <a:gd name="T49" fmla="*/ 10461 h 16128"/>
              <a:gd name="T50" fmla="*/ 7942 w 15183"/>
              <a:gd name="T51" fmla="*/ 11425 h 16128"/>
              <a:gd name="T52" fmla="*/ 7365 w 15183"/>
              <a:gd name="T53" fmla="*/ 11920 h 16128"/>
              <a:gd name="T54" fmla="*/ 6964 w 15183"/>
              <a:gd name="T55" fmla="*/ 11791 h 16128"/>
              <a:gd name="T56" fmla="*/ 6228 w 15183"/>
              <a:gd name="T57" fmla="*/ 11006 h 16128"/>
              <a:gd name="T58" fmla="*/ 5328 w 15183"/>
              <a:gd name="T59" fmla="*/ 9738 h 16128"/>
              <a:gd name="T60" fmla="*/ 4441 w 15183"/>
              <a:gd name="T61" fmla="*/ 8163 h 16128"/>
              <a:gd name="T62" fmla="*/ 3746 w 15183"/>
              <a:gd name="T63" fmla="*/ 6460 h 16128"/>
              <a:gd name="T64" fmla="*/ 3448 w 15183"/>
              <a:gd name="T65" fmla="*/ 5131 h 16128"/>
              <a:gd name="T66" fmla="*/ 3413 w 15183"/>
              <a:gd name="T67" fmla="*/ 4501 h 16128"/>
              <a:gd name="T68" fmla="*/ 3447 w 15183"/>
              <a:gd name="T69" fmla="*/ 3878 h 16128"/>
              <a:gd name="T70" fmla="*/ 3549 w 15183"/>
              <a:gd name="T71" fmla="*/ 3268 h 16128"/>
              <a:gd name="T72" fmla="*/ 3714 w 15183"/>
              <a:gd name="T73" fmla="*/ 2679 h 16128"/>
              <a:gd name="T74" fmla="*/ 3935 w 15183"/>
              <a:gd name="T75" fmla="*/ 2116 h 16128"/>
              <a:gd name="T76" fmla="*/ 10880 w 15183"/>
              <a:gd name="T77" fmla="*/ 16128 h 16128"/>
              <a:gd name="T78" fmla="*/ 7389 w 15183"/>
              <a:gd name="T79" fmla="*/ 10833 h 16128"/>
              <a:gd name="T80" fmla="*/ 8021 w 15183"/>
              <a:gd name="T81" fmla="*/ 10260 h 16128"/>
              <a:gd name="T82" fmla="*/ 8982 w 15183"/>
              <a:gd name="T83" fmla="*/ 9176 h 16128"/>
              <a:gd name="T84" fmla="*/ 10021 w 15183"/>
              <a:gd name="T85" fmla="*/ 7782 h 16128"/>
              <a:gd name="T86" fmla="*/ 10894 w 15183"/>
              <a:gd name="T87" fmla="*/ 6280 h 16128"/>
              <a:gd name="T88" fmla="*/ 11352 w 15183"/>
              <a:gd name="T89" fmla="*/ 4871 h 16128"/>
              <a:gd name="T90" fmla="*/ 11378 w 15183"/>
              <a:gd name="T91" fmla="*/ 3100 h 16128"/>
              <a:gd name="T92" fmla="*/ 10983 w 15183"/>
              <a:gd name="T93" fmla="*/ 1765 h 16128"/>
              <a:gd name="T94" fmla="*/ 10257 w 15183"/>
              <a:gd name="T95" fmla="*/ 832 h 16128"/>
              <a:gd name="T96" fmla="*/ 9286 w 15183"/>
              <a:gd name="T97" fmla="*/ 260 h 16128"/>
              <a:gd name="T98" fmla="*/ 8160 w 15183"/>
              <a:gd name="T99" fmla="*/ 15 h 16128"/>
              <a:gd name="T100" fmla="*/ 6933 w 15183"/>
              <a:gd name="T101" fmla="*/ 118 h 16128"/>
              <a:gd name="T102" fmla="*/ 5807 w 15183"/>
              <a:gd name="T103" fmla="*/ 685 h 16128"/>
              <a:gd name="T104" fmla="*/ 4894 w 15183"/>
              <a:gd name="T105" fmla="*/ 1631 h 16128"/>
              <a:gd name="T106" fmla="*/ 4263 w 15183"/>
              <a:gd name="T107" fmla="*/ 2850 h 16128"/>
              <a:gd name="T108" fmla="*/ 3988 w 15183"/>
              <a:gd name="T109" fmla="*/ 4238 h 16128"/>
              <a:gd name="T110" fmla="*/ 4131 w 15183"/>
              <a:gd name="T111" fmla="*/ 5679 h 16128"/>
              <a:gd name="T112" fmla="*/ 4639 w 15183"/>
              <a:gd name="T113" fmla="*/ 7142 h 16128"/>
              <a:gd name="T114" fmla="*/ 5361 w 15183"/>
              <a:gd name="T115" fmla="*/ 8546 h 16128"/>
              <a:gd name="T116" fmla="*/ 6146 w 15183"/>
              <a:gd name="T117" fmla="*/ 9738 h 16128"/>
              <a:gd name="T118" fmla="*/ 6841 w 15183"/>
              <a:gd name="T119" fmla="*/ 10566 h 16128"/>
              <a:gd name="T120" fmla="*/ 7292 w 15183"/>
              <a:gd name="T121" fmla="*/ 1087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183" h="16128">
                <a:moveTo>
                  <a:pt x="6456" y="2597"/>
                </a:moveTo>
                <a:lnTo>
                  <a:pt x="6487" y="2510"/>
                </a:lnTo>
                <a:lnTo>
                  <a:pt x="6520" y="2425"/>
                </a:lnTo>
                <a:lnTo>
                  <a:pt x="6556" y="2343"/>
                </a:lnTo>
                <a:lnTo>
                  <a:pt x="6595" y="2263"/>
                </a:lnTo>
                <a:lnTo>
                  <a:pt x="6636" y="2186"/>
                </a:lnTo>
                <a:lnTo>
                  <a:pt x="6679" y="2111"/>
                </a:lnTo>
                <a:lnTo>
                  <a:pt x="6725" y="2039"/>
                </a:lnTo>
                <a:lnTo>
                  <a:pt x="6773" y="1970"/>
                </a:lnTo>
                <a:lnTo>
                  <a:pt x="6823" y="1902"/>
                </a:lnTo>
                <a:lnTo>
                  <a:pt x="6875" y="1839"/>
                </a:lnTo>
                <a:lnTo>
                  <a:pt x="6930" y="1778"/>
                </a:lnTo>
                <a:lnTo>
                  <a:pt x="6985" y="1720"/>
                </a:lnTo>
                <a:lnTo>
                  <a:pt x="7043" y="1665"/>
                </a:lnTo>
                <a:lnTo>
                  <a:pt x="7101" y="1614"/>
                </a:lnTo>
                <a:lnTo>
                  <a:pt x="7162" y="1565"/>
                </a:lnTo>
                <a:lnTo>
                  <a:pt x="7223" y="1520"/>
                </a:lnTo>
                <a:lnTo>
                  <a:pt x="7286" y="1479"/>
                </a:lnTo>
                <a:lnTo>
                  <a:pt x="7349" y="1440"/>
                </a:lnTo>
                <a:lnTo>
                  <a:pt x="7415" y="1406"/>
                </a:lnTo>
                <a:lnTo>
                  <a:pt x="7480" y="1375"/>
                </a:lnTo>
                <a:lnTo>
                  <a:pt x="7546" y="1348"/>
                </a:lnTo>
                <a:lnTo>
                  <a:pt x="7614" y="1325"/>
                </a:lnTo>
                <a:lnTo>
                  <a:pt x="7680" y="1304"/>
                </a:lnTo>
                <a:lnTo>
                  <a:pt x="7749" y="1289"/>
                </a:lnTo>
                <a:lnTo>
                  <a:pt x="7817" y="1278"/>
                </a:lnTo>
                <a:lnTo>
                  <a:pt x="7885" y="1271"/>
                </a:lnTo>
                <a:lnTo>
                  <a:pt x="7953" y="1268"/>
                </a:lnTo>
                <a:lnTo>
                  <a:pt x="8021" y="1269"/>
                </a:lnTo>
                <a:lnTo>
                  <a:pt x="8089" y="1274"/>
                </a:lnTo>
                <a:lnTo>
                  <a:pt x="8157" y="1284"/>
                </a:lnTo>
                <a:lnTo>
                  <a:pt x="8223" y="1299"/>
                </a:lnTo>
                <a:lnTo>
                  <a:pt x="8291" y="1318"/>
                </a:lnTo>
                <a:lnTo>
                  <a:pt x="8355" y="1342"/>
                </a:lnTo>
                <a:lnTo>
                  <a:pt x="8418" y="1370"/>
                </a:lnTo>
                <a:lnTo>
                  <a:pt x="8479" y="1401"/>
                </a:lnTo>
                <a:lnTo>
                  <a:pt x="8537" y="1436"/>
                </a:lnTo>
                <a:lnTo>
                  <a:pt x="8593" y="1476"/>
                </a:lnTo>
                <a:lnTo>
                  <a:pt x="8646" y="1518"/>
                </a:lnTo>
                <a:lnTo>
                  <a:pt x="8696" y="1564"/>
                </a:lnTo>
                <a:lnTo>
                  <a:pt x="8745" y="1613"/>
                </a:lnTo>
                <a:lnTo>
                  <a:pt x="8790" y="1665"/>
                </a:lnTo>
                <a:lnTo>
                  <a:pt x="8834" y="1721"/>
                </a:lnTo>
                <a:lnTo>
                  <a:pt x="8874" y="1779"/>
                </a:lnTo>
                <a:lnTo>
                  <a:pt x="8911" y="1841"/>
                </a:lnTo>
                <a:lnTo>
                  <a:pt x="8947" y="1904"/>
                </a:lnTo>
                <a:lnTo>
                  <a:pt x="8978" y="1970"/>
                </a:lnTo>
                <a:lnTo>
                  <a:pt x="9007" y="2038"/>
                </a:lnTo>
                <a:lnTo>
                  <a:pt x="9034" y="2109"/>
                </a:lnTo>
                <a:lnTo>
                  <a:pt x="9057" y="2181"/>
                </a:lnTo>
                <a:lnTo>
                  <a:pt x="9077" y="2256"/>
                </a:lnTo>
                <a:lnTo>
                  <a:pt x="9094" y="2333"/>
                </a:lnTo>
                <a:lnTo>
                  <a:pt x="9108" y="2411"/>
                </a:lnTo>
                <a:lnTo>
                  <a:pt x="9119" y="2491"/>
                </a:lnTo>
                <a:lnTo>
                  <a:pt x="9126" y="2571"/>
                </a:lnTo>
                <a:lnTo>
                  <a:pt x="9131" y="2654"/>
                </a:lnTo>
                <a:lnTo>
                  <a:pt x="9132" y="2737"/>
                </a:lnTo>
                <a:lnTo>
                  <a:pt x="9130" y="2821"/>
                </a:lnTo>
                <a:lnTo>
                  <a:pt x="9124" y="2907"/>
                </a:lnTo>
                <a:lnTo>
                  <a:pt x="9115" y="2993"/>
                </a:lnTo>
                <a:lnTo>
                  <a:pt x="9103" y="3079"/>
                </a:lnTo>
                <a:lnTo>
                  <a:pt x="9087" y="3167"/>
                </a:lnTo>
                <a:lnTo>
                  <a:pt x="9068" y="3255"/>
                </a:lnTo>
                <a:lnTo>
                  <a:pt x="9045" y="3343"/>
                </a:lnTo>
                <a:lnTo>
                  <a:pt x="9017" y="3430"/>
                </a:lnTo>
                <a:lnTo>
                  <a:pt x="8988" y="3517"/>
                </a:lnTo>
                <a:lnTo>
                  <a:pt x="8955" y="3602"/>
                </a:lnTo>
                <a:lnTo>
                  <a:pt x="8918" y="3683"/>
                </a:lnTo>
                <a:lnTo>
                  <a:pt x="8880" y="3763"/>
                </a:lnTo>
                <a:lnTo>
                  <a:pt x="8839" y="3840"/>
                </a:lnTo>
                <a:lnTo>
                  <a:pt x="8795" y="3915"/>
                </a:lnTo>
                <a:lnTo>
                  <a:pt x="8750" y="3988"/>
                </a:lnTo>
                <a:lnTo>
                  <a:pt x="8702" y="4057"/>
                </a:lnTo>
                <a:lnTo>
                  <a:pt x="8652" y="4124"/>
                </a:lnTo>
                <a:lnTo>
                  <a:pt x="8600" y="4188"/>
                </a:lnTo>
                <a:lnTo>
                  <a:pt x="8545" y="4249"/>
                </a:lnTo>
                <a:lnTo>
                  <a:pt x="8490" y="4307"/>
                </a:lnTo>
                <a:lnTo>
                  <a:pt x="8432" y="4362"/>
                </a:lnTo>
                <a:lnTo>
                  <a:pt x="8374" y="4413"/>
                </a:lnTo>
                <a:lnTo>
                  <a:pt x="8313" y="4461"/>
                </a:lnTo>
                <a:lnTo>
                  <a:pt x="8251" y="4507"/>
                </a:lnTo>
                <a:lnTo>
                  <a:pt x="8189" y="4548"/>
                </a:lnTo>
                <a:lnTo>
                  <a:pt x="8125" y="4586"/>
                </a:lnTo>
                <a:lnTo>
                  <a:pt x="8061" y="4622"/>
                </a:lnTo>
                <a:lnTo>
                  <a:pt x="7995" y="4652"/>
                </a:lnTo>
                <a:lnTo>
                  <a:pt x="7929" y="4679"/>
                </a:lnTo>
                <a:lnTo>
                  <a:pt x="7862" y="4702"/>
                </a:lnTo>
                <a:lnTo>
                  <a:pt x="7794" y="4722"/>
                </a:lnTo>
                <a:lnTo>
                  <a:pt x="7727" y="4738"/>
                </a:lnTo>
                <a:lnTo>
                  <a:pt x="7658" y="4750"/>
                </a:lnTo>
                <a:lnTo>
                  <a:pt x="7590" y="4757"/>
                </a:lnTo>
                <a:lnTo>
                  <a:pt x="7522" y="4760"/>
                </a:lnTo>
                <a:lnTo>
                  <a:pt x="7454" y="4759"/>
                </a:lnTo>
                <a:lnTo>
                  <a:pt x="7386" y="4753"/>
                </a:lnTo>
                <a:lnTo>
                  <a:pt x="7318" y="4743"/>
                </a:lnTo>
                <a:lnTo>
                  <a:pt x="7251" y="4729"/>
                </a:lnTo>
                <a:lnTo>
                  <a:pt x="7185" y="4709"/>
                </a:lnTo>
                <a:lnTo>
                  <a:pt x="7119" y="4685"/>
                </a:lnTo>
                <a:lnTo>
                  <a:pt x="7057" y="4658"/>
                </a:lnTo>
                <a:lnTo>
                  <a:pt x="6996" y="4626"/>
                </a:lnTo>
                <a:lnTo>
                  <a:pt x="6938" y="4590"/>
                </a:lnTo>
                <a:lnTo>
                  <a:pt x="6882" y="4551"/>
                </a:lnTo>
                <a:lnTo>
                  <a:pt x="6829" y="4509"/>
                </a:lnTo>
                <a:lnTo>
                  <a:pt x="6778" y="4462"/>
                </a:lnTo>
                <a:lnTo>
                  <a:pt x="6730" y="4413"/>
                </a:lnTo>
                <a:lnTo>
                  <a:pt x="6684" y="4361"/>
                </a:lnTo>
                <a:lnTo>
                  <a:pt x="6641" y="4305"/>
                </a:lnTo>
                <a:lnTo>
                  <a:pt x="6601" y="4247"/>
                </a:lnTo>
                <a:lnTo>
                  <a:pt x="6563" y="4186"/>
                </a:lnTo>
                <a:lnTo>
                  <a:pt x="6529" y="4123"/>
                </a:lnTo>
                <a:lnTo>
                  <a:pt x="6497" y="4056"/>
                </a:lnTo>
                <a:lnTo>
                  <a:pt x="6467" y="3989"/>
                </a:lnTo>
                <a:lnTo>
                  <a:pt x="6441" y="3918"/>
                </a:lnTo>
                <a:lnTo>
                  <a:pt x="6418" y="3846"/>
                </a:lnTo>
                <a:lnTo>
                  <a:pt x="6398" y="3770"/>
                </a:lnTo>
                <a:lnTo>
                  <a:pt x="6381" y="3694"/>
                </a:lnTo>
                <a:lnTo>
                  <a:pt x="6366" y="3616"/>
                </a:lnTo>
                <a:lnTo>
                  <a:pt x="6355" y="3536"/>
                </a:lnTo>
                <a:lnTo>
                  <a:pt x="6348" y="3455"/>
                </a:lnTo>
                <a:lnTo>
                  <a:pt x="6343" y="3373"/>
                </a:lnTo>
                <a:lnTo>
                  <a:pt x="6342" y="3289"/>
                </a:lnTo>
                <a:lnTo>
                  <a:pt x="6344" y="3205"/>
                </a:lnTo>
                <a:lnTo>
                  <a:pt x="6350" y="3120"/>
                </a:lnTo>
                <a:lnTo>
                  <a:pt x="6359" y="3033"/>
                </a:lnTo>
                <a:lnTo>
                  <a:pt x="6371" y="2946"/>
                </a:lnTo>
                <a:lnTo>
                  <a:pt x="6388" y="2860"/>
                </a:lnTo>
                <a:lnTo>
                  <a:pt x="6407" y="2772"/>
                </a:lnTo>
                <a:lnTo>
                  <a:pt x="6430" y="2684"/>
                </a:lnTo>
                <a:lnTo>
                  <a:pt x="6456" y="2597"/>
                </a:lnTo>
                <a:close/>
                <a:moveTo>
                  <a:pt x="12635" y="5173"/>
                </a:moveTo>
                <a:lnTo>
                  <a:pt x="11268" y="12433"/>
                </a:lnTo>
                <a:lnTo>
                  <a:pt x="11642" y="6223"/>
                </a:lnTo>
                <a:lnTo>
                  <a:pt x="11535" y="6467"/>
                </a:lnTo>
                <a:lnTo>
                  <a:pt x="11418" y="6714"/>
                </a:lnTo>
                <a:lnTo>
                  <a:pt x="11292" y="6963"/>
                </a:lnTo>
                <a:lnTo>
                  <a:pt x="11157" y="7213"/>
                </a:lnTo>
                <a:lnTo>
                  <a:pt x="11014" y="7464"/>
                </a:lnTo>
                <a:lnTo>
                  <a:pt x="10864" y="7714"/>
                </a:lnTo>
                <a:lnTo>
                  <a:pt x="10709" y="7964"/>
                </a:lnTo>
                <a:lnTo>
                  <a:pt x="10548" y="8212"/>
                </a:lnTo>
                <a:lnTo>
                  <a:pt x="10383" y="8458"/>
                </a:lnTo>
                <a:lnTo>
                  <a:pt x="10214" y="8701"/>
                </a:lnTo>
                <a:lnTo>
                  <a:pt x="10043" y="8940"/>
                </a:lnTo>
                <a:lnTo>
                  <a:pt x="9870" y="9176"/>
                </a:lnTo>
                <a:lnTo>
                  <a:pt x="9695" y="9406"/>
                </a:lnTo>
                <a:lnTo>
                  <a:pt x="9521" y="9630"/>
                </a:lnTo>
                <a:lnTo>
                  <a:pt x="9346" y="9849"/>
                </a:lnTo>
                <a:lnTo>
                  <a:pt x="9174" y="10061"/>
                </a:lnTo>
                <a:lnTo>
                  <a:pt x="9003" y="10264"/>
                </a:lnTo>
                <a:lnTo>
                  <a:pt x="8836" y="10461"/>
                </a:lnTo>
                <a:lnTo>
                  <a:pt x="8672" y="10648"/>
                </a:lnTo>
                <a:lnTo>
                  <a:pt x="8514" y="10825"/>
                </a:lnTo>
                <a:lnTo>
                  <a:pt x="8360" y="10992"/>
                </a:lnTo>
                <a:lnTo>
                  <a:pt x="8213" y="11147"/>
                </a:lnTo>
                <a:lnTo>
                  <a:pt x="8074" y="11293"/>
                </a:lnTo>
                <a:lnTo>
                  <a:pt x="7942" y="11425"/>
                </a:lnTo>
                <a:lnTo>
                  <a:pt x="7819" y="11544"/>
                </a:lnTo>
                <a:lnTo>
                  <a:pt x="7706" y="11648"/>
                </a:lnTo>
                <a:lnTo>
                  <a:pt x="7603" y="11739"/>
                </a:lnTo>
                <a:lnTo>
                  <a:pt x="7511" y="11816"/>
                </a:lnTo>
                <a:lnTo>
                  <a:pt x="7432" y="11876"/>
                </a:lnTo>
                <a:lnTo>
                  <a:pt x="7365" y="11920"/>
                </a:lnTo>
                <a:lnTo>
                  <a:pt x="7313" y="11947"/>
                </a:lnTo>
                <a:lnTo>
                  <a:pt x="7275" y="11956"/>
                </a:lnTo>
                <a:lnTo>
                  <a:pt x="7214" y="11945"/>
                </a:lnTo>
                <a:lnTo>
                  <a:pt x="7141" y="11914"/>
                </a:lnTo>
                <a:lnTo>
                  <a:pt x="7058" y="11861"/>
                </a:lnTo>
                <a:lnTo>
                  <a:pt x="6964" y="11791"/>
                </a:lnTo>
                <a:lnTo>
                  <a:pt x="6860" y="11701"/>
                </a:lnTo>
                <a:lnTo>
                  <a:pt x="6748" y="11594"/>
                </a:lnTo>
                <a:lnTo>
                  <a:pt x="6628" y="11470"/>
                </a:lnTo>
                <a:lnTo>
                  <a:pt x="6501" y="11331"/>
                </a:lnTo>
                <a:lnTo>
                  <a:pt x="6367" y="11176"/>
                </a:lnTo>
                <a:lnTo>
                  <a:pt x="6228" y="11006"/>
                </a:lnTo>
                <a:lnTo>
                  <a:pt x="6085" y="10824"/>
                </a:lnTo>
                <a:lnTo>
                  <a:pt x="5938" y="10629"/>
                </a:lnTo>
                <a:lnTo>
                  <a:pt x="5787" y="10422"/>
                </a:lnTo>
                <a:lnTo>
                  <a:pt x="5636" y="10204"/>
                </a:lnTo>
                <a:lnTo>
                  <a:pt x="5482" y="9975"/>
                </a:lnTo>
                <a:lnTo>
                  <a:pt x="5328" y="9738"/>
                </a:lnTo>
                <a:lnTo>
                  <a:pt x="5175" y="9492"/>
                </a:lnTo>
                <a:lnTo>
                  <a:pt x="5022" y="9238"/>
                </a:lnTo>
                <a:lnTo>
                  <a:pt x="4872" y="8978"/>
                </a:lnTo>
                <a:lnTo>
                  <a:pt x="4725" y="8711"/>
                </a:lnTo>
                <a:lnTo>
                  <a:pt x="4580" y="8439"/>
                </a:lnTo>
                <a:lnTo>
                  <a:pt x="4441" y="8163"/>
                </a:lnTo>
                <a:lnTo>
                  <a:pt x="4307" y="7884"/>
                </a:lnTo>
                <a:lnTo>
                  <a:pt x="4180" y="7601"/>
                </a:lnTo>
                <a:lnTo>
                  <a:pt x="4059" y="7317"/>
                </a:lnTo>
                <a:lnTo>
                  <a:pt x="3946" y="7031"/>
                </a:lnTo>
                <a:lnTo>
                  <a:pt x="3841" y="6746"/>
                </a:lnTo>
                <a:lnTo>
                  <a:pt x="3746" y="6460"/>
                </a:lnTo>
                <a:lnTo>
                  <a:pt x="3661" y="6176"/>
                </a:lnTo>
                <a:lnTo>
                  <a:pt x="3587" y="5895"/>
                </a:lnTo>
                <a:lnTo>
                  <a:pt x="3526" y="5617"/>
                </a:lnTo>
                <a:lnTo>
                  <a:pt x="3477" y="5342"/>
                </a:lnTo>
                <a:lnTo>
                  <a:pt x="3461" y="5237"/>
                </a:lnTo>
                <a:lnTo>
                  <a:pt x="3448" y="5131"/>
                </a:lnTo>
                <a:lnTo>
                  <a:pt x="3437" y="5026"/>
                </a:lnTo>
                <a:lnTo>
                  <a:pt x="3428" y="4920"/>
                </a:lnTo>
                <a:lnTo>
                  <a:pt x="3421" y="4815"/>
                </a:lnTo>
                <a:lnTo>
                  <a:pt x="3417" y="4710"/>
                </a:lnTo>
                <a:lnTo>
                  <a:pt x="3414" y="4606"/>
                </a:lnTo>
                <a:lnTo>
                  <a:pt x="3413" y="4501"/>
                </a:lnTo>
                <a:lnTo>
                  <a:pt x="3414" y="4396"/>
                </a:lnTo>
                <a:lnTo>
                  <a:pt x="3417" y="4292"/>
                </a:lnTo>
                <a:lnTo>
                  <a:pt x="3422" y="4187"/>
                </a:lnTo>
                <a:lnTo>
                  <a:pt x="3428" y="4083"/>
                </a:lnTo>
                <a:lnTo>
                  <a:pt x="3437" y="3981"/>
                </a:lnTo>
                <a:lnTo>
                  <a:pt x="3447" y="3878"/>
                </a:lnTo>
                <a:lnTo>
                  <a:pt x="3460" y="3775"/>
                </a:lnTo>
                <a:lnTo>
                  <a:pt x="3474" y="3672"/>
                </a:lnTo>
                <a:lnTo>
                  <a:pt x="3490" y="3570"/>
                </a:lnTo>
                <a:lnTo>
                  <a:pt x="3508" y="3470"/>
                </a:lnTo>
                <a:lnTo>
                  <a:pt x="3528" y="3369"/>
                </a:lnTo>
                <a:lnTo>
                  <a:pt x="3549" y="3268"/>
                </a:lnTo>
                <a:lnTo>
                  <a:pt x="3572" y="3168"/>
                </a:lnTo>
                <a:lnTo>
                  <a:pt x="3597" y="3069"/>
                </a:lnTo>
                <a:lnTo>
                  <a:pt x="3624" y="2971"/>
                </a:lnTo>
                <a:lnTo>
                  <a:pt x="3652" y="2873"/>
                </a:lnTo>
                <a:lnTo>
                  <a:pt x="3681" y="2775"/>
                </a:lnTo>
                <a:lnTo>
                  <a:pt x="3714" y="2679"/>
                </a:lnTo>
                <a:lnTo>
                  <a:pt x="3746" y="2584"/>
                </a:lnTo>
                <a:lnTo>
                  <a:pt x="3781" y="2488"/>
                </a:lnTo>
                <a:lnTo>
                  <a:pt x="3817" y="2394"/>
                </a:lnTo>
                <a:lnTo>
                  <a:pt x="3855" y="2300"/>
                </a:lnTo>
                <a:lnTo>
                  <a:pt x="3894" y="2208"/>
                </a:lnTo>
                <a:lnTo>
                  <a:pt x="3935" y="2116"/>
                </a:lnTo>
                <a:lnTo>
                  <a:pt x="0" y="4287"/>
                </a:lnTo>
                <a:lnTo>
                  <a:pt x="0" y="15560"/>
                </a:lnTo>
                <a:lnTo>
                  <a:pt x="3776" y="14303"/>
                </a:lnTo>
                <a:lnTo>
                  <a:pt x="3981" y="8586"/>
                </a:lnTo>
                <a:lnTo>
                  <a:pt x="4600" y="14167"/>
                </a:lnTo>
                <a:lnTo>
                  <a:pt x="10880" y="16128"/>
                </a:lnTo>
                <a:lnTo>
                  <a:pt x="13722" y="14344"/>
                </a:lnTo>
                <a:lnTo>
                  <a:pt x="15183" y="4124"/>
                </a:lnTo>
                <a:lnTo>
                  <a:pt x="12635" y="5173"/>
                </a:lnTo>
                <a:close/>
                <a:moveTo>
                  <a:pt x="7292" y="10875"/>
                </a:moveTo>
                <a:lnTo>
                  <a:pt x="7332" y="10864"/>
                </a:lnTo>
                <a:lnTo>
                  <a:pt x="7389" y="10833"/>
                </a:lnTo>
                <a:lnTo>
                  <a:pt x="7460" y="10782"/>
                </a:lnTo>
                <a:lnTo>
                  <a:pt x="7548" y="10712"/>
                </a:lnTo>
                <a:lnTo>
                  <a:pt x="7649" y="10623"/>
                </a:lnTo>
                <a:lnTo>
                  <a:pt x="7762" y="10518"/>
                </a:lnTo>
                <a:lnTo>
                  <a:pt x="7887" y="10398"/>
                </a:lnTo>
                <a:lnTo>
                  <a:pt x="8021" y="10260"/>
                </a:lnTo>
                <a:lnTo>
                  <a:pt x="8166" y="10110"/>
                </a:lnTo>
                <a:lnTo>
                  <a:pt x="8318" y="9946"/>
                </a:lnTo>
                <a:lnTo>
                  <a:pt x="8476" y="9770"/>
                </a:lnTo>
                <a:lnTo>
                  <a:pt x="8641" y="9582"/>
                </a:lnTo>
                <a:lnTo>
                  <a:pt x="8809" y="9384"/>
                </a:lnTo>
                <a:lnTo>
                  <a:pt x="8982" y="9176"/>
                </a:lnTo>
                <a:lnTo>
                  <a:pt x="9156" y="8960"/>
                </a:lnTo>
                <a:lnTo>
                  <a:pt x="9331" y="8736"/>
                </a:lnTo>
                <a:lnTo>
                  <a:pt x="9507" y="8506"/>
                </a:lnTo>
                <a:lnTo>
                  <a:pt x="9681" y="8269"/>
                </a:lnTo>
                <a:lnTo>
                  <a:pt x="9853" y="8028"/>
                </a:lnTo>
                <a:lnTo>
                  <a:pt x="10021" y="7782"/>
                </a:lnTo>
                <a:lnTo>
                  <a:pt x="10185" y="7534"/>
                </a:lnTo>
                <a:lnTo>
                  <a:pt x="10343" y="7283"/>
                </a:lnTo>
                <a:lnTo>
                  <a:pt x="10494" y="7032"/>
                </a:lnTo>
                <a:lnTo>
                  <a:pt x="10637" y="6780"/>
                </a:lnTo>
                <a:lnTo>
                  <a:pt x="10770" y="6529"/>
                </a:lnTo>
                <a:lnTo>
                  <a:pt x="10894" y="6280"/>
                </a:lnTo>
                <a:lnTo>
                  <a:pt x="11005" y="6033"/>
                </a:lnTo>
                <a:lnTo>
                  <a:pt x="11105" y="5789"/>
                </a:lnTo>
                <a:lnTo>
                  <a:pt x="11191" y="5550"/>
                </a:lnTo>
                <a:lnTo>
                  <a:pt x="11261" y="5317"/>
                </a:lnTo>
                <a:lnTo>
                  <a:pt x="11315" y="5090"/>
                </a:lnTo>
                <a:lnTo>
                  <a:pt x="11352" y="4871"/>
                </a:lnTo>
                <a:lnTo>
                  <a:pt x="11390" y="4543"/>
                </a:lnTo>
                <a:lnTo>
                  <a:pt x="11413" y="4229"/>
                </a:lnTo>
                <a:lnTo>
                  <a:pt x="11423" y="3928"/>
                </a:lnTo>
                <a:lnTo>
                  <a:pt x="11420" y="3639"/>
                </a:lnTo>
                <a:lnTo>
                  <a:pt x="11405" y="3363"/>
                </a:lnTo>
                <a:lnTo>
                  <a:pt x="11378" y="3100"/>
                </a:lnTo>
                <a:lnTo>
                  <a:pt x="11338" y="2848"/>
                </a:lnTo>
                <a:lnTo>
                  <a:pt x="11288" y="2608"/>
                </a:lnTo>
                <a:lnTo>
                  <a:pt x="11227" y="2380"/>
                </a:lnTo>
                <a:lnTo>
                  <a:pt x="11156" y="2163"/>
                </a:lnTo>
                <a:lnTo>
                  <a:pt x="11074" y="1959"/>
                </a:lnTo>
                <a:lnTo>
                  <a:pt x="10983" y="1765"/>
                </a:lnTo>
                <a:lnTo>
                  <a:pt x="10882" y="1583"/>
                </a:lnTo>
                <a:lnTo>
                  <a:pt x="10773" y="1411"/>
                </a:lnTo>
                <a:lnTo>
                  <a:pt x="10655" y="1251"/>
                </a:lnTo>
                <a:lnTo>
                  <a:pt x="10530" y="1101"/>
                </a:lnTo>
                <a:lnTo>
                  <a:pt x="10397" y="961"/>
                </a:lnTo>
                <a:lnTo>
                  <a:pt x="10257" y="832"/>
                </a:lnTo>
                <a:lnTo>
                  <a:pt x="10109" y="712"/>
                </a:lnTo>
                <a:lnTo>
                  <a:pt x="9956" y="603"/>
                </a:lnTo>
                <a:lnTo>
                  <a:pt x="9796" y="503"/>
                </a:lnTo>
                <a:lnTo>
                  <a:pt x="9631" y="412"/>
                </a:lnTo>
                <a:lnTo>
                  <a:pt x="9460" y="332"/>
                </a:lnTo>
                <a:lnTo>
                  <a:pt x="9286" y="260"/>
                </a:lnTo>
                <a:lnTo>
                  <a:pt x="9106" y="198"/>
                </a:lnTo>
                <a:lnTo>
                  <a:pt x="8924" y="144"/>
                </a:lnTo>
                <a:lnTo>
                  <a:pt x="8737" y="100"/>
                </a:lnTo>
                <a:lnTo>
                  <a:pt x="8546" y="64"/>
                </a:lnTo>
                <a:lnTo>
                  <a:pt x="8354" y="35"/>
                </a:lnTo>
                <a:lnTo>
                  <a:pt x="8160" y="15"/>
                </a:lnTo>
                <a:lnTo>
                  <a:pt x="7963" y="4"/>
                </a:lnTo>
                <a:lnTo>
                  <a:pt x="7764" y="0"/>
                </a:lnTo>
                <a:lnTo>
                  <a:pt x="7551" y="8"/>
                </a:lnTo>
                <a:lnTo>
                  <a:pt x="7342" y="30"/>
                </a:lnTo>
                <a:lnTo>
                  <a:pt x="7135" y="67"/>
                </a:lnTo>
                <a:lnTo>
                  <a:pt x="6933" y="118"/>
                </a:lnTo>
                <a:lnTo>
                  <a:pt x="6734" y="181"/>
                </a:lnTo>
                <a:lnTo>
                  <a:pt x="6539" y="258"/>
                </a:lnTo>
                <a:lnTo>
                  <a:pt x="6348" y="348"/>
                </a:lnTo>
                <a:lnTo>
                  <a:pt x="6163" y="449"/>
                </a:lnTo>
                <a:lnTo>
                  <a:pt x="5983" y="561"/>
                </a:lnTo>
                <a:lnTo>
                  <a:pt x="5807" y="685"/>
                </a:lnTo>
                <a:lnTo>
                  <a:pt x="5639" y="820"/>
                </a:lnTo>
                <a:lnTo>
                  <a:pt x="5476" y="964"/>
                </a:lnTo>
                <a:lnTo>
                  <a:pt x="5320" y="1118"/>
                </a:lnTo>
                <a:lnTo>
                  <a:pt x="5171" y="1280"/>
                </a:lnTo>
                <a:lnTo>
                  <a:pt x="5028" y="1452"/>
                </a:lnTo>
                <a:lnTo>
                  <a:pt x="4894" y="1631"/>
                </a:lnTo>
                <a:lnTo>
                  <a:pt x="4767" y="1818"/>
                </a:lnTo>
                <a:lnTo>
                  <a:pt x="4649" y="2012"/>
                </a:lnTo>
                <a:lnTo>
                  <a:pt x="4539" y="2213"/>
                </a:lnTo>
                <a:lnTo>
                  <a:pt x="4438" y="2420"/>
                </a:lnTo>
                <a:lnTo>
                  <a:pt x="4346" y="2633"/>
                </a:lnTo>
                <a:lnTo>
                  <a:pt x="4263" y="2850"/>
                </a:lnTo>
                <a:lnTo>
                  <a:pt x="4191" y="3072"/>
                </a:lnTo>
                <a:lnTo>
                  <a:pt x="4128" y="3299"/>
                </a:lnTo>
                <a:lnTo>
                  <a:pt x="4077" y="3529"/>
                </a:lnTo>
                <a:lnTo>
                  <a:pt x="4035" y="3763"/>
                </a:lnTo>
                <a:lnTo>
                  <a:pt x="4006" y="4000"/>
                </a:lnTo>
                <a:lnTo>
                  <a:pt x="3988" y="4238"/>
                </a:lnTo>
                <a:lnTo>
                  <a:pt x="3981" y="4479"/>
                </a:lnTo>
                <a:lnTo>
                  <a:pt x="3987" y="4720"/>
                </a:lnTo>
                <a:lnTo>
                  <a:pt x="4005" y="4962"/>
                </a:lnTo>
                <a:lnTo>
                  <a:pt x="4036" y="5205"/>
                </a:lnTo>
                <a:lnTo>
                  <a:pt x="4078" y="5441"/>
                </a:lnTo>
                <a:lnTo>
                  <a:pt x="4131" y="5679"/>
                </a:lnTo>
                <a:lnTo>
                  <a:pt x="4194" y="5921"/>
                </a:lnTo>
                <a:lnTo>
                  <a:pt x="4266" y="6164"/>
                </a:lnTo>
                <a:lnTo>
                  <a:pt x="4348" y="6409"/>
                </a:lnTo>
                <a:lnTo>
                  <a:pt x="4438" y="6654"/>
                </a:lnTo>
                <a:lnTo>
                  <a:pt x="4535" y="6898"/>
                </a:lnTo>
                <a:lnTo>
                  <a:pt x="4639" y="7142"/>
                </a:lnTo>
                <a:lnTo>
                  <a:pt x="4748" y="7384"/>
                </a:lnTo>
                <a:lnTo>
                  <a:pt x="4863" y="7624"/>
                </a:lnTo>
                <a:lnTo>
                  <a:pt x="4982" y="7860"/>
                </a:lnTo>
                <a:lnTo>
                  <a:pt x="5106" y="8093"/>
                </a:lnTo>
                <a:lnTo>
                  <a:pt x="5232" y="8322"/>
                </a:lnTo>
                <a:lnTo>
                  <a:pt x="5361" y="8546"/>
                </a:lnTo>
                <a:lnTo>
                  <a:pt x="5492" y="8764"/>
                </a:lnTo>
                <a:lnTo>
                  <a:pt x="5623" y="8974"/>
                </a:lnTo>
                <a:lnTo>
                  <a:pt x="5755" y="9178"/>
                </a:lnTo>
                <a:lnTo>
                  <a:pt x="5887" y="9373"/>
                </a:lnTo>
                <a:lnTo>
                  <a:pt x="6017" y="9560"/>
                </a:lnTo>
                <a:lnTo>
                  <a:pt x="6146" y="9738"/>
                </a:lnTo>
                <a:lnTo>
                  <a:pt x="6273" y="9906"/>
                </a:lnTo>
                <a:lnTo>
                  <a:pt x="6396" y="10062"/>
                </a:lnTo>
                <a:lnTo>
                  <a:pt x="6514" y="10207"/>
                </a:lnTo>
                <a:lnTo>
                  <a:pt x="6629" y="10339"/>
                </a:lnTo>
                <a:lnTo>
                  <a:pt x="6738" y="10459"/>
                </a:lnTo>
                <a:lnTo>
                  <a:pt x="6841" y="10566"/>
                </a:lnTo>
                <a:lnTo>
                  <a:pt x="6937" y="10658"/>
                </a:lnTo>
                <a:lnTo>
                  <a:pt x="7025" y="10734"/>
                </a:lnTo>
                <a:lnTo>
                  <a:pt x="7106" y="10795"/>
                </a:lnTo>
                <a:lnTo>
                  <a:pt x="7179" y="10839"/>
                </a:lnTo>
                <a:lnTo>
                  <a:pt x="7240" y="10866"/>
                </a:lnTo>
                <a:lnTo>
                  <a:pt x="7292" y="10875"/>
                </a:lnTo>
                <a:close/>
              </a:path>
            </a:pathLst>
          </a:custGeom>
          <a:solidFill>
            <a:srgbClr val="0BD0D9"/>
          </a:solidFill>
          <a:ln>
            <a:noFill/>
          </a:ln>
        </p:spPr>
        <p:txBody>
          <a:bodyPr vert="horz" wrap="square" lIns="91440" tIns="45720" rIns="91440" bIns="45720" numCol="1" anchor="t" anchorCtr="0" compatLnSpc="1">
            <a:prstTxWarp prst="textNoShape">
              <a:avLst/>
            </a:prstTxWarp>
          </a:bodyPr>
          <a:lstStyle/>
          <a:p>
            <a:endParaRPr lang="id-ID"/>
          </a:p>
        </p:txBody>
      </p:sp>
    </p:spTree>
    <p:extLst>
      <p:ext uri="{BB962C8B-B14F-4D97-AF65-F5344CB8AC3E}">
        <p14:creationId xmlns:p14="http://schemas.microsoft.com/office/powerpoint/2010/main" val="2555096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1000"/>
                            </p:stCondLst>
                            <p:childTnLst>
                              <p:par>
                                <p:cTn id="14" presetID="47"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3000"/>
                            </p:stCondLst>
                            <p:childTnLst>
                              <p:par>
                                <p:cTn id="34" presetID="10" presetClass="entr" presetSubtype="0" fill="hold" grpId="0"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par>
                          <p:cTn id="37" fill="hold">
                            <p:stCondLst>
                              <p:cond delay="3500"/>
                            </p:stCondLst>
                            <p:childTnLst>
                              <p:par>
                                <p:cTn id="38" presetID="6" presetClass="entr" presetSubtype="32"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circle(out)">
                                      <p:cBhvr>
                                        <p:cTn id="40"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7" grpId="0" animBg="1"/>
      <p:bldP spid="17" grpId="0"/>
      <p:bldP spid="18" grpId="0"/>
      <p:bldP spid="19" grpId="0"/>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6B3A8-44B8-9DDF-4463-17044E17E658}"/>
            </a:ext>
          </a:extLst>
        </p:cNvPr>
        <p:cNvGrpSpPr/>
        <p:nvPr/>
      </p:nvGrpSpPr>
      <p:grpSpPr>
        <a:xfrm>
          <a:off x="0" y="0"/>
          <a:ext cx="0" cy="0"/>
          <a:chOff x="0" y="0"/>
          <a:chExt cx="0" cy="0"/>
        </a:xfrm>
      </p:grpSpPr>
      <p:sp>
        <p:nvSpPr>
          <p:cNvPr id="4" name="TextBox 12">
            <a:extLst>
              <a:ext uri="{FF2B5EF4-FFF2-40B4-BE49-F238E27FC236}">
                <a16:creationId xmlns:a16="http://schemas.microsoft.com/office/drawing/2014/main" id="{B141A032-E083-313C-DE64-7F97642D97DB}"/>
              </a:ext>
            </a:extLst>
          </p:cNvPr>
          <p:cNvSpPr txBox="1"/>
          <p:nvPr/>
        </p:nvSpPr>
        <p:spPr>
          <a:xfrm>
            <a:off x="745143" y="1987802"/>
            <a:ext cx="6633547" cy="861774"/>
          </a:xfrm>
          <a:prstGeom prst="rect">
            <a:avLst/>
          </a:prstGeom>
          <a:noFill/>
        </p:spPr>
        <p:txBody>
          <a:bodyPr wrap="none" rtlCol="0">
            <a:spAutoFit/>
          </a:bodyPr>
          <a:lstStyle/>
          <a:p>
            <a:pPr>
              <a:defRPr/>
            </a:pPr>
            <a:r>
              <a:rPr lang="es-CO" sz="5000" noProof="0">
                <a:solidFill>
                  <a:prstClr val="white"/>
                </a:solidFill>
                <a:latin typeface="Montserrat SemiBold" pitchFamily="2" charset="0"/>
              </a:rPr>
              <a:t>2. </a:t>
            </a:r>
            <a:r>
              <a:rPr lang="es-MX" sz="5000" b="1">
                <a:solidFill>
                  <a:schemeClr val="bg1"/>
                </a:solidFill>
                <a:latin typeface="Montserrat SemiBold" pitchFamily="2" charset="0"/>
              </a:rPr>
              <a:t>¿Por qué Fogafín</a:t>
            </a:r>
            <a:endParaRPr lang="es-CO" sz="5000" b="1">
              <a:solidFill>
                <a:schemeClr val="bg1"/>
              </a:solidFill>
              <a:latin typeface="Montserrat SemiBold" pitchFamily="2" charset="0"/>
            </a:endParaRPr>
          </a:p>
        </p:txBody>
      </p:sp>
      <p:sp>
        <p:nvSpPr>
          <p:cNvPr id="5" name="TextBox 13">
            <a:extLst>
              <a:ext uri="{FF2B5EF4-FFF2-40B4-BE49-F238E27FC236}">
                <a16:creationId xmlns:a16="http://schemas.microsoft.com/office/drawing/2014/main" id="{1E601D76-80E6-964B-21DE-A13A9E8AB42E}"/>
              </a:ext>
            </a:extLst>
          </p:cNvPr>
          <p:cNvSpPr txBox="1"/>
          <p:nvPr/>
        </p:nvSpPr>
        <p:spPr>
          <a:xfrm>
            <a:off x="1615574" y="2644170"/>
            <a:ext cx="7377341" cy="784830"/>
          </a:xfrm>
          <a:prstGeom prst="rect">
            <a:avLst/>
          </a:prstGeom>
          <a:noFill/>
        </p:spPr>
        <p:txBody>
          <a:bodyPr wrap="none" rtlCol="0">
            <a:spAutoFit/>
          </a:bodyPr>
          <a:lstStyle/>
          <a:p>
            <a:pPr lvl="0">
              <a:defRPr/>
            </a:pPr>
            <a:r>
              <a:rPr lang="es-MX" sz="4500">
                <a:solidFill>
                  <a:srgbClr val="0BD0D9"/>
                </a:solidFill>
                <a:latin typeface="Montserrat SemiBold" pitchFamily="2" charset="0"/>
              </a:rPr>
              <a:t>propicia estos espacios</a:t>
            </a:r>
            <a:r>
              <a:rPr lang="id-ID" sz="4500">
                <a:solidFill>
                  <a:srgbClr val="0BD0D9"/>
                </a:solidFill>
                <a:latin typeface="Montserrat SemiBold" pitchFamily="2" charset="0"/>
              </a:rPr>
              <a:t>?</a:t>
            </a:r>
          </a:p>
        </p:txBody>
      </p:sp>
      <p:sp>
        <p:nvSpPr>
          <p:cNvPr id="19" name="Oval 34">
            <a:extLst>
              <a:ext uri="{FF2B5EF4-FFF2-40B4-BE49-F238E27FC236}">
                <a16:creationId xmlns:a16="http://schemas.microsoft.com/office/drawing/2014/main" id="{B9C0FAA6-3AF3-CD4D-D6DD-A0C08FF35844}"/>
              </a:ext>
            </a:extLst>
          </p:cNvPr>
          <p:cNvSpPr/>
          <p:nvPr/>
        </p:nvSpPr>
        <p:spPr>
          <a:xfrm>
            <a:off x="9765224" y="4417854"/>
            <a:ext cx="2304000" cy="2304000"/>
          </a:xfrm>
          <a:prstGeom prst="ellipse">
            <a:avLst/>
          </a:prstGeom>
          <a:noFill/>
          <a:ln w="38100" cap="flat" cmpd="sng" algn="ctr">
            <a:solidFill>
              <a:sysClr val="window" lastClr="FFFFFF">
                <a:lumMod val="85000"/>
              </a:sys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pic>
        <p:nvPicPr>
          <p:cNvPr id="7" name="Imagen 6">
            <a:extLst>
              <a:ext uri="{FF2B5EF4-FFF2-40B4-BE49-F238E27FC236}">
                <a16:creationId xmlns:a16="http://schemas.microsoft.com/office/drawing/2014/main" id="{D8F5E7FB-452C-5026-0D76-5CBD9BA90BD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l="8840" r="5349"/>
          <a:stretch>
            <a:fillRect/>
          </a:stretch>
        </p:blipFill>
        <p:spPr>
          <a:xfrm>
            <a:off x="9828821" y="4469871"/>
            <a:ext cx="2176805" cy="2251983"/>
          </a:xfrm>
          <a:prstGeom prst="ellipse">
            <a:avLst/>
          </a:prstGeom>
          <a:ln>
            <a:noFill/>
          </a:ln>
          <a:effectLst>
            <a:softEdge rad="112500"/>
          </a:effectLst>
        </p:spPr>
      </p:pic>
      <p:pic>
        <p:nvPicPr>
          <p:cNvPr id="10" name="Imagen 9">
            <a:extLst>
              <a:ext uri="{FF2B5EF4-FFF2-40B4-BE49-F238E27FC236}">
                <a16:creationId xmlns:a16="http://schemas.microsoft.com/office/drawing/2014/main" id="{BF478FCB-C669-BA41-7F0C-F9C84BC3015C}"/>
              </a:ext>
            </a:extLst>
          </p:cNvPr>
          <p:cNvPicPr>
            <a:picLocks noChangeAspect="1"/>
          </p:cNvPicPr>
          <p:nvPr/>
        </p:nvPicPr>
        <p:blipFill>
          <a:blip r:embed="rId4"/>
          <a:stretch/>
        </p:blipFill>
        <p:spPr>
          <a:xfrm>
            <a:off x="4061916" y="3646506"/>
            <a:ext cx="2375834" cy="2541293"/>
          </a:xfrm>
          <a:prstGeom prst="rect">
            <a:avLst/>
          </a:prstGeom>
        </p:spPr>
      </p:pic>
    </p:spTree>
    <p:extLst>
      <p:ext uri="{BB962C8B-B14F-4D97-AF65-F5344CB8AC3E}">
        <p14:creationId xmlns:p14="http://schemas.microsoft.com/office/powerpoint/2010/main" val="312164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par>
                          <p:cTn id="12" fill="hold">
                            <p:stCondLst>
                              <p:cond delay="1500"/>
                            </p:stCondLst>
                            <p:childTnLst>
                              <p:par>
                                <p:cTn id="13" presetID="21"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heel(1)">
                                      <p:cBhvr>
                                        <p:cTn id="15"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66AB32-B8D7-471E-543A-F7A88B595F38}"/>
              </a:ext>
            </a:extLst>
          </p:cNvPr>
          <p:cNvSpPr>
            <a:spLocks noGrp="1"/>
          </p:cNvSpPr>
          <p:nvPr>
            <p:ph type="title"/>
          </p:nvPr>
        </p:nvSpPr>
        <p:spPr>
          <a:xfrm>
            <a:off x="217527" y="345080"/>
            <a:ext cx="8851436" cy="571610"/>
          </a:xfrm>
        </p:spPr>
        <p:txBody>
          <a:bodyPr>
            <a:normAutofit fontScale="90000"/>
          </a:bodyPr>
          <a:lstStyle/>
          <a:p>
            <a:r>
              <a:rPr lang="es-CO"/>
              <a:t>Acercamiento con la ciudadanía</a:t>
            </a:r>
          </a:p>
        </p:txBody>
      </p:sp>
      <p:sp>
        <p:nvSpPr>
          <p:cNvPr id="3" name="Marcador de texto 2">
            <a:extLst>
              <a:ext uri="{FF2B5EF4-FFF2-40B4-BE49-F238E27FC236}">
                <a16:creationId xmlns:a16="http://schemas.microsoft.com/office/drawing/2014/main" id="{58761DFA-E98C-0C02-9680-141A8F4DC98C}"/>
              </a:ext>
            </a:extLst>
          </p:cNvPr>
          <p:cNvSpPr>
            <a:spLocks noGrp="1"/>
          </p:cNvSpPr>
          <p:nvPr>
            <p:ph type="body" idx="1"/>
          </p:nvPr>
        </p:nvSpPr>
        <p:spPr>
          <a:xfrm>
            <a:off x="866393" y="1817441"/>
            <a:ext cx="4214588" cy="3428528"/>
          </a:xfrm>
          <a:noFill/>
        </p:spPr>
        <p:txBody>
          <a:bodyPr/>
          <a:lstStyle/>
          <a:p>
            <a:pPr algn="just" fontAlgn="t">
              <a:buClr>
                <a:schemeClr val="bg1"/>
              </a:buClr>
            </a:pPr>
            <a:endParaRPr lang="es-MX" kern="0">
              <a:solidFill>
                <a:schemeClr val="tx1">
                  <a:lumMod val="65000"/>
                  <a:lumOff val="35000"/>
                </a:schemeClr>
              </a:solidFill>
            </a:endParaRPr>
          </a:p>
          <a:p>
            <a:pPr algn="just" fontAlgn="t">
              <a:buClr>
                <a:schemeClr val="bg1"/>
              </a:buClr>
            </a:pPr>
            <a:endParaRPr lang="es-MX" kern="0">
              <a:solidFill>
                <a:schemeClr val="tx1">
                  <a:lumMod val="65000"/>
                  <a:lumOff val="35000"/>
                </a:schemeClr>
              </a:solidFill>
            </a:endParaRPr>
          </a:p>
          <a:p>
            <a:pPr algn="just" fontAlgn="t">
              <a:buClr>
                <a:schemeClr val="bg1"/>
              </a:buClr>
            </a:pPr>
            <a:endParaRPr lang="es-MX" kern="0">
              <a:solidFill>
                <a:schemeClr val="tx1">
                  <a:lumMod val="65000"/>
                  <a:lumOff val="35000"/>
                </a:schemeClr>
              </a:solidFill>
            </a:endParaRPr>
          </a:p>
          <a:p>
            <a:pPr algn="just" fontAlgn="t">
              <a:buClr>
                <a:schemeClr val="bg1"/>
              </a:buClr>
            </a:pPr>
            <a:endParaRPr lang="es-MX" kern="0">
              <a:solidFill>
                <a:schemeClr val="tx1">
                  <a:lumMod val="65000"/>
                  <a:lumOff val="35000"/>
                </a:schemeClr>
              </a:solidFill>
            </a:endParaRPr>
          </a:p>
          <a:p>
            <a:pPr algn="just" fontAlgn="t">
              <a:buClr>
                <a:schemeClr val="bg1"/>
              </a:buClr>
            </a:pPr>
            <a:r>
              <a:rPr lang="es-MX" kern="0">
                <a:solidFill>
                  <a:schemeClr val="tx1">
                    <a:lumMod val="65000"/>
                    <a:lumOff val="35000"/>
                  </a:schemeClr>
                </a:solidFill>
              </a:rPr>
              <a:t>Estos espacios permiten acercar a Fogafín a las personas, dando a conocer su rol y resaltando la importancia del ahorro en todas las etapas de la vida:</a:t>
            </a:r>
          </a:p>
          <a:p>
            <a:pPr marL="285750" indent="-285750" algn="just" fontAlgn="t">
              <a:buClr>
                <a:srgbClr val="0BD0D9"/>
              </a:buClr>
              <a:buFont typeface="Wingdings" panose="05000000000000000000" pitchFamily="2" charset="2"/>
              <a:buChar char="ü"/>
            </a:pPr>
            <a:r>
              <a:rPr lang="es-MX" kern="0">
                <a:solidFill>
                  <a:schemeClr val="tx1">
                    <a:lumMod val="65000"/>
                    <a:lumOff val="35000"/>
                  </a:schemeClr>
                </a:solidFill>
              </a:rPr>
              <a:t>El ahorro permite contar con un respaldo frente a imprevistos. </a:t>
            </a:r>
          </a:p>
          <a:p>
            <a:pPr marL="285750" indent="-285750" algn="just" fontAlgn="t">
              <a:buClr>
                <a:srgbClr val="0BD0D9"/>
              </a:buClr>
              <a:buFont typeface="Wingdings" panose="05000000000000000000" pitchFamily="2" charset="2"/>
              <a:buChar char="ü"/>
            </a:pPr>
            <a:r>
              <a:rPr lang="es-MX" kern="0">
                <a:solidFill>
                  <a:schemeClr val="tx1">
                    <a:lumMod val="65000"/>
                    <a:lumOff val="35000"/>
                  </a:schemeClr>
                </a:solidFill>
              </a:rPr>
              <a:t>El Seguro de Depósitos protege el dinero en entidades inscritas en Fogafín.</a:t>
            </a:r>
          </a:p>
          <a:p>
            <a:pPr algn="just"/>
            <a:endParaRPr lang="es-CO">
              <a:solidFill>
                <a:schemeClr val="tx1">
                  <a:lumMod val="65000"/>
                  <a:lumOff val="35000"/>
                </a:schemeClr>
              </a:solidFill>
            </a:endParaRPr>
          </a:p>
        </p:txBody>
      </p:sp>
      <p:sp>
        <p:nvSpPr>
          <p:cNvPr id="4" name="Marcador de texto 3">
            <a:extLst>
              <a:ext uri="{FF2B5EF4-FFF2-40B4-BE49-F238E27FC236}">
                <a16:creationId xmlns:a16="http://schemas.microsoft.com/office/drawing/2014/main" id="{7BB6498B-39C1-87FA-48C3-0DBC2BA93E1E}"/>
              </a:ext>
            </a:extLst>
          </p:cNvPr>
          <p:cNvSpPr>
            <a:spLocks noGrp="1"/>
          </p:cNvSpPr>
          <p:nvPr>
            <p:ph type="body" idx="10"/>
          </p:nvPr>
        </p:nvSpPr>
        <p:spPr>
          <a:xfrm>
            <a:off x="6439959" y="2670845"/>
            <a:ext cx="5380565" cy="1637113"/>
          </a:xfrm>
          <a:noFill/>
        </p:spPr>
        <p:txBody>
          <a:bodyPr/>
          <a:lstStyle/>
          <a:p>
            <a:pPr algn="just" fontAlgn="t"/>
            <a:r>
              <a:rPr lang="es-MX" b="1">
                <a:solidFill>
                  <a:schemeClr val="tx1">
                    <a:lumMod val="65000"/>
                    <a:lumOff val="35000"/>
                  </a:schemeClr>
                </a:solidFill>
              </a:rPr>
              <a:t>Este acercamiento permite:</a:t>
            </a:r>
            <a:endParaRPr lang="es-MX">
              <a:solidFill>
                <a:schemeClr val="tx1">
                  <a:lumMod val="65000"/>
                  <a:lumOff val="35000"/>
                </a:schemeClr>
              </a:solidFill>
            </a:endParaRPr>
          </a:p>
          <a:p>
            <a:pPr algn="just" fontAlgn="t"/>
            <a:r>
              <a:rPr lang="es-MX">
                <a:solidFill>
                  <a:schemeClr val="tx1">
                    <a:lumMod val="65000"/>
                    <a:lumOff val="35000"/>
                  </a:schemeClr>
                </a:solidFill>
              </a:rPr>
              <a:t>✅ Generar confianza en el sistema financiero.</a:t>
            </a:r>
          </a:p>
          <a:p>
            <a:pPr algn="just" fontAlgn="t"/>
            <a:r>
              <a:rPr lang="es-MX">
                <a:solidFill>
                  <a:schemeClr val="tx1">
                    <a:lumMod val="65000"/>
                    <a:lumOff val="35000"/>
                  </a:schemeClr>
                </a:solidFill>
              </a:rPr>
              <a:t>✅ Resolver inquietudes de manera directa.</a:t>
            </a:r>
          </a:p>
          <a:p>
            <a:pPr marL="266700" indent="-266700" algn="just" fontAlgn="t"/>
            <a:r>
              <a:rPr lang="es-MX">
                <a:solidFill>
                  <a:schemeClr val="tx1">
                    <a:lumMod val="65000"/>
                    <a:lumOff val="35000"/>
                  </a:schemeClr>
                </a:solidFill>
              </a:rPr>
              <a:t>✅ Conectar la educación financiera para el ahorro con la vida cotidiana.</a:t>
            </a:r>
          </a:p>
          <a:p>
            <a:pPr algn="just"/>
            <a:endParaRPr lang="es-CO">
              <a:solidFill>
                <a:schemeClr val="tx1">
                  <a:lumMod val="65000"/>
                  <a:lumOff val="35000"/>
                </a:schemeClr>
              </a:solidFill>
            </a:endParaRPr>
          </a:p>
        </p:txBody>
      </p:sp>
      <p:pic>
        <p:nvPicPr>
          <p:cNvPr id="10" name="Imagen 9">
            <a:extLst>
              <a:ext uri="{FF2B5EF4-FFF2-40B4-BE49-F238E27FC236}">
                <a16:creationId xmlns:a16="http://schemas.microsoft.com/office/drawing/2014/main" id="{8163145D-07FC-3D63-EB55-964F0EABAE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4145" y="1969842"/>
            <a:ext cx="859084" cy="859084"/>
          </a:xfrm>
          <a:prstGeom prst="rect">
            <a:avLst/>
          </a:prstGeom>
          <a:ln>
            <a:noFill/>
          </a:ln>
          <a:effectLst>
            <a:outerShdw blurRad="292100" dist="139700" dir="2700000" algn="tl" rotWithShape="0">
              <a:srgbClr val="333333">
                <a:alpha val="65000"/>
              </a:srgbClr>
            </a:outerShdw>
          </a:effectLst>
        </p:spPr>
      </p:pic>
      <p:grpSp>
        <p:nvGrpSpPr>
          <p:cNvPr id="17" name="Grupo 16">
            <a:extLst>
              <a:ext uri="{FF2B5EF4-FFF2-40B4-BE49-F238E27FC236}">
                <a16:creationId xmlns:a16="http://schemas.microsoft.com/office/drawing/2014/main" id="{A0A42A7A-A148-E4CF-49B6-950B9B972D10}"/>
              </a:ext>
            </a:extLst>
          </p:cNvPr>
          <p:cNvGrpSpPr/>
          <p:nvPr/>
        </p:nvGrpSpPr>
        <p:grpSpPr>
          <a:xfrm>
            <a:off x="5424941" y="3239481"/>
            <a:ext cx="671059" cy="379038"/>
            <a:chOff x="8897257" y="3478587"/>
            <a:chExt cx="2367643" cy="522612"/>
          </a:xfrm>
        </p:grpSpPr>
        <p:sp>
          <p:nvSpPr>
            <p:cNvPr id="15" name="Right Triangle 14">
              <a:extLst>
                <a:ext uri="{FF2B5EF4-FFF2-40B4-BE49-F238E27FC236}">
                  <a16:creationId xmlns:a16="http://schemas.microsoft.com/office/drawing/2014/main" id="{38B15A5D-E047-0137-A235-A99C65440744}"/>
                </a:ext>
              </a:extLst>
            </p:cNvPr>
            <p:cNvSpPr/>
            <p:nvPr/>
          </p:nvSpPr>
          <p:spPr>
            <a:xfrm rot="5400000">
              <a:off x="9950426" y="2686724"/>
              <a:ext cx="261306" cy="2367643"/>
            </a:xfrm>
            <a:prstGeom prst="rtTriangle">
              <a:avLst/>
            </a:prstGeom>
            <a:solidFill>
              <a:srgbClr val="0BD0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Right Triangle 15">
              <a:extLst>
                <a:ext uri="{FF2B5EF4-FFF2-40B4-BE49-F238E27FC236}">
                  <a16:creationId xmlns:a16="http://schemas.microsoft.com/office/drawing/2014/main" id="{3FDE3EF3-C506-6AB1-4C43-CA4B8F648ABB}"/>
                </a:ext>
              </a:extLst>
            </p:cNvPr>
            <p:cNvSpPr/>
            <p:nvPr/>
          </p:nvSpPr>
          <p:spPr>
            <a:xfrm rot="5400000" flipH="1">
              <a:off x="9950426" y="2425418"/>
              <a:ext cx="261306" cy="2367643"/>
            </a:xfrm>
            <a:prstGeom prst="rtTriangle">
              <a:avLst/>
            </a:prstGeom>
            <a:solidFill>
              <a:srgbClr val="0BD0D9">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563815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8362D-23D9-07A3-6674-005BC0301A82}"/>
            </a:ext>
          </a:extLst>
        </p:cNvPr>
        <p:cNvGrpSpPr/>
        <p:nvPr/>
      </p:nvGrpSpPr>
      <p:grpSpPr>
        <a:xfrm>
          <a:off x="0" y="0"/>
          <a:ext cx="0" cy="0"/>
          <a:chOff x="0" y="0"/>
          <a:chExt cx="0" cy="0"/>
        </a:xfrm>
      </p:grpSpPr>
      <p:sp>
        <p:nvSpPr>
          <p:cNvPr id="4" name="TextBox 12">
            <a:extLst>
              <a:ext uri="{FF2B5EF4-FFF2-40B4-BE49-F238E27FC236}">
                <a16:creationId xmlns:a16="http://schemas.microsoft.com/office/drawing/2014/main" id="{33A99792-986F-2163-F1F3-FE991D5E9D8B}"/>
              </a:ext>
            </a:extLst>
          </p:cNvPr>
          <p:cNvSpPr txBox="1"/>
          <p:nvPr/>
        </p:nvSpPr>
        <p:spPr>
          <a:xfrm>
            <a:off x="1278724" y="2264310"/>
            <a:ext cx="8392041" cy="861774"/>
          </a:xfrm>
          <a:prstGeom prst="rect">
            <a:avLst/>
          </a:prstGeom>
          <a:noFill/>
        </p:spPr>
        <p:txBody>
          <a:bodyPr wrap="none" rtlCol="0">
            <a:spAutoFit/>
          </a:bodyPr>
          <a:lstStyle/>
          <a:p>
            <a:pPr>
              <a:defRPr/>
            </a:pPr>
            <a:r>
              <a:rPr lang="es-CO" sz="5000" noProof="0">
                <a:solidFill>
                  <a:prstClr val="white"/>
                </a:solidFill>
                <a:latin typeface="Montserrat SemiBold" pitchFamily="2" charset="0"/>
              </a:rPr>
              <a:t>3. </a:t>
            </a:r>
            <a:r>
              <a:rPr lang="es-MX" sz="5000" b="1">
                <a:solidFill>
                  <a:schemeClr val="bg1"/>
                </a:solidFill>
                <a:latin typeface="Montserrat SemiBold" pitchFamily="2" charset="0"/>
              </a:rPr>
              <a:t>Medios utilizados para</a:t>
            </a:r>
            <a:endParaRPr kumimoji="0" lang="es-CO" sz="5000" b="0" i="0" u="none" strike="noStrike" kern="1200" cap="none" spc="0" normalizeH="0" baseline="0" noProof="0">
              <a:ln>
                <a:noFill/>
              </a:ln>
              <a:solidFill>
                <a:prstClr val="white"/>
              </a:solidFill>
              <a:effectLst/>
              <a:uLnTx/>
              <a:uFillTx/>
              <a:latin typeface="Montserrat SemiBold" pitchFamily="2" charset="0"/>
            </a:endParaRPr>
          </a:p>
        </p:txBody>
      </p:sp>
      <p:sp>
        <p:nvSpPr>
          <p:cNvPr id="5" name="TextBox 13">
            <a:extLst>
              <a:ext uri="{FF2B5EF4-FFF2-40B4-BE49-F238E27FC236}">
                <a16:creationId xmlns:a16="http://schemas.microsoft.com/office/drawing/2014/main" id="{393BCDDC-D7BC-4DF5-B1F5-AF2CCF06C316}"/>
              </a:ext>
            </a:extLst>
          </p:cNvPr>
          <p:cNvSpPr txBox="1"/>
          <p:nvPr/>
        </p:nvSpPr>
        <p:spPr>
          <a:xfrm>
            <a:off x="2149155" y="2920678"/>
            <a:ext cx="7411003" cy="784830"/>
          </a:xfrm>
          <a:prstGeom prst="rect">
            <a:avLst/>
          </a:prstGeom>
          <a:noFill/>
        </p:spPr>
        <p:txBody>
          <a:bodyPr wrap="none" rtlCol="0">
            <a:spAutoFit/>
          </a:bodyPr>
          <a:lstStyle/>
          <a:p>
            <a:pPr lvl="0">
              <a:defRPr/>
            </a:pPr>
            <a:r>
              <a:rPr lang="id-ID" sz="4500">
                <a:solidFill>
                  <a:srgbClr val="0BD0D9"/>
                </a:solidFill>
                <a:latin typeface="Montserrat SemiBold" pitchFamily="2" charset="0"/>
              </a:rPr>
              <a:t>informar a la ciudadanía</a:t>
            </a:r>
          </a:p>
        </p:txBody>
      </p:sp>
    </p:spTree>
    <p:extLst>
      <p:ext uri="{BB962C8B-B14F-4D97-AF65-F5344CB8AC3E}">
        <p14:creationId xmlns:p14="http://schemas.microsoft.com/office/powerpoint/2010/main" val="188322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Tema de Office">
  <a:themeElements>
    <a:clrScheme name="Fogafín">
      <a:dk1>
        <a:sysClr val="windowText" lastClr="000000"/>
      </a:dk1>
      <a:lt1>
        <a:sysClr val="window" lastClr="FFFFFF"/>
      </a:lt1>
      <a:dk2>
        <a:srgbClr val="006397"/>
      </a:dk2>
      <a:lt2>
        <a:srgbClr val="E7E6E6"/>
      </a:lt2>
      <a:accent1>
        <a:srgbClr val="006397"/>
      </a:accent1>
      <a:accent2>
        <a:srgbClr val="C0143B"/>
      </a:accent2>
      <a:accent3>
        <a:srgbClr val="638F2E"/>
      </a:accent3>
      <a:accent4>
        <a:srgbClr val="FFA100"/>
      </a:accent4>
      <a:accent5>
        <a:srgbClr val="00B0F0"/>
      </a:accent5>
      <a:accent6>
        <a:srgbClr val="6F3B55"/>
      </a:accent6>
      <a:hlink>
        <a:srgbClr val="48A1FA"/>
      </a:hlink>
      <a:folHlink>
        <a:srgbClr val="638F2E"/>
      </a:folHlink>
    </a:clrScheme>
    <a:fontScheme name="Personalizado 1">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EF7EB6BEC54E0040987A1CA75EBB1B49" ma:contentTypeVersion="14" ma:contentTypeDescription="Crear nuevo documento." ma:contentTypeScope="" ma:versionID="9c789e241e780f5ab766977611801c21">
  <xsd:schema xmlns:xsd="http://www.w3.org/2001/XMLSchema" xmlns:xs="http://www.w3.org/2001/XMLSchema" xmlns:p="http://schemas.microsoft.com/office/2006/metadata/properties" xmlns:ns2="59566f82-f342-460b-a36f-7f2067fae10e" xmlns:ns3="df5c9daf-8ab9-4342-943d-bf1a0c64ba80" targetNamespace="http://schemas.microsoft.com/office/2006/metadata/properties" ma:root="true" ma:fieldsID="9fabbbc8cd9a0b5d99df87d578c1b082" ns2:_="" ns3:_="">
    <xsd:import namespace="59566f82-f342-460b-a36f-7f2067fae10e"/>
    <xsd:import namespace="df5c9daf-8ab9-4342-943d-bf1a0c64ba8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566f82-f342-460b-a36f-7f2067fae1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bc304029-e46c-43df-b474-3d8959adc6e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5c9daf-8ab9-4342-943d-bf1a0c64ba8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96ecf65-5b2e-469c-b489-ecef4d2b32ea}" ma:internalName="TaxCatchAll" ma:showField="CatchAllData" ma:web="df5c9daf-8ab9-4342-943d-bf1a0c64ba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566f82-f342-460b-a36f-7f2067fae10e">
      <Terms xmlns="http://schemas.microsoft.com/office/infopath/2007/PartnerControls"/>
    </lcf76f155ced4ddcb4097134ff3c332f>
    <TaxCatchAll xmlns="df5c9daf-8ab9-4342-943d-bf1a0c64ba80" xsi:nil="true"/>
  </documentManagement>
</p:properties>
</file>

<file path=customXml/itemProps1.xml><?xml version="1.0" encoding="utf-8"?>
<ds:datastoreItem xmlns:ds="http://schemas.openxmlformats.org/officeDocument/2006/customXml" ds:itemID="{4895AB89-B92D-427D-8368-D096DD3D08FC}">
  <ds:schemaRefs>
    <ds:schemaRef ds:uri="http://schemas.microsoft.com/sharepoint/v3/contenttype/forms"/>
  </ds:schemaRefs>
</ds:datastoreItem>
</file>

<file path=customXml/itemProps2.xml><?xml version="1.0" encoding="utf-8"?>
<ds:datastoreItem xmlns:ds="http://schemas.openxmlformats.org/officeDocument/2006/customXml" ds:itemID="{5697621C-E0FF-4DEE-A180-089C71587E70}">
  <ds:schemaRefs>
    <ds:schemaRef ds:uri="59566f82-f342-460b-a36f-7f2067fae10e"/>
    <ds:schemaRef ds:uri="df5c9daf-8ab9-4342-943d-bf1a0c64ba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4BB2807-2EDA-4B8E-B862-2DFF545E17F0}">
  <ds:schemaRefs>
    <ds:schemaRef ds:uri="59566f82-f342-460b-a36f-7f2067fae10e"/>
    <ds:schemaRef ds:uri="df5c9daf-8ab9-4342-943d-bf1a0c64ba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2938</Words>
  <Application>Microsoft Office PowerPoint</Application>
  <PresentationFormat>Panorámica</PresentationFormat>
  <Paragraphs>280</Paragraphs>
  <Slides>33</Slides>
  <Notes>7</Notes>
  <HiddenSlides>0</HiddenSlides>
  <MMClips>0</MMClips>
  <ScaleCrop>false</ScaleCrop>
  <HeadingPairs>
    <vt:vector size="6" baseType="variant">
      <vt:variant>
        <vt:lpstr>Fuentes usadas</vt:lpstr>
      </vt:variant>
      <vt:variant>
        <vt:i4>11</vt:i4>
      </vt:variant>
      <vt:variant>
        <vt:lpstr>Tema</vt:lpstr>
      </vt:variant>
      <vt:variant>
        <vt:i4>2</vt:i4>
      </vt:variant>
      <vt:variant>
        <vt:lpstr>Títulos de diapositiva</vt:lpstr>
      </vt:variant>
      <vt:variant>
        <vt:i4>33</vt:i4>
      </vt:variant>
    </vt:vector>
  </HeadingPairs>
  <TitlesOfParts>
    <vt:vector size="46" baseType="lpstr">
      <vt:lpstr>Aptos</vt:lpstr>
      <vt:lpstr>Arial</vt:lpstr>
      <vt:lpstr>Bebas Neue</vt:lpstr>
      <vt:lpstr>Calibri</vt:lpstr>
      <vt:lpstr>Exo</vt:lpstr>
      <vt:lpstr>Montserrat</vt:lpstr>
      <vt:lpstr>Montserrat ExtraBold</vt:lpstr>
      <vt:lpstr>Montserrat Light</vt:lpstr>
      <vt:lpstr>Montserrat SemiBold</vt:lpstr>
      <vt:lpstr>Verdana</vt:lpstr>
      <vt:lpstr>Wingdings</vt:lpstr>
      <vt:lpstr>Tema de Office</vt:lpstr>
      <vt:lpstr>Office Theme</vt:lpstr>
      <vt:lpstr>Presentación de PowerPoint</vt:lpstr>
      <vt:lpstr>Información general del evento</vt:lpstr>
      <vt:lpstr>Temas a desarrollar </vt:lpstr>
      <vt:lpstr>Presentación de PowerPoint</vt:lpstr>
      <vt:lpstr>Presentación de PowerPoint</vt:lpstr>
      <vt:lpstr>Enfoque de la feria</vt:lpstr>
      <vt:lpstr>Presentación de PowerPoint</vt:lpstr>
      <vt:lpstr>Acercamiento con la ciudadanía</vt:lpstr>
      <vt:lpstr>Presentación de PowerPoint</vt:lpstr>
      <vt:lpstr>Presentación de PowerPoint</vt:lpstr>
      <vt:lpstr>Presentación de PowerPoint</vt:lpstr>
      <vt:lpstr>Presentación de PowerPoint</vt:lpstr>
      <vt:lpstr>Cifras de la feria</vt:lpstr>
      <vt:lpstr>Presentación de PowerPoint</vt:lpstr>
      <vt:lpstr>Cifras de la feria</vt:lpstr>
      <vt:lpstr>Presentación de PowerPoint</vt:lpstr>
      <vt:lpstr>Cifras de la feria</vt:lpstr>
      <vt:lpstr>Material de divulgación  y recordación</vt:lpstr>
      <vt:lpstr>Flujo de la participación </vt:lpstr>
      <vt:lpstr>Cifras de la feria</vt:lpstr>
      <vt:lpstr>Presentación de PowerPoint</vt:lpstr>
      <vt:lpstr>Nivel de satisfacción de la información recibida</vt:lpstr>
      <vt:lpstr>Nivel de satisfacción de la información recibida</vt:lpstr>
      <vt:lpstr>Nivel de satisfacción de la información recibida</vt:lpstr>
      <vt:lpstr>Nivel de satisfacción de la información recibida</vt:lpstr>
      <vt:lpstr>Nivel de satisfacción de la información recibida</vt:lpstr>
      <vt:lpstr>Principales hallazgos de las jornadas</vt:lpstr>
      <vt:lpstr>Conclusiones</vt:lpstr>
      <vt:lpstr>Presentación de PowerPoint</vt:lpstr>
      <vt:lpstr>Presentación de PowerPoint</vt:lpstr>
      <vt:lpstr>Registro fotográfico </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Laura Ximena Cifuentes Alba</cp:lastModifiedBy>
  <cp:revision>1</cp:revision>
  <dcterms:created xsi:type="dcterms:W3CDTF">2024-07-08T22:54:50Z</dcterms:created>
  <dcterms:modified xsi:type="dcterms:W3CDTF">2026-07-01T18:58:04Z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0x010100EF7EB6BEC54E0040987A1CA75EBB1B49</vt:lpwstr>
  </property>
  <property fmtid="{D5CDD505-2E9C-101B-9397-08002B2CF9AE}" pid="3" name="MediaServiceImageTags">
    <vt:lpwstr/>
  </property>
</Properties>
</file>