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6"/>
  </p:notesMasterIdLst>
  <p:handoutMasterIdLst>
    <p:handoutMasterId r:id="rId37"/>
  </p:handoutMasterIdLst>
  <p:sldIdLst>
    <p:sldId id="256" r:id="rId6"/>
    <p:sldId id="419" r:id="rId7"/>
    <p:sldId id="473" r:id="rId8"/>
    <p:sldId id="438" r:id="rId9"/>
    <p:sldId id="426" r:id="rId10"/>
    <p:sldId id="474" r:id="rId11"/>
    <p:sldId id="489" r:id="rId12"/>
    <p:sldId id="483" r:id="rId13"/>
    <p:sldId id="486" r:id="rId14"/>
    <p:sldId id="484" r:id="rId15"/>
    <p:sldId id="264" r:id="rId16"/>
    <p:sldId id="399" r:id="rId17"/>
    <p:sldId id="397" r:id="rId18"/>
    <p:sldId id="400" r:id="rId19"/>
    <p:sldId id="487" r:id="rId20"/>
    <p:sldId id="402" r:id="rId21"/>
    <p:sldId id="439" r:id="rId22"/>
    <p:sldId id="488" r:id="rId23"/>
    <p:sldId id="403" r:id="rId24"/>
    <p:sldId id="262" r:id="rId25"/>
    <p:sldId id="478" r:id="rId26"/>
    <p:sldId id="406" r:id="rId27"/>
    <p:sldId id="475" r:id="rId28"/>
    <p:sldId id="270" r:id="rId29"/>
    <p:sldId id="477" r:id="rId30"/>
    <p:sldId id="417" r:id="rId31"/>
    <p:sldId id="490" r:id="rId32"/>
    <p:sldId id="485" r:id="rId33"/>
    <p:sldId id="350" r:id="rId34"/>
    <p:sldId id="424"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E06FBD-2B16-75A8-3574-72E40C90DF93}" name="Lina Alejandra Sarmiento Rosado" initials="LS" userId="S::DRCPU2@fogafin.gov.co::e0d2382f-d03f-43e4-bafc-7bacdef4fb83" providerId="AD"/>
  <p188:author id="{346E94C1-1300-67B1-48E0-E7893D863390}" name="Laura Ximena Cifuentes Alba" initials="LC" userId="S::Lcifuentes@fogafin.gov.co::e8b26861-67ca-4d98-98de-54ccc2dc1596" providerId="AD"/>
  <p188:author id="{7659C5CA-8ACF-8CF0-3622-7DF8A595571A}" name="Lina Alejandra Sarmiento Rosado" initials="LR" userId="S::drcpu2@fogafin.gov.co::e0d2382f-d03f-43e4-bafc-7bacdef4fb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D0D9"/>
    <a:srgbClr val="900F2C"/>
    <a:srgbClr val="C0143B"/>
    <a:srgbClr val="186295"/>
    <a:srgbClr val="009DD9"/>
    <a:srgbClr val="B28A3F"/>
    <a:srgbClr val="FFA100"/>
    <a:srgbClr val="2391DB"/>
    <a:srgbClr val="F8BECC"/>
    <a:srgbClr val="1B4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A2FB8-EA44-4F68-AD46-5B51575202B8}" v="147" dt="2026-05-26T16:44:39.1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02/06/2026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‹Nº›</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4E384-3266-4A96-99B9-44D581538683}" type="datetimeFigureOut">
              <a:rPr lang="es-CO" smtClean="0"/>
              <a:t>02/06/2026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DFC6-4B4A-49E2-A6B8-B25A61612D6E}" type="slidenum">
              <a:rPr lang="es-CO" smtClean="0"/>
              <a:t>‹Nº›</a:t>
            </a:fld>
            <a:endParaRPr lang="es-CO"/>
          </a:p>
        </p:txBody>
      </p:sp>
    </p:spTree>
    <p:extLst>
      <p:ext uri="{BB962C8B-B14F-4D97-AF65-F5344CB8AC3E}">
        <p14:creationId xmlns:p14="http://schemas.microsoft.com/office/powerpoint/2010/main" val="41107122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4B52-8944-AFE9-9300-499F41D0476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32B92B-ADC7-87D6-AC2D-EA8E7DBEE560}"/>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52DCD7C4-3BAE-6E46-FC64-084B77138525}"/>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29442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C85A-FBD4-B1B5-F495-EDCC8D14C3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596B7EE-7E24-1896-B0FE-2F8F08B203A0}"/>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7B6AB84B-F671-35F9-CCF9-88CFA30AA202}"/>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320424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B477-203D-C3B1-0E2D-F091C6DC3E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A8B42A-8D82-D94E-4526-621A760871B2}"/>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0C9A024F-484D-B218-DC6A-7AC673B2434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75258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s-CO"/>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627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5" name="Imagen 4">
            <a:extLst>
              <a:ext uri="{FF2B5EF4-FFF2-40B4-BE49-F238E27FC236}">
                <a16:creationId xmlns:a16="http://schemas.microsoft.com/office/drawing/2014/main" id="{92A0A790-F2F8-48EA-DCEA-6424E9AA24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6C628959-2FC4-B058-39BA-B9AF7CBA53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10911C9-74DD-BECF-3552-771568459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02/06/2026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0" name="Imagen 9">
            <a:extLst>
              <a:ext uri="{FF2B5EF4-FFF2-40B4-BE49-F238E27FC236}">
                <a16:creationId xmlns:a16="http://schemas.microsoft.com/office/drawing/2014/main" id="{B2C178F0-6614-612C-769A-7B617D3C2B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F15B8D6-7D15-89CD-9344-6C747CF338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073CF72C-E651-E32E-4197-8DBF30AC2D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9668E045-3BA1-052D-CD6A-7539613B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25911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txBody>
          <a:bodyPr/>
          <a:lstStyle/>
          <a:p>
            <a:endParaRPr lang="es-CO"/>
          </a:p>
        </p:txBody>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E635218-EAF8-C47A-21FE-7606073859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2838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2E10CA5-B512-8B19-0AA6-554B128D64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49690" y="258337"/>
            <a:ext cx="4150472" cy="1368288"/>
          </a:xfrm>
          <a:prstGeom prst="rect">
            <a:avLst/>
          </a:prstGeom>
        </p:spPr>
      </p:pic>
    </p:spTree>
    <p:extLst>
      <p:ext uri="{BB962C8B-B14F-4D97-AF65-F5344CB8AC3E}">
        <p14:creationId xmlns:p14="http://schemas.microsoft.com/office/powerpoint/2010/main" val="21599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320AF927-3EAE-E8C7-281D-B6BC31D5D0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4310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F975AD49-8C6D-0704-465E-E5DF79B9CB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6401" y="5296823"/>
            <a:ext cx="3839198" cy="1265670"/>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2" name="Imagen 1">
            <a:extLst>
              <a:ext uri="{FF2B5EF4-FFF2-40B4-BE49-F238E27FC236}">
                <a16:creationId xmlns:a16="http://schemas.microsoft.com/office/drawing/2014/main" id="{F81298A5-A934-6254-96AB-AD12CCF32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9600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sp>
        <p:nvSpPr>
          <p:cNvPr id="3" name="Rectángulo: esquinas redondeadas 18">
            <a:extLst>
              <a:ext uri="{FF2B5EF4-FFF2-40B4-BE49-F238E27FC236}">
                <a16:creationId xmlns:a16="http://schemas.microsoft.com/office/drawing/2014/main" id="{81984FC1-9FD6-D4FD-1397-9E48346F990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Gráfico 3">
            <a:extLst>
              <a:ext uri="{FF2B5EF4-FFF2-40B4-BE49-F238E27FC236}">
                <a16:creationId xmlns:a16="http://schemas.microsoft.com/office/drawing/2014/main" id="{07E67310-369E-4815-D780-C1EBEE4A07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444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1_Custom Layout">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4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_Custom Layout">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8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Custom Layout">
    <p:spTree>
      <p:nvGrpSpPr>
        <p:cNvPr id="1" name=""/>
        <p:cNvGrpSpPr/>
        <p:nvPr/>
      </p:nvGrpSpPr>
      <p:grpSpPr>
        <a:xfrm>
          <a:off x="0" y="0"/>
          <a:ext cx="0" cy="0"/>
          <a:chOff x="0" y="0"/>
          <a:chExt cx="0" cy="0"/>
        </a:xfrm>
      </p:grpSpPr>
      <p:sp>
        <p:nvSpPr>
          <p:cNvPr id="2" name="Rectangle 1"/>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918857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3_Custom Layout">
    <p:spTree>
      <p:nvGrpSpPr>
        <p:cNvPr id="1" name=""/>
        <p:cNvGrpSpPr/>
        <p:nvPr/>
      </p:nvGrpSpPr>
      <p:grpSpPr>
        <a:xfrm>
          <a:off x="0" y="0"/>
          <a:ext cx="0" cy="0"/>
          <a:chOff x="0" y="0"/>
          <a:chExt cx="0" cy="0"/>
        </a:xfrm>
      </p:grpSpPr>
      <p:sp>
        <p:nvSpPr>
          <p:cNvPr id="12" name="Picture Placeholder 3"/>
          <p:cNvSpPr>
            <a:spLocks noGrp="1"/>
          </p:cNvSpPr>
          <p:nvPr>
            <p:ph type="pic" sz="quarter" idx="20" hasCustomPrompt="1"/>
          </p:nvPr>
        </p:nvSpPr>
        <p:spPr>
          <a:xfrm>
            <a:off x="8501923" y="2690095"/>
            <a:ext cx="914400" cy="914400"/>
          </a:xfrm>
          <a:prstGeom prst="ellipse">
            <a:avLst/>
          </a:prstGeom>
          <a:solidFill>
            <a:schemeClr val="bg1">
              <a:lumMod val="95000"/>
            </a:schemeClr>
          </a:solidFill>
          <a:ln w="88900">
            <a:solidFill>
              <a:schemeClr val="bg1"/>
            </a:solidFill>
          </a:ln>
          <a:effectLst>
            <a:innerShdw blurRad="114300">
              <a:prstClr val="black"/>
            </a:innerShdw>
          </a:effectLst>
        </p:spPr>
        <p:txBody>
          <a:bodyPr>
            <a:noAutofit/>
          </a:bodyPr>
          <a:lstStyle>
            <a:lvl1pPr marL="0" indent="0" algn="ctr">
              <a:buNone/>
              <a:defRPr sz="1200" baseline="0">
                <a:solidFill>
                  <a:schemeClr val="accent2"/>
                </a:solidFill>
              </a:defRPr>
            </a:lvl1pPr>
          </a:lstStyle>
          <a:p>
            <a:r>
              <a:rPr lang="en-US"/>
              <a:t>Picture </a:t>
            </a:r>
            <a:br>
              <a:rPr lang="en-US"/>
            </a:br>
            <a:r>
              <a:rPr lang="en-US"/>
              <a:t>Here</a:t>
            </a:r>
            <a:endParaRPr lang="id-ID"/>
          </a:p>
        </p:txBody>
      </p:sp>
      <p:sp>
        <p:nvSpPr>
          <p:cNvPr id="14" name="Picture Placeholder 3"/>
          <p:cNvSpPr>
            <a:spLocks noGrp="1"/>
          </p:cNvSpPr>
          <p:nvPr>
            <p:ph type="pic" sz="quarter" idx="21" hasCustomPrompt="1"/>
          </p:nvPr>
        </p:nvSpPr>
        <p:spPr>
          <a:xfrm>
            <a:off x="8501923" y="3871558"/>
            <a:ext cx="914400" cy="914400"/>
          </a:xfrm>
          <a:prstGeom prst="ellipse">
            <a:avLst/>
          </a:prstGeom>
          <a:solidFill>
            <a:schemeClr val="bg1">
              <a:lumMod val="95000"/>
            </a:schemeClr>
          </a:solidFill>
          <a:ln w="88900">
            <a:solidFill>
              <a:schemeClr val="bg1"/>
            </a:solidFill>
          </a:ln>
          <a:effectLst>
            <a:innerShdw blurRad="114300">
              <a:prstClr val="black"/>
            </a:innerShdw>
          </a:effectLst>
        </p:spPr>
        <p:txBody>
          <a:bodyPr>
            <a:noAutofit/>
          </a:bodyPr>
          <a:lstStyle>
            <a:lvl1pPr marL="0" indent="0" algn="ctr">
              <a:buNone/>
              <a:defRPr sz="1200" baseline="0">
                <a:solidFill>
                  <a:schemeClr val="accent2"/>
                </a:solidFill>
              </a:defRPr>
            </a:lvl1pPr>
          </a:lstStyle>
          <a:p>
            <a:r>
              <a:rPr lang="en-US"/>
              <a:t>Picture </a:t>
            </a:r>
            <a:br>
              <a:rPr lang="en-US"/>
            </a:br>
            <a:r>
              <a:rPr lang="en-US"/>
              <a:t>Here</a:t>
            </a:r>
            <a:endParaRPr lang="id-ID"/>
          </a:p>
        </p:txBody>
      </p:sp>
      <p:sp>
        <p:nvSpPr>
          <p:cNvPr id="15" name="Picture Placeholder 3"/>
          <p:cNvSpPr>
            <a:spLocks noGrp="1"/>
          </p:cNvSpPr>
          <p:nvPr>
            <p:ph type="pic" sz="quarter" idx="22" hasCustomPrompt="1"/>
          </p:nvPr>
        </p:nvSpPr>
        <p:spPr>
          <a:xfrm>
            <a:off x="8501923" y="5053021"/>
            <a:ext cx="914400" cy="914400"/>
          </a:xfrm>
          <a:prstGeom prst="ellipse">
            <a:avLst/>
          </a:prstGeom>
          <a:solidFill>
            <a:schemeClr val="bg1">
              <a:lumMod val="95000"/>
            </a:schemeClr>
          </a:solidFill>
          <a:ln w="88900">
            <a:solidFill>
              <a:schemeClr val="bg1"/>
            </a:solidFill>
          </a:ln>
          <a:effectLst>
            <a:innerShdw blurRad="114300">
              <a:prstClr val="black"/>
            </a:innerShdw>
          </a:effectLst>
        </p:spPr>
        <p:txBody>
          <a:bodyPr>
            <a:noAutofit/>
          </a:bodyPr>
          <a:lstStyle>
            <a:lvl1pPr marL="0" indent="0" algn="ctr">
              <a:buNone/>
              <a:defRPr sz="1200" baseline="0">
                <a:solidFill>
                  <a:schemeClr val="accent2"/>
                </a:solidFill>
              </a:defRPr>
            </a:lvl1pPr>
          </a:lstStyle>
          <a:p>
            <a:r>
              <a:rPr lang="en-US"/>
              <a:t>Picture </a:t>
            </a:r>
            <a:br>
              <a:rPr lang="en-US"/>
            </a:br>
            <a:r>
              <a:rPr lang="en-US"/>
              <a:t>Here</a:t>
            </a:r>
            <a:endParaRPr lang="id-ID"/>
          </a:p>
        </p:txBody>
      </p:sp>
      <p:sp>
        <p:nvSpPr>
          <p:cNvPr id="2" name="Rectangle 1"/>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60920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4_Custom Layout">
    <p:spTree>
      <p:nvGrpSpPr>
        <p:cNvPr id="1" name=""/>
        <p:cNvGrpSpPr/>
        <p:nvPr/>
      </p:nvGrpSpPr>
      <p:grpSpPr>
        <a:xfrm>
          <a:off x="0" y="0"/>
          <a:ext cx="0" cy="0"/>
          <a:chOff x="0" y="0"/>
          <a:chExt cx="0" cy="0"/>
        </a:xfrm>
      </p:grpSpPr>
      <p:sp>
        <p:nvSpPr>
          <p:cNvPr id="3" name="Rectangle 2"/>
          <p:cNvSpPr/>
          <p:nvPr userDrawn="1"/>
        </p:nvSpPr>
        <p:spPr>
          <a:xfrm>
            <a:off x="9488556" y="2262176"/>
            <a:ext cx="2032000" cy="33612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 name="Rectangle 3"/>
          <p:cNvSpPr/>
          <p:nvPr userDrawn="1"/>
        </p:nvSpPr>
        <p:spPr>
          <a:xfrm>
            <a:off x="7335077" y="2262176"/>
            <a:ext cx="2032000" cy="33612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 name="Rectangle 4"/>
          <p:cNvSpPr/>
          <p:nvPr userDrawn="1"/>
        </p:nvSpPr>
        <p:spPr>
          <a:xfrm>
            <a:off x="5181600" y="2262176"/>
            <a:ext cx="2032000" cy="33612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 name="Rounded Rectangle 5"/>
          <p:cNvSpPr/>
          <p:nvPr userDrawn="1"/>
        </p:nvSpPr>
        <p:spPr>
          <a:xfrm>
            <a:off x="5181600" y="17552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7" name="Rounded Rectangle 6"/>
          <p:cNvSpPr/>
          <p:nvPr userDrawn="1"/>
        </p:nvSpPr>
        <p:spPr>
          <a:xfrm>
            <a:off x="7331767" y="17552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8" name="Rounded Rectangle 7"/>
          <p:cNvSpPr/>
          <p:nvPr userDrawn="1"/>
        </p:nvSpPr>
        <p:spPr>
          <a:xfrm>
            <a:off x="9481932" y="17552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9" name="Text Placeholder 10"/>
          <p:cNvSpPr>
            <a:spLocks noGrp="1"/>
          </p:cNvSpPr>
          <p:nvPr>
            <p:ph type="body" sz="quarter" idx="15" hasCustomPrompt="1"/>
          </p:nvPr>
        </p:nvSpPr>
        <p:spPr>
          <a:xfrm>
            <a:off x="1320804" y="2695080"/>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sp>
        <p:nvSpPr>
          <p:cNvPr id="10" name="Text Placeholder 10"/>
          <p:cNvSpPr>
            <a:spLocks noGrp="1"/>
          </p:cNvSpPr>
          <p:nvPr>
            <p:ph type="body" sz="quarter" idx="16" hasCustomPrompt="1"/>
          </p:nvPr>
        </p:nvSpPr>
        <p:spPr>
          <a:xfrm>
            <a:off x="711200" y="2262176"/>
            <a:ext cx="4470400" cy="406400"/>
          </a:xfrm>
          <a:prstGeom prst="rect">
            <a:avLst/>
          </a:prstGeom>
        </p:spPr>
        <p:txBody>
          <a:bodyPr>
            <a:noAutofit/>
          </a:bodyPr>
          <a:lstStyle>
            <a:lvl1pPr marL="0" indent="0" algn="l">
              <a:lnSpc>
                <a:spcPct val="100000"/>
              </a:lnSpc>
              <a:spcBef>
                <a:spcPts val="1600"/>
              </a:spcBef>
              <a:buNone/>
              <a:defRPr sz="2400" b="0" baseline="0">
                <a:solidFill>
                  <a:schemeClr val="tx1">
                    <a:lumMod val="85000"/>
                    <a:lumOff val="15000"/>
                  </a:schemeClr>
                </a:solidFill>
                <a:latin typeface="Bebas Neue" panose="020B0606020202050201" pitchFamily="34" charset="0"/>
              </a:defRPr>
            </a:lvl1pPr>
          </a:lstStyle>
          <a:p>
            <a:pPr lvl="0"/>
            <a:r>
              <a:rPr lang="en-US"/>
              <a:t>Edit text</a:t>
            </a:r>
          </a:p>
        </p:txBody>
      </p:sp>
      <p:sp>
        <p:nvSpPr>
          <p:cNvPr id="11" name="Text Placeholder 10"/>
          <p:cNvSpPr>
            <a:spLocks noGrp="1"/>
          </p:cNvSpPr>
          <p:nvPr>
            <p:ph type="body" sz="quarter" idx="17" hasCustomPrompt="1"/>
          </p:nvPr>
        </p:nvSpPr>
        <p:spPr>
          <a:xfrm>
            <a:off x="1320805" y="3521132"/>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sp>
        <p:nvSpPr>
          <p:cNvPr id="12" name="Text Placeholder 10"/>
          <p:cNvSpPr>
            <a:spLocks noGrp="1"/>
          </p:cNvSpPr>
          <p:nvPr>
            <p:ph type="body" sz="quarter" idx="18" hasCustomPrompt="1"/>
          </p:nvPr>
        </p:nvSpPr>
        <p:spPr>
          <a:xfrm>
            <a:off x="1320804" y="3940784"/>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sp>
        <p:nvSpPr>
          <p:cNvPr id="13" name="Text Placeholder 10"/>
          <p:cNvSpPr>
            <a:spLocks noGrp="1"/>
          </p:cNvSpPr>
          <p:nvPr>
            <p:ph type="body" sz="quarter" idx="19" hasCustomPrompt="1"/>
          </p:nvPr>
        </p:nvSpPr>
        <p:spPr>
          <a:xfrm>
            <a:off x="1320805" y="4360436"/>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sp>
        <p:nvSpPr>
          <p:cNvPr id="14" name="Text Placeholder 10"/>
          <p:cNvSpPr>
            <a:spLocks noGrp="1"/>
          </p:cNvSpPr>
          <p:nvPr>
            <p:ph type="body" sz="quarter" idx="20" hasCustomPrompt="1"/>
          </p:nvPr>
        </p:nvSpPr>
        <p:spPr>
          <a:xfrm>
            <a:off x="1320804" y="4780088"/>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sp>
        <p:nvSpPr>
          <p:cNvPr id="15" name="Text Placeholder 10"/>
          <p:cNvSpPr>
            <a:spLocks noGrp="1"/>
          </p:cNvSpPr>
          <p:nvPr>
            <p:ph type="body" sz="quarter" idx="21" hasCustomPrompt="1"/>
          </p:nvPr>
        </p:nvSpPr>
        <p:spPr>
          <a:xfrm>
            <a:off x="1320805" y="5199740"/>
            <a:ext cx="3860801" cy="406400"/>
          </a:xfrm>
          <a:prstGeom prst="rect">
            <a:avLst/>
          </a:prstGeom>
        </p:spPr>
        <p:txBody>
          <a:bodyPr anchor="ctr">
            <a:normAutofit/>
          </a:bodyPr>
          <a:lstStyle>
            <a:lvl1pPr marL="0" indent="0">
              <a:lnSpc>
                <a:spcPct val="100000"/>
              </a:lnSpc>
              <a:spcBef>
                <a:spcPts val="1600"/>
              </a:spcBef>
              <a:buNone/>
              <a:defRPr sz="1600" baseline="0">
                <a:solidFill>
                  <a:schemeClr val="tx1">
                    <a:lumMod val="85000"/>
                    <a:lumOff val="15000"/>
                  </a:schemeClr>
                </a:solidFill>
                <a:latin typeface="+mn-lt"/>
              </a:defRPr>
            </a:lvl1pPr>
          </a:lstStyle>
          <a:p>
            <a:pPr lvl="0"/>
            <a:r>
              <a:rPr lang="en-US"/>
              <a:t>Edit text</a:t>
            </a:r>
          </a:p>
        </p:txBody>
      </p:sp>
      <p:grpSp>
        <p:nvGrpSpPr>
          <p:cNvPr id="16" name="Group 15"/>
          <p:cNvGrpSpPr/>
          <p:nvPr userDrawn="1"/>
        </p:nvGrpSpPr>
        <p:grpSpPr>
          <a:xfrm>
            <a:off x="711203" y="2262176"/>
            <a:ext cx="10802732" cy="3351696"/>
            <a:chOff x="533400" y="1581150"/>
            <a:chExt cx="8102049" cy="2513772"/>
          </a:xfrm>
        </p:grpSpPr>
        <p:cxnSp>
          <p:nvCxnSpPr>
            <p:cNvPr id="17" name="Straight Connector 16"/>
            <p:cNvCxnSpPr/>
            <p:nvPr userDrawn="1"/>
          </p:nvCxnSpPr>
          <p:spPr>
            <a:xfrm>
              <a:off x="533400" y="1581150"/>
              <a:ext cx="8102049"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33400" y="1895889"/>
              <a:ext cx="8102049"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33400" y="2524539"/>
              <a:ext cx="810204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33400" y="2835966"/>
              <a:ext cx="810204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33400" y="3154017"/>
              <a:ext cx="810204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33400" y="3465444"/>
              <a:ext cx="810204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33400" y="3783495"/>
              <a:ext cx="810204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33400" y="4094922"/>
              <a:ext cx="810204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userDrawn="1"/>
        </p:nvSpPr>
        <p:spPr>
          <a:xfrm>
            <a:off x="5181600" y="57430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b="0">
              <a:latin typeface="Bebas Neue" panose="020B0606020202050201" pitchFamily="34" charset="0"/>
            </a:endParaRPr>
          </a:p>
        </p:txBody>
      </p:sp>
      <p:sp>
        <p:nvSpPr>
          <p:cNvPr id="26" name="Rounded Rectangle 25"/>
          <p:cNvSpPr/>
          <p:nvPr userDrawn="1"/>
        </p:nvSpPr>
        <p:spPr>
          <a:xfrm>
            <a:off x="7331139" y="57430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b="0">
              <a:latin typeface="Bebas Neue" panose="020B0606020202050201" pitchFamily="34" charset="0"/>
            </a:endParaRPr>
          </a:p>
        </p:txBody>
      </p:sp>
      <p:sp>
        <p:nvSpPr>
          <p:cNvPr id="27" name="Rounded Rectangle 26"/>
          <p:cNvSpPr/>
          <p:nvPr userDrawn="1"/>
        </p:nvSpPr>
        <p:spPr>
          <a:xfrm>
            <a:off x="9481932" y="5743080"/>
            <a:ext cx="2032000" cy="4052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b="0">
              <a:latin typeface="Bebas Neue" panose="020B0606020202050201" pitchFamily="34" charset="0"/>
            </a:endParaRPr>
          </a:p>
        </p:txBody>
      </p:sp>
      <p:sp>
        <p:nvSpPr>
          <p:cNvPr id="28" name="Text Placeholder 10"/>
          <p:cNvSpPr>
            <a:spLocks noGrp="1"/>
          </p:cNvSpPr>
          <p:nvPr>
            <p:ph type="body" sz="quarter" idx="22" hasCustomPrompt="1"/>
          </p:nvPr>
        </p:nvSpPr>
        <p:spPr>
          <a:xfrm>
            <a:off x="5181601" y="1755280"/>
            <a:ext cx="2032000" cy="406400"/>
          </a:xfrm>
          <a:prstGeom prst="rect">
            <a:avLst/>
          </a:prstGeom>
        </p:spPr>
        <p:txBody>
          <a:bodyPr anchor="ctr">
            <a:noAutofit/>
          </a:bodyPr>
          <a:lstStyle>
            <a:lvl1pPr marL="0" indent="0" algn="ctr">
              <a:lnSpc>
                <a:spcPct val="100000"/>
              </a:lnSpc>
              <a:spcBef>
                <a:spcPts val="1600"/>
              </a:spcBef>
              <a:buNone/>
              <a:defRPr sz="2667" b="0" baseline="0">
                <a:solidFill>
                  <a:schemeClr val="bg1">
                    <a:lumMod val="95000"/>
                  </a:schemeClr>
                </a:solidFill>
                <a:latin typeface="Bebas Neue" panose="020B0606020202050201" pitchFamily="34" charset="0"/>
              </a:defRPr>
            </a:lvl1pPr>
          </a:lstStyle>
          <a:p>
            <a:pPr lvl="0"/>
            <a:r>
              <a:rPr lang="en-US"/>
              <a:t>Edit text</a:t>
            </a:r>
          </a:p>
        </p:txBody>
      </p:sp>
      <p:sp>
        <p:nvSpPr>
          <p:cNvPr id="29" name="Text Placeholder 10"/>
          <p:cNvSpPr>
            <a:spLocks noGrp="1"/>
          </p:cNvSpPr>
          <p:nvPr>
            <p:ph type="body" sz="quarter" idx="23" hasCustomPrompt="1"/>
          </p:nvPr>
        </p:nvSpPr>
        <p:spPr>
          <a:xfrm>
            <a:off x="7311413" y="1757805"/>
            <a:ext cx="2032000" cy="406400"/>
          </a:xfrm>
          <a:prstGeom prst="rect">
            <a:avLst/>
          </a:prstGeom>
        </p:spPr>
        <p:txBody>
          <a:bodyPr anchor="ctr">
            <a:noAutofit/>
          </a:bodyPr>
          <a:lstStyle>
            <a:lvl1pPr marL="0" indent="0" algn="ctr">
              <a:lnSpc>
                <a:spcPct val="100000"/>
              </a:lnSpc>
              <a:spcBef>
                <a:spcPts val="1600"/>
              </a:spcBef>
              <a:buNone/>
              <a:defRPr sz="2667" b="0" baseline="0">
                <a:solidFill>
                  <a:schemeClr val="bg1">
                    <a:lumMod val="95000"/>
                  </a:schemeClr>
                </a:solidFill>
                <a:latin typeface="Bebas Neue" panose="020B0606020202050201" pitchFamily="34" charset="0"/>
              </a:defRPr>
            </a:lvl1pPr>
          </a:lstStyle>
          <a:p>
            <a:pPr lvl="0"/>
            <a:r>
              <a:rPr lang="en-US"/>
              <a:t>Edit text</a:t>
            </a:r>
          </a:p>
        </p:txBody>
      </p:sp>
      <p:sp>
        <p:nvSpPr>
          <p:cNvPr id="30" name="Text Placeholder 10"/>
          <p:cNvSpPr>
            <a:spLocks noGrp="1"/>
          </p:cNvSpPr>
          <p:nvPr>
            <p:ph type="body" sz="quarter" idx="24" hasCustomPrompt="1"/>
          </p:nvPr>
        </p:nvSpPr>
        <p:spPr>
          <a:xfrm>
            <a:off x="9481932" y="1754176"/>
            <a:ext cx="2032000" cy="406400"/>
          </a:xfrm>
          <a:prstGeom prst="rect">
            <a:avLst/>
          </a:prstGeom>
        </p:spPr>
        <p:txBody>
          <a:bodyPr anchor="ctr">
            <a:noAutofit/>
          </a:bodyPr>
          <a:lstStyle>
            <a:lvl1pPr marL="0" indent="0" algn="ctr">
              <a:lnSpc>
                <a:spcPct val="100000"/>
              </a:lnSpc>
              <a:spcBef>
                <a:spcPts val="1600"/>
              </a:spcBef>
              <a:buNone/>
              <a:defRPr sz="2667" b="0" baseline="0">
                <a:solidFill>
                  <a:schemeClr val="bg1">
                    <a:lumMod val="95000"/>
                  </a:schemeClr>
                </a:solidFill>
                <a:latin typeface="Bebas Neue" panose="020B0606020202050201" pitchFamily="34" charset="0"/>
              </a:defRPr>
            </a:lvl1pPr>
          </a:lstStyle>
          <a:p>
            <a:pPr lvl="0"/>
            <a:r>
              <a:rPr lang="en-US"/>
              <a:t>Edit text</a:t>
            </a:r>
          </a:p>
        </p:txBody>
      </p:sp>
      <p:sp>
        <p:nvSpPr>
          <p:cNvPr id="31" name="Text Placeholder 10"/>
          <p:cNvSpPr>
            <a:spLocks noGrp="1"/>
          </p:cNvSpPr>
          <p:nvPr>
            <p:ph type="body" sz="quarter" idx="25" hasCustomPrompt="1"/>
          </p:nvPr>
        </p:nvSpPr>
        <p:spPr>
          <a:xfrm>
            <a:off x="5181600" y="5732195"/>
            <a:ext cx="2032000" cy="406400"/>
          </a:xfrm>
          <a:prstGeom prst="rect">
            <a:avLst/>
          </a:prstGeom>
        </p:spPr>
        <p:txBody>
          <a:bodyPr anchor="ctr">
            <a:normAutofit/>
          </a:bodyPr>
          <a:lstStyle>
            <a:lvl1pPr marL="0" indent="0" algn="ctr">
              <a:lnSpc>
                <a:spcPct val="100000"/>
              </a:lnSpc>
              <a:spcBef>
                <a:spcPts val="1600"/>
              </a:spcBef>
              <a:buNone/>
              <a:defRPr sz="1867" b="0" baseline="0">
                <a:solidFill>
                  <a:schemeClr val="bg1">
                    <a:lumMod val="95000"/>
                  </a:schemeClr>
                </a:solidFill>
                <a:latin typeface="Bebas Neue" panose="020B0606020202050201" pitchFamily="34" charset="0"/>
              </a:defRPr>
            </a:lvl1pPr>
          </a:lstStyle>
          <a:p>
            <a:pPr lvl="0"/>
            <a:r>
              <a:rPr lang="en-US"/>
              <a:t>Edit text</a:t>
            </a:r>
          </a:p>
        </p:txBody>
      </p:sp>
      <p:sp>
        <p:nvSpPr>
          <p:cNvPr id="32" name="Text Placeholder 10"/>
          <p:cNvSpPr>
            <a:spLocks noGrp="1"/>
          </p:cNvSpPr>
          <p:nvPr>
            <p:ph type="body" sz="quarter" idx="26" hasCustomPrompt="1"/>
          </p:nvPr>
        </p:nvSpPr>
        <p:spPr>
          <a:xfrm>
            <a:off x="7350540" y="5734720"/>
            <a:ext cx="2032000" cy="406400"/>
          </a:xfrm>
          <a:prstGeom prst="rect">
            <a:avLst/>
          </a:prstGeom>
        </p:spPr>
        <p:txBody>
          <a:bodyPr anchor="ctr">
            <a:normAutofit/>
          </a:bodyPr>
          <a:lstStyle>
            <a:lvl1pPr marL="0" indent="0" algn="ctr">
              <a:lnSpc>
                <a:spcPct val="100000"/>
              </a:lnSpc>
              <a:spcBef>
                <a:spcPts val="1600"/>
              </a:spcBef>
              <a:buNone/>
              <a:defRPr sz="1867" b="0" baseline="0">
                <a:solidFill>
                  <a:schemeClr val="bg1">
                    <a:lumMod val="95000"/>
                  </a:schemeClr>
                </a:solidFill>
                <a:latin typeface="Bebas Neue" panose="020B0606020202050201" pitchFamily="34" charset="0"/>
              </a:defRPr>
            </a:lvl1pPr>
          </a:lstStyle>
          <a:p>
            <a:pPr lvl="0"/>
            <a:r>
              <a:rPr lang="en-US"/>
              <a:t>Edit text</a:t>
            </a:r>
          </a:p>
        </p:txBody>
      </p:sp>
      <p:sp>
        <p:nvSpPr>
          <p:cNvPr id="33" name="Text Placeholder 10"/>
          <p:cNvSpPr>
            <a:spLocks noGrp="1"/>
          </p:cNvSpPr>
          <p:nvPr>
            <p:ph type="body" sz="quarter" idx="27" hasCustomPrompt="1"/>
          </p:nvPr>
        </p:nvSpPr>
        <p:spPr>
          <a:xfrm>
            <a:off x="9481931" y="5731091"/>
            <a:ext cx="2032000" cy="406400"/>
          </a:xfrm>
          <a:prstGeom prst="rect">
            <a:avLst/>
          </a:prstGeom>
        </p:spPr>
        <p:txBody>
          <a:bodyPr anchor="ctr">
            <a:normAutofit/>
          </a:bodyPr>
          <a:lstStyle>
            <a:lvl1pPr marL="0" indent="0" algn="ctr">
              <a:lnSpc>
                <a:spcPct val="100000"/>
              </a:lnSpc>
              <a:spcBef>
                <a:spcPts val="1600"/>
              </a:spcBef>
              <a:buNone/>
              <a:defRPr sz="1867" b="0" baseline="0">
                <a:solidFill>
                  <a:schemeClr val="bg1">
                    <a:lumMod val="95000"/>
                  </a:schemeClr>
                </a:solidFill>
                <a:latin typeface="Bebas Neue" panose="020B0606020202050201" pitchFamily="34" charset="0"/>
              </a:defRPr>
            </a:lvl1pPr>
          </a:lstStyle>
          <a:p>
            <a:pPr lvl="0"/>
            <a:r>
              <a:rPr lang="en-US"/>
              <a:t>Edit text</a:t>
            </a:r>
          </a:p>
        </p:txBody>
      </p:sp>
      <p:sp>
        <p:nvSpPr>
          <p:cNvPr id="34" name="Text Placeholder 10"/>
          <p:cNvSpPr>
            <a:spLocks noGrp="1"/>
          </p:cNvSpPr>
          <p:nvPr>
            <p:ph type="body" sz="quarter" idx="28" hasCustomPrompt="1"/>
          </p:nvPr>
        </p:nvSpPr>
        <p:spPr>
          <a:xfrm>
            <a:off x="5215468" y="2685509"/>
            <a:ext cx="1998133" cy="8128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35" name="Text Placeholder 10"/>
          <p:cNvSpPr>
            <a:spLocks noGrp="1"/>
          </p:cNvSpPr>
          <p:nvPr>
            <p:ph type="body" sz="quarter" idx="29" hasCustomPrompt="1"/>
          </p:nvPr>
        </p:nvSpPr>
        <p:spPr>
          <a:xfrm>
            <a:off x="5215469" y="3511561"/>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36" name="Text Placeholder 10"/>
          <p:cNvSpPr>
            <a:spLocks noGrp="1"/>
          </p:cNvSpPr>
          <p:nvPr>
            <p:ph type="body" sz="quarter" idx="30" hasCustomPrompt="1"/>
          </p:nvPr>
        </p:nvSpPr>
        <p:spPr>
          <a:xfrm>
            <a:off x="5215468" y="3931213"/>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37" name="Text Placeholder 10"/>
          <p:cNvSpPr>
            <a:spLocks noGrp="1"/>
          </p:cNvSpPr>
          <p:nvPr>
            <p:ph type="body" sz="quarter" idx="31" hasCustomPrompt="1"/>
          </p:nvPr>
        </p:nvSpPr>
        <p:spPr>
          <a:xfrm>
            <a:off x="5215469" y="4350865"/>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38" name="Text Placeholder 10"/>
          <p:cNvSpPr>
            <a:spLocks noGrp="1"/>
          </p:cNvSpPr>
          <p:nvPr>
            <p:ph type="body" sz="quarter" idx="32" hasCustomPrompt="1"/>
          </p:nvPr>
        </p:nvSpPr>
        <p:spPr>
          <a:xfrm>
            <a:off x="5215468" y="4770517"/>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39" name="Text Placeholder 10"/>
          <p:cNvSpPr>
            <a:spLocks noGrp="1"/>
          </p:cNvSpPr>
          <p:nvPr>
            <p:ph type="body" sz="quarter" idx="33" hasCustomPrompt="1"/>
          </p:nvPr>
        </p:nvSpPr>
        <p:spPr>
          <a:xfrm>
            <a:off x="5215469" y="5190169"/>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0" name="Text Placeholder 10"/>
          <p:cNvSpPr>
            <a:spLocks noGrp="1"/>
          </p:cNvSpPr>
          <p:nvPr>
            <p:ph type="body" sz="quarter" idx="34" hasCustomPrompt="1"/>
          </p:nvPr>
        </p:nvSpPr>
        <p:spPr>
          <a:xfrm>
            <a:off x="7372000" y="2694517"/>
            <a:ext cx="1998133" cy="8128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1" name="Text Placeholder 10"/>
          <p:cNvSpPr>
            <a:spLocks noGrp="1"/>
          </p:cNvSpPr>
          <p:nvPr>
            <p:ph type="body" sz="quarter" idx="35" hasCustomPrompt="1"/>
          </p:nvPr>
        </p:nvSpPr>
        <p:spPr>
          <a:xfrm>
            <a:off x="7372000" y="3520569"/>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2" name="Text Placeholder 10"/>
          <p:cNvSpPr>
            <a:spLocks noGrp="1"/>
          </p:cNvSpPr>
          <p:nvPr>
            <p:ph type="body" sz="quarter" idx="36" hasCustomPrompt="1"/>
          </p:nvPr>
        </p:nvSpPr>
        <p:spPr>
          <a:xfrm>
            <a:off x="7372000" y="3940221"/>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3" name="Text Placeholder 10"/>
          <p:cNvSpPr>
            <a:spLocks noGrp="1"/>
          </p:cNvSpPr>
          <p:nvPr>
            <p:ph type="body" sz="quarter" idx="37" hasCustomPrompt="1"/>
          </p:nvPr>
        </p:nvSpPr>
        <p:spPr>
          <a:xfrm>
            <a:off x="7372000" y="4359873"/>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4" name="Text Placeholder 10"/>
          <p:cNvSpPr>
            <a:spLocks noGrp="1"/>
          </p:cNvSpPr>
          <p:nvPr>
            <p:ph type="body" sz="quarter" idx="38" hasCustomPrompt="1"/>
          </p:nvPr>
        </p:nvSpPr>
        <p:spPr>
          <a:xfrm>
            <a:off x="7372000" y="4779525"/>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5" name="Text Placeholder 10"/>
          <p:cNvSpPr>
            <a:spLocks noGrp="1"/>
          </p:cNvSpPr>
          <p:nvPr>
            <p:ph type="body" sz="quarter" idx="39" hasCustomPrompt="1"/>
          </p:nvPr>
        </p:nvSpPr>
        <p:spPr>
          <a:xfrm>
            <a:off x="7372000" y="5199177"/>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6" name="Text Placeholder 10"/>
          <p:cNvSpPr>
            <a:spLocks noGrp="1"/>
          </p:cNvSpPr>
          <p:nvPr>
            <p:ph type="body" sz="quarter" idx="40" hasCustomPrompt="1"/>
          </p:nvPr>
        </p:nvSpPr>
        <p:spPr>
          <a:xfrm>
            <a:off x="9508608" y="2694517"/>
            <a:ext cx="1998133" cy="8128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7" name="Text Placeholder 10"/>
          <p:cNvSpPr>
            <a:spLocks noGrp="1"/>
          </p:cNvSpPr>
          <p:nvPr>
            <p:ph type="body" sz="quarter" idx="41" hasCustomPrompt="1"/>
          </p:nvPr>
        </p:nvSpPr>
        <p:spPr>
          <a:xfrm>
            <a:off x="9508608" y="3520569"/>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8" name="Text Placeholder 10"/>
          <p:cNvSpPr>
            <a:spLocks noGrp="1"/>
          </p:cNvSpPr>
          <p:nvPr>
            <p:ph type="body" sz="quarter" idx="42" hasCustomPrompt="1"/>
          </p:nvPr>
        </p:nvSpPr>
        <p:spPr>
          <a:xfrm>
            <a:off x="9508608" y="3940221"/>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49" name="Text Placeholder 10"/>
          <p:cNvSpPr>
            <a:spLocks noGrp="1"/>
          </p:cNvSpPr>
          <p:nvPr>
            <p:ph type="body" sz="quarter" idx="43" hasCustomPrompt="1"/>
          </p:nvPr>
        </p:nvSpPr>
        <p:spPr>
          <a:xfrm>
            <a:off x="9508608" y="4359873"/>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50" name="Text Placeholder 10"/>
          <p:cNvSpPr>
            <a:spLocks noGrp="1"/>
          </p:cNvSpPr>
          <p:nvPr>
            <p:ph type="body" sz="quarter" idx="44" hasCustomPrompt="1"/>
          </p:nvPr>
        </p:nvSpPr>
        <p:spPr>
          <a:xfrm>
            <a:off x="9508608" y="4779525"/>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51" name="Text Placeholder 10"/>
          <p:cNvSpPr>
            <a:spLocks noGrp="1"/>
          </p:cNvSpPr>
          <p:nvPr>
            <p:ph type="body" sz="quarter" idx="45" hasCustomPrompt="1"/>
          </p:nvPr>
        </p:nvSpPr>
        <p:spPr>
          <a:xfrm>
            <a:off x="9508608" y="5199177"/>
            <a:ext cx="1998133" cy="406400"/>
          </a:xfrm>
          <a:prstGeom prst="rect">
            <a:avLst/>
          </a:prstGeom>
        </p:spPr>
        <p:txBody>
          <a:bodyPr anchor="ctr">
            <a:normAutofit/>
          </a:bodyPr>
          <a:lstStyle>
            <a:lvl1pPr marL="0" indent="0" algn="ctr">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54" name="Text Placeholder 53"/>
          <p:cNvSpPr>
            <a:spLocks noGrp="1"/>
          </p:cNvSpPr>
          <p:nvPr>
            <p:ph type="body" sz="quarter" idx="46" hasCustomPrompt="1"/>
          </p:nvPr>
        </p:nvSpPr>
        <p:spPr>
          <a:xfrm>
            <a:off x="5446624" y="558323"/>
            <a:ext cx="1298752" cy="840230"/>
          </a:xfrm>
          <a:prstGeom prst="rect">
            <a:avLst/>
          </a:prstGeom>
        </p:spPr>
        <p:txBody>
          <a:bodyPr wrap="none">
            <a:spAutoFit/>
          </a:bodyPr>
          <a:lstStyle>
            <a:lvl1pPr marL="0" indent="0" algn="ctr">
              <a:buNone/>
              <a:defRPr sz="5400">
                <a:solidFill>
                  <a:schemeClr val="bg1">
                    <a:lumMod val="50000"/>
                  </a:schemeClr>
                </a:solidFill>
                <a:latin typeface="Bebas Neue" panose="020B0606020202050201" pitchFamily="34" charset="0"/>
              </a:defRPr>
            </a:lvl1pPr>
          </a:lstStyle>
          <a:p>
            <a:pPr lvl="0"/>
            <a:r>
              <a:rPr lang="en-US"/>
              <a:t>Title</a:t>
            </a:r>
          </a:p>
        </p:txBody>
      </p:sp>
      <p:sp>
        <p:nvSpPr>
          <p:cNvPr id="56" name="Text Placeholder 10"/>
          <p:cNvSpPr>
            <a:spLocks noGrp="1"/>
          </p:cNvSpPr>
          <p:nvPr>
            <p:ph type="body" sz="quarter" idx="47" hasCustomPrompt="1"/>
          </p:nvPr>
        </p:nvSpPr>
        <p:spPr>
          <a:xfrm>
            <a:off x="5668859" y="1228139"/>
            <a:ext cx="826573" cy="338554"/>
          </a:xfrm>
          <a:prstGeom prst="rect">
            <a:avLst/>
          </a:prstGeom>
        </p:spPr>
        <p:txBody>
          <a:bodyPr wrap="none" anchor="ctr">
            <a:spAutoFit/>
          </a:bodyPr>
          <a:lstStyle>
            <a:lvl1pPr marL="0" indent="0" algn="ctr">
              <a:lnSpc>
                <a:spcPct val="100000"/>
              </a:lnSpc>
              <a:spcBef>
                <a:spcPts val="1600"/>
              </a:spcBef>
              <a:buNone/>
              <a:defRPr sz="1600" baseline="0">
                <a:solidFill>
                  <a:schemeClr val="tx1">
                    <a:lumMod val="85000"/>
                    <a:lumOff val="15000"/>
                  </a:schemeClr>
                </a:solidFill>
                <a:latin typeface="+mj-lt"/>
              </a:defRPr>
            </a:lvl1pPr>
          </a:lstStyle>
          <a:p>
            <a:pPr lvl="0"/>
            <a:r>
              <a:rPr lang="en-US"/>
              <a:t>Subtitle</a:t>
            </a:r>
          </a:p>
        </p:txBody>
      </p:sp>
      <p:sp>
        <p:nvSpPr>
          <p:cNvPr id="57" name="Rectangle 56"/>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Rectangle 5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TextBox 5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8321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 calcmode="lin" valueType="num">
                                      <p:cBhvr additive="base">
                                        <p:cTn id="1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500"/>
                                        <p:tgtEl>
                                          <p:spTgt spid="29">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500"/>
                                        <p:tgtEl>
                                          <p:spTgt spid="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Effect transition="in" filter="fade">
                                      <p:cBhvr>
                                        <p:cTn id="61" dur="500"/>
                                        <p:tgtEl>
                                          <p:spTgt spid="31">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xEl>
                                              <p:pRg st="0" end="0"/>
                                            </p:txEl>
                                          </p:spTgt>
                                        </p:tgtEl>
                                        <p:attrNameLst>
                                          <p:attrName>style.visibility</p:attrName>
                                        </p:attrNameLst>
                                      </p:cBhvr>
                                      <p:to>
                                        <p:strVal val="visible"/>
                                      </p:to>
                                    </p:set>
                                    <p:animEffect transition="in" filter="fade">
                                      <p:cBhvr>
                                        <p:cTn id="64" dur="500"/>
                                        <p:tgtEl>
                                          <p:spTgt spid="32">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fade">
                                      <p:cBhvr>
                                        <p:cTn id="67" dur="500"/>
                                        <p:tgtEl>
                                          <p:spTgt spid="33">
                                            <p:txEl>
                                              <p:pRg st="0" end="0"/>
                                            </p:txEl>
                                          </p:spTgt>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wipe(left)">
                                      <p:cBhvr>
                                        <p:cTn id="71" dur="500"/>
                                        <p:tgtEl>
                                          <p:spTgt spid="9">
                                            <p:txEl>
                                              <p:pRg st="0" end="0"/>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
                                            <p:txEl>
                                              <p:pRg st="0" end="0"/>
                                            </p:txEl>
                                          </p:spTgt>
                                        </p:tgtEl>
                                        <p:attrNameLst>
                                          <p:attrName>style.visibility</p:attrName>
                                        </p:attrNameLst>
                                      </p:cBhvr>
                                      <p:to>
                                        <p:strVal val="visible"/>
                                      </p:to>
                                    </p:set>
                                    <p:animEffect transition="in" filter="wipe(left)">
                                      <p:cBhvr>
                                        <p:cTn id="74" dur="500"/>
                                        <p:tgtEl>
                                          <p:spTgt spid="11">
                                            <p:txEl>
                                              <p:pRg st="0" end="0"/>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Effect transition="in" filter="wipe(left)">
                                      <p:cBhvr>
                                        <p:cTn id="77" dur="500"/>
                                        <p:tgtEl>
                                          <p:spTgt spid="12">
                                            <p:txEl>
                                              <p:pRg st="0" end="0"/>
                                            </p:tx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3">
                                            <p:txEl>
                                              <p:pRg st="0" end="0"/>
                                            </p:txEl>
                                          </p:spTgt>
                                        </p:tgtEl>
                                        <p:attrNameLst>
                                          <p:attrName>style.visibility</p:attrName>
                                        </p:attrNameLst>
                                      </p:cBhvr>
                                      <p:to>
                                        <p:strVal val="visible"/>
                                      </p:to>
                                    </p:set>
                                    <p:animEffect transition="in" filter="wipe(left)">
                                      <p:cBhvr>
                                        <p:cTn id="80" dur="500"/>
                                        <p:tgtEl>
                                          <p:spTgt spid="13">
                                            <p:txEl>
                                              <p:pRg st="0" end="0"/>
                                            </p:tx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4">
                                            <p:txEl>
                                              <p:pRg st="0" end="0"/>
                                            </p:txEl>
                                          </p:spTgt>
                                        </p:tgtEl>
                                        <p:attrNameLst>
                                          <p:attrName>style.visibility</p:attrName>
                                        </p:attrNameLst>
                                      </p:cBhvr>
                                      <p:to>
                                        <p:strVal val="visible"/>
                                      </p:to>
                                    </p:set>
                                    <p:animEffect transition="in" filter="wipe(left)">
                                      <p:cBhvr>
                                        <p:cTn id="83" dur="500"/>
                                        <p:tgtEl>
                                          <p:spTgt spid="14">
                                            <p:txEl>
                                              <p:pRg st="0" end="0"/>
                                            </p:tx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5">
                                            <p:txEl>
                                              <p:pRg st="0" end="0"/>
                                            </p:txEl>
                                          </p:spTgt>
                                        </p:tgtEl>
                                        <p:attrNameLst>
                                          <p:attrName>style.visibility</p:attrName>
                                        </p:attrNameLst>
                                      </p:cBhvr>
                                      <p:to>
                                        <p:strVal val="visible"/>
                                      </p:to>
                                    </p:set>
                                    <p:animEffect transition="in" filter="wipe(left)">
                                      <p:cBhvr>
                                        <p:cTn id="86" dur="500"/>
                                        <p:tgtEl>
                                          <p:spTgt spid="15">
                                            <p:txEl>
                                              <p:pRg st="0" end="0"/>
                                            </p:txEl>
                                          </p:spTgt>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34">
                                            <p:txEl>
                                              <p:pRg st="0" end="0"/>
                                            </p:txEl>
                                          </p:spTgt>
                                        </p:tgtEl>
                                        <p:attrNameLst>
                                          <p:attrName>style.visibility</p:attrName>
                                        </p:attrNameLst>
                                      </p:cBhvr>
                                      <p:to>
                                        <p:strVal val="visible"/>
                                      </p:to>
                                    </p:set>
                                    <p:animEffect transition="in" filter="wipe(left)">
                                      <p:cBhvr>
                                        <p:cTn id="90" dur="500"/>
                                        <p:tgtEl>
                                          <p:spTgt spid="34">
                                            <p:txEl>
                                              <p:pRg st="0" end="0"/>
                                            </p:txEl>
                                          </p:spTgt>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wipe(left)">
                                      <p:cBhvr>
                                        <p:cTn id="93" dur="500"/>
                                        <p:tgtEl>
                                          <p:spTgt spid="35">
                                            <p:txEl>
                                              <p:pRg st="0" end="0"/>
                                            </p:txEl>
                                          </p:spTgt>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6">
                                            <p:txEl>
                                              <p:pRg st="0" end="0"/>
                                            </p:txEl>
                                          </p:spTgt>
                                        </p:tgtEl>
                                        <p:attrNameLst>
                                          <p:attrName>style.visibility</p:attrName>
                                        </p:attrNameLst>
                                      </p:cBhvr>
                                      <p:to>
                                        <p:strVal val="visible"/>
                                      </p:to>
                                    </p:set>
                                    <p:animEffect transition="in" filter="wipe(left)">
                                      <p:cBhvr>
                                        <p:cTn id="96" dur="500"/>
                                        <p:tgtEl>
                                          <p:spTgt spid="36">
                                            <p:txEl>
                                              <p:pRg st="0" end="0"/>
                                            </p:tx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wipe(left)">
                                      <p:cBhvr>
                                        <p:cTn id="99" dur="500"/>
                                        <p:tgtEl>
                                          <p:spTgt spid="37">
                                            <p:txEl>
                                              <p:pRg st="0" end="0"/>
                                            </p:tx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8">
                                            <p:txEl>
                                              <p:pRg st="0" end="0"/>
                                            </p:txEl>
                                          </p:spTgt>
                                        </p:tgtEl>
                                        <p:attrNameLst>
                                          <p:attrName>style.visibility</p:attrName>
                                        </p:attrNameLst>
                                      </p:cBhvr>
                                      <p:to>
                                        <p:strVal val="visible"/>
                                      </p:to>
                                    </p:set>
                                    <p:animEffect transition="in" filter="wipe(left)">
                                      <p:cBhvr>
                                        <p:cTn id="102" dur="500"/>
                                        <p:tgtEl>
                                          <p:spTgt spid="38">
                                            <p:txEl>
                                              <p:pRg st="0" end="0"/>
                                            </p:txEl>
                                          </p:spTgt>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9">
                                            <p:txEl>
                                              <p:pRg st="0" end="0"/>
                                            </p:txEl>
                                          </p:spTgt>
                                        </p:tgtEl>
                                        <p:attrNameLst>
                                          <p:attrName>style.visibility</p:attrName>
                                        </p:attrNameLst>
                                      </p:cBhvr>
                                      <p:to>
                                        <p:strVal val="visible"/>
                                      </p:to>
                                    </p:set>
                                    <p:animEffect transition="in" filter="wipe(left)">
                                      <p:cBhvr>
                                        <p:cTn id="105" dur="500"/>
                                        <p:tgtEl>
                                          <p:spTgt spid="39">
                                            <p:txEl>
                                              <p:pRg st="0" end="0"/>
                                            </p:txEl>
                                          </p:spTgt>
                                        </p:tgtEl>
                                      </p:cBhvr>
                                    </p:animEffect>
                                  </p:childTnLst>
                                </p:cTn>
                              </p:par>
                            </p:childTnLst>
                          </p:cTn>
                        </p:par>
                        <p:par>
                          <p:cTn id="106" fill="hold">
                            <p:stCondLst>
                              <p:cond delay="3500"/>
                            </p:stCondLst>
                            <p:childTnLst>
                              <p:par>
                                <p:cTn id="107" presetID="22" presetClass="entr" presetSubtype="8" fill="hold" grpId="0" nodeType="afterEffect">
                                  <p:stCondLst>
                                    <p:cond delay="0"/>
                                  </p:stCondLst>
                                  <p:childTnLst>
                                    <p:set>
                                      <p:cBhvr>
                                        <p:cTn id="108" dur="1" fill="hold">
                                          <p:stCondLst>
                                            <p:cond delay="0"/>
                                          </p:stCondLst>
                                        </p:cTn>
                                        <p:tgtEl>
                                          <p:spTgt spid="40">
                                            <p:txEl>
                                              <p:pRg st="0" end="0"/>
                                            </p:txEl>
                                          </p:spTgt>
                                        </p:tgtEl>
                                        <p:attrNameLst>
                                          <p:attrName>style.visibility</p:attrName>
                                        </p:attrNameLst>
                                      </p:cBhvr>
                                      <p:to>
                                        <p:strVal val="visible"/>
                                      </p:to>
                                    </p:set>
                                    <p:animEffect transition="in" filter="wipe(left)">
                                      <p:cBhvr>
                                        <p:cTn id="109" dur="500"/>
                                        <p:tgtEl>
                                          <p:spTgt spid="40">
                                            <p:txEl>
                                              <p:pRg st="0" end="0"/>
                                            </p:txEl>
                                          </p:spTgt>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1">
                                            <p:txEl>
                                              <p:pRg st="0" end="0"/>
                                            </p:txEl>
                                          </p:spTgt>
                                        </p:tgtEl>
                                        <p:attrNameLst>
                                          <p:attrName>style.visibility</p:attrName>
                                        </p:attrNameLst>
                                      </p:cBhvr>
                                      <p:to>
                                        <p:strVal val="visible"/>
                                      </p:to>
                                    </p:set>
                                    <p:animEffect transition="in" filter="wipe(left)">
                                      <p:cBhvr>
                                        <p:cTn id="112" dur="500"/>
                                        <p:tgtEl>
                                          <p:spTgt spid="41">
                                            <p:txEl>
                                              <p:pRg st="0" end="0"/>
                                            </p:txEl>
                                          </p:spTgt>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2">
                                            <p:txEl>
                                              <p:pRg st="0" end="0"/>
                                            </p:txEl>
                                          </p:spTgt>
                                        </p:tgtEl>
                                        <p:attrNameLst>
                                          <p:attrName>style.visibility</p:attrName>
                                        </p:attrNameLst>
                                      </p:cBhvr>
                                      <p:to>
                                        <p:strVal val="visible"/>
                                      </p:to>
                                    </p:set>
                                    <p:animEffect transition="in" filter="wipe(left)">
                                      <p:cBhvr>
                                        <p:cTn id="115" dur="500"/>
                                        <p:tgtEl>
                                          <p:spTgt spid="42">
                                            <p:txEl>
                                              <p:pRg st="0" end="0"/>
                                            </p:txEl>
                                          </p:spTgt>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3">
                                            <p:txEl>
                                              <p:pRg st="0" end="0"/>
                                            </p:txEl>
                                          </p:spTgt>
                                        </p:tgtEl>
                                        <p:attrNameLst>
                                          <p:attrName>style.visibility</p:attrName>
                                        </p:attrNameLst>
                                      </p:cBhvr>
                                      <p:to>
                                        <p:strVal val="visible"/>
                                      </p:to>
                                    </p:set>
                                    <p:animEffect transition="in" filter="wipe(left)">
                                      <p:cBhvr>
                                        <p:cTn id="118" dur="500"/>
                                        <p:tgtEl>
                                          <p:spTgt spid="43">
                                            <p:txEl>
                                              <p:pRg st="0" end="0"/>
                                            </p:txEl>
                                          </p:spTgt>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4">
                                            <p:txEl>
                                              <p:pRg st="0" end="0"/>
                                            </p:txEl>
                                          </p:spTgt>
                                        </p:tgtEl>
                                        <p:attrNameLst>
                                          <p:attrName>style.visibility</p:attrName>
                                        </p:attrNameLst>
                                      </p:cBhvr>
                                      <p:to>
                                        <p:strVal val="visible"/>
                                      </p:to>
                                    </p:set>
                                    <p:animEffect transition="in" filter="wipe(left)">
                                      <p:cBhvr>
                                        <p:cTn id="121" dur="500"/>
                                        <p:tgtEl>
                                          <p:spTgt spid="44">
                                            <p:txEl>
                                              <p:pRg st="0" end="0"/>
                                            </p:txEl>
                                          </p:spTgt>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5">
                                            <p:txEl>
                                              <p:pRg st="0" end="0"/>
                                            </p:txEl>
                                          </p:spTgt>
                                        </p:tgtEl>
                                        <p:attrNameLst>
                                          <p:attrName>style.visibility</p:attrName>
                                        </p:attrNameLst>
                                      </p:cBhvr>
                                      <p:to>
                                        <p:strVal val="visible"/>
                                      </p:to>
                                    </p:set>
                                    <p:animEffect transition="in" filter="wipe(left)">
                                      <p:cBhvr>
                                        <p:cTn id="124" dur="500"/>
                                        <p:tgtEl>
                                          <p:spTgt spid="45">
                                            <p:txEl>
                                              <p:pRg st="0" end="0"/>
                                            </p:txEl>
                                          </p:spTgt>
                                        </p:tgtEl>
                                      </p:cBhvr>
                                    </p:animEffect>
                                  </p:childTnLst>
                                </p:cTn>
                              </p:par>
                            </p:childTnLst>
                          </p:cTn>
                        </p:par>
                        <p:par>
                          <p:cTn id="125" fill="hold">
                            <p:stCondLst>
                              <p:cond delay="4000"/>
                            </p:stCondLst>
                            <p:childTnLst>
                              <p:par>
                                <p:cTn id="126" presetID="22" presetClass="entr" presetSubtype="8" fill="hold" grpId="0" nodeType="afterEffect">
                                  <p:stCondLst>
                                    <p:cond delay="0"/>
                                  </p:stCondLst>
                                  <p:childTnLst>
                                    <p:set>
                                      <p:cBhvr>
                                        <p:cTn id="127" dur="1" fill="hold">
                                          <p:stCondLst>
                                            <p:cond delay="0"/>
                                          </p:stCondLst>
                                        </p:cTn>
                                        <p:tgtEl>
                                          <p:spTgt spid="46">
                                            <p:txEl>
                                              <p:pRg st="0" end="0"/>
                                            </p:txEl>
                                          </p:spTgt>
                                        </p:tgtEl>
                                        <p:attrNameLst>
                                          <p:attrName>style.visibility</p:attrName>
                                        </p:attrNameLst>
                                      </p:cBhvr>
                                      <p:to>
                                        <p:strVal val="visible"/>
                                      </p:to>
                                    </p:set>
                                    <p:animEffect transition="in" filter="wipe(left)">
                                      <p:cBhvr>
                                        <p:cTn id="128" dur="500"/>
                                        <p:tgtEl>
                                          <p:spTgt spid="46">
                                            <p:txEl>
                                              <p:pRg st="0" end="0"/>
                                            </p:txEl>
                                          </p:spTgt>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47">
                                            <p:txEl>
                                              <p:pRg st="0" end="0"/>
                                            </p:txEl>
                                          </p:spTgt>
                                        </p:tgtEl>
                                        <p:attrNameLst>
                                          <p:attrName>style.visibility</p:attrName>
                                        </p:attrNameLst>
                                      </p:cBhvr>
                                      <p:to>
                                        <p:strVal val="visible"/>
                                      </p:to>
                                    </p:set>
                                    <p:animEffect transition="in" filter="wipe(left)">
                                      <p:cBhvr>
                                        <p:cTn id="131" dur="500"/>
                                        <p:tgtEl>
                                          <p:spTgt spid="47">
                                            <p:txEl>
                                              <p:pRg st="0" end="0"/>
                                            </p:txEl>
                                          </p:spTgt>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8">
                                            <p:txEl>
                                              <p:pRg st="0" end="0"/>
                                            </p:txEl>
                                          </p:spTgt>
                                        </p:tgtEl>
                                        <p:attrNameLst>
                                          <p:attrName>style.visibility</p:attrName>
                                        </p:attrNameLst>
                                      </p:cBhvr>
                                      <p:to>
                                        <p:strVal val="visible"/>
                                      </p:to>
                                    </p:set>
                                    <p:animEffect transition="in" filter="wipe(left)">
                                      <p:cBhvr>
                                        <p:cTn id="134" dur="500"/>
                                        <p:tgtEl>
                                          <p:spTgt spid="48">
                                            <p:txEl>
                                              <p:pRg st="0" end="0"/>
                                            </p:txEl>
                                          </p:spTgt>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49">
                                            <p:txEl>
                                              <p:pRg st="0" end="0"/>
                                            </p:txEl>
                                          </p:spTgt>
                                        </p:tgtEl>
                                        <p:attrNameLst>
                                          <p:attrName>style.visibility</p:attrName>
                                        </p:attrNameLst>
                                      </p:cBhvr>
                                      <p:to>
                                        <p:strVal val="visible"/>
                                      </p:to>
                                    </p:set>
                                    <p:animEffect transition="in" filter="wipe(left)">
                                      <p:cBhvr>
                                        <p:cTn id="137" dur="500"/>
                                        <p:tgtEl>
                                          <p:spTgt spid="49">
                                            <p:txEl>
                                              <p:pRg st="0" end="0"/>
                                            </p:txEl>
                                          </p:spTgt>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50">
                                            <p:txEl>
                                              <p:pRg st="0" end="0"/>
                                            </p:txEl>
                                          </p:spTgt>
                                        </p:tgtEl>
                                        <p:attrNameLst>
                                          <p:attrName>style.visibility</p:attrName>
                                        </p:attrNameLst>
                                      </p:cBhvr>
                                      <p:to>
                                        <p:strVal val="visible"/>
                                      </p:to>
                                    </p:set>
                                    <p:animEffect transition="in" filter="wipe(left)">
                                      <p:cBhvr>
                                        <p:cTn id="140" dur="500"/>
                                        <p:tgtEl>
                                          <p:spTgt spid="50">
                                            <p:txEl>
                                              <p:pRg st="0" end="0"/>
                                            </p:txEl>
                                          </p:spTgt>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51">
                                            <p:txEl>
                                              <p:pRg st="0" end="0"/>
                                            </p:txEl>
                                          </p:spTgt>
                                        </p:tgtEl>
                                        <p:attrNameLst>
                                          <p:attrName>style.visibility</p:attrName>
                                        </p:attrNameLst>
                                      </p:cBhvr>
                                      <p:to>
                                        <p:strVal val="visible"/>
                                      </p:to>
                                    </p:set>
                                    <p:animEffect transition="in" filter="wipe(left)">
                                      <p:cBhvr>
                                        <p:cTn id="14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25" grpId="0" animBg="1"/>
      <p:bldP spid="26" grpId="0" animBg="1"/>
      <p:bldP spid="27" grpId="0" animBg="1"/>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2" presetClass="entr" presetSubtype="8"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p:tmplLst>
          <p:tmpl lvl="1">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4" grpId="0" build="p">
        <p:tmplLst>
          <p:tmpl lvl="1">
            <p:tnLst>
              <p:par>
                <p:cTn presetID="2" presetClass="entr" presetSubtype="1"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6" grpId="0" build="p">
        <p:tmplLst>
          <p:tmpl lvl="1">
            <p:tnLst>
              <p:par>
                <p:cTn presetID="2" presetClass="entr" presetSubtype="1"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2315021"/>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3" name="Rectangle 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627724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6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4493420" y="2343156"/>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81696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7_Custom Layout">
    <p:spTree>
      <p:nvGrpSpPr>
        <p:cNvPr id="1" name=""/>
        <p:cNvGrpSpPr/>
        <p:nvPr/>
      </p:nvGrpSpPr>
      <p:grpSpPr>
        <a:xfrm>
          <a:off x="0" y="0"/>
          <a:ext cx="0" cy="0"/>
          <a:chOff x="0" y="0"/>
          <a:chExt cx="0" cy="0"/>
        </a:xfrm>
      </p:grpSpPr>
      <p:sp>
        <p:nvSpPr>
          <p:cNvPr id="10" name="Picture Placeholder 3"/>
          <p:cNvSpPr>
            <a:spLocks noGrp="1"/>
          </p:cNvSpPr>
          <p:nvPr>
            <p:ph type="pic" sz="quarter" idx="20"/>
          </p:nvPr>
        </p:nvSpPr>
        <p:spPr>
          <a:xfrm>
            <a:off x="4078515" y="2510971"/>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3" name="Rectangle 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2463360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8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56047" y="1805580"/>
            <a:ext cx="4033520" cy="2047966"/>
          </a:xfrm>
          <a:prstGeom prst="rect">
            <a:avLst/>
          </a:prstGeom>
          <a:effectLst/>
        </p:spPr>
        <p:txBody>
          <a:bodyPr>
            <a:normAutofit/>
          </a:bodyPr>
          <a:lstStyle>
            <a:lvl1pPr>
              <a:defRPr sz="1600">
                <a:solidFill>
                  <a:schemeClr val="accent2"/>
                </a:solidFill>
              </a:defRPr>
            </a:lvl1pPr>
          </a:lstStyle>
          <a:p>
            <a:endParaRPr lang="id-ID"/>
          </a:p>
        </p:txBody>
      </p:sp>
      <p:sp>
        <p:nvSpPr>
          <p:cNvPr id="5" name="Picture Placeholder 3"/>
          <p:cNvSpPr>
            <a:spLocks noGrp="1"/>
          </p:cNvSpPr>
          <p:nvPr>
            <p:ph type="pic" sz="quarter" idx="21"/>
          </p:nvPr>
        </p:nvSpPr>
        <p:spPr>
          <a:xfrm>
            <a:off x="4792619" y="1805585"/>
            <a:ext cx="3097348" cy="968603"/>
          </a:xfrm>
          <a:prstGeom prst="rect">
            <a:avLst/>
          </a:prstGeom>
          <a:effectLst/>
        </p:spPr>
        <p:txBody>
          <a:bodyPr>
            <a:normAutofit/>
          </a:bodyPr>
          <a:lstStyle>
            <a:lvl1pPr>
              <a:defRPr sz="1600">
                <a:solidFill>
                  <a:schemeClr val="accent2"/>
                </a:solidFill>
              </a:defRPr>
            </a:lvl1pPr>
          </a:lstStyle>
          <a:p>
            <a:endParaRPr lang="id-ID"/>
          </a:p>
        </p:txBody>
      </p:sp>
      <p:sp>
        <p:nvSpPr>
          <p:cNvPr id="7" name="Picture Placeholder 3"/>
          <p:cNvSpPr>
            <a:spLocks noGrp="1"/>
          </p:cNvSpPr>
          <p:nvPr>
            <p:ph type="pic" sz="quarter" idx="23"/>
          </p:nvPr>
        </p:nvSpPr>
        <p:spPr>
          <a:xfrm>
            <a:off x="7993016" y="1805579"/>
            <a:ext cx="3567613" cy="2047966"/>
          </a:xfrm>
          <a:prstGeom prst="rect">
            <a:avLst/>
          </a:prstGeom>
          <a:effectLst/>
        </p:spPr>
        <p:txBody>
          <a:bodyPr>
            <a:normAutofit/>
          </a:bodyPr>
          <a:lstStyle>
            <a:lvl1pPr>
              <a:defRPr sz="1600">
                <a:solidFill>
                  <a:schemeClr val="accent2"/>
                </a:solidFill>
              </a:defRPr>
            </a:lvl1pPr>
          </a:lstStyle>
          <a:p>
            <a:endParaRPr lang="id-ID"/>
          </a:p>
        </p:txBody>
      </p:sp>
      <p:sp>
        <p:nvSpPr>
          <p:cNvPr id="9" name="Picture Placeholder 3"/>
          <p:cNvSpPr>
            <a:spLocks noGrp="1"/>
          </p:cNvSpPr>
          <p:nvPr>
            <p:ph type="pic" sz="quarter" idx="24"/>
          </p:nvPr>
        </p:nvSpPr>
        <p:spPr>
          <a:xfrm>
            <a:off x="656050" y="3943531"/>
            <a:ext cx="2309223" cy="876662"/>
          </a:xfrm>
          <a:prstGeom prst="rect">
            <a:avLst/>
          </a:prstGeom>
          <a:effectLst/>
        </p:spPr>
        <p:txBody>
          <a:bodyPr>
            <a:normAutofit/>
          </a:bodyPr>
          <a:lstStyle>
            <a:lvl1pPr>
              <a:defRPr sz="1600">
                <a:solidFill>
                  <a:schemeClr val="accent2"/>
                </a:solidFill>
              </a:defRPr>
            </a:lvl1pPr>
          </a:lstStyle>
          <a:p>
            <a:endParaRPr lang="id-ID"/>
          </a:p>
        </p:txBody>
      </p:sp>
      <p:sp>
        <p:nvSpPr>
          <p:cNvPr id="12" name="Picture Placeholder 3"/>
          <p:cNvSpPr>
            <a:spLocks noGrp="1"/>
          </p:cNvSpPr>
          <p:nvPr>
            <p:ph type="pic" sz="quarter" idx="27"/>
          </p:nvPr>
        </p:nvSpPr>
        <p:spPr>
          <a:xfrm>
            <a:off x="9201477" y="3942080"/>
            <a:ext cx="2359152" cy="1923142"/>
          </a:xfrm>
          <a:prstGeom prst="rect">
            <a:avLst/>
          </a:prstGeom>
          <a:effectLst/>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26"/>
          </p:nvPr>
        </p:nvSpPr>
        <p:spPr>
          <a:xfrm>
            <a:off x="3052648" y="3943531"/>
            <a:ext cx="2987041" cy="1923142"/>
          </a:xfrm>
          <a:prstGeom prst="rect">
            <a:avLst/>
          </a:prstGeom>
          <a:effectLst/>
        </p:spPr>
        <p:txBody>
          <a:bodyPr>
            <a:normAutofit/>
          </a:bodyPr>
          <a:lstStyle>
            <a:lvl1pPr>
              <a:defRPr sz="1600">
                <a:solidFill>
                  <a:schemeClr val="accent2"/>
                </a:solidFill>
              </a:defRPr>
            </a:lvl1pPr>
          </a:lstStyle>
          <a:p>
            <a:endParaRPr lang="id-ID"/>
          </a:p>
        </p:txBody>
      </p:sp>
      <p:sp>
        <p:nvSpPr>
          <p:cNvPr id="15" name="Picture Placeholder 3"/>
          <p:cNvSpPr>
            <a:spLocks noGrp="1"/>
          </p:cNvSpPr>
          <p:nvPr>
            <p:ph type="pic" sz="quarter" idx="28"/>
          </p:nvPr>
        </p:nvSpPr>
        <p:spPr>
          <a:xfrm>
            <a:off x="6127063" y="3942080"/>
            <a:ext cx="2987041" cy="1923142"/>
          </a:xfrm>
          <a:prstGeom prst="rect">
            <a:avLst/>
          </a:prstGeom>
          <a:effectLst/>
        </p:spPr>
        <p:txBody>
          <a:bodyPr>
            <a:normAutofit/>
          </a:bodyPr>
          <a:lstStyle>
            <a:lvl1pPr>
              <a:defRPr sz="1600">
                <a:solidFill>
                  <a:schemeClr val="accent2"/>
                </a:solidFill>
              </a:defRPr>
            </a:lvl1pPr>
          </a:lstStyle>
          <a:p>
            <a:endParaRPr lang="id-ID"/>
          </a:p>
        </p:txBody>
      </p:sp>
      <p:sp>
        <p:nvSpPr>
          <p:cNvPr id="16" name="Picture Placeholder 3"/>
          <p:cNvSpPr>
            <a:spLocks noGrp="1"/>
          </p:cNvSpPr>
          <p:nvPr>
            <p:ph type="pic" sz="quarter" idx="29"/>
          </p:nvPr>
        </p:nvSpPr>
        <p:spPr>
          <a:xfrm>
            <a:off x="656049" y="4910182"/>
            <a:ext cx="2309223" cy="955040"/>
          </a:xfrm>
          <a:prstGeom prst="rect">
            <a:avLst/>
          </a:prstGeom>
          <a:effectLst/>
        </p:spPr>
        <p:txBody>
          <a:bodyPr>
            <a:normAutofit/>
          </a:bodyPr>
          <a:lstStyle>
            <a:lvl1pPr>
              <a:defRPr sz="1600">
                <a:solidFill>
                  <a:schemeClr val="accent2"/>
                </a:solidFill>
              </a:defRPr>
            </a:lvl1pPr>
          </a:lstStyle>
          <a:p>
            <a:endParaRPr lang="id-ID"/>
          </a:p>
        </p:txBody>
      </p:sp>
      <p:sp>
        <p:nvSpPr>
          <p:cNvPr id="17" name="Picture Placeholder 3"/>
          <p:cNvSpPr>
            <a:spLocks noGrp="1"/>
          </p:cNvSpPr>
          <p:nvPr>
            <p:ph type="pic" sz="quarter" idx="30"/>
          </p:nvPr>
        </p:nvSpPr>
        <p:spPr>
          <a:xfrm>
            <a:off x="4792619" y="2862717"/>
            <a:ext cx="3097348" cy="990828"/>
          </a:xfrm>
          <a:prstGeom prst="rect">
            <a:avLst/>
          </a:prstGeom>
          <a:effectLst/>
        </p:spPr>
        <p:txBody>
          <a:bodyPr>
            <a:normAutofit/>
          </a:bodyPr>
          <a:lstStyle>
            <a:lvl1pPr>
              <a:defRPr sz="1600">
                <a:solidFill>
                  <a:schemeClr val="accent2"/>
                </a:solidFill>
              </a:defRPr>
            </a:lvl1pPr>
          </a:lstStyle>
          <a:p>
            <a:endParaRPr lang="id-ID"/>
          </a:p>
        </p:txBody>
      </p:sp>
      <p:sp>
        <p:nvSpPr>
          <p:cNvPr id="13" name="Rectangle 1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330705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9_Custom Layout">
    <p:spTree>
      <p:nvGrpSpPr>
        <p:cNvPr id="1" name=""/>
        <p:cNvGrpSpPr/>
        <p:nvPr/>
      </p:nvGrpSpPr>
      <p:grpSpPr>
        <a:xfrm>
          <a:off x="0" y="0"/>
          <a:ext cx="0" cy="0"/>
          <a:chOff x="0" y="0"/>
          <a:chExt cx="0" cy="0"/>
        </a:xfrm>
      </p:grpSpPr>
      <p:sp>
        <p:nvSpPr>
          <p:cNvPr id="4" name="Picture Placeholder 2"/>
          <p:cNvSpPr>
            <a:spLocks noGrp="1"/>
          </p:cNvSpPr>
          <p:nvPr>
            <p:ph type="pic" sz="quarter" idx="15"/>
          </p:nvPr>
        </p:nvSpPr>
        <p:spPr>
          <a:xfrm>
            <a:off x="1414791" y="2361844"/>
            <a:ext cx="3401745" cy="3404134"/>
          </a:xfrm>
          <a:prstGeom prst="flowChartConnector">
            <a:avLst/>
          </a:prstGeom>
          <a:ln w="28575">
            <a:solidFill>
              <a:schemeClr val="bg1">
                <a:lumMod val="95000"/>
              </a:schemeClr>
            </a:solidFill>
          </a:ln>
        </p:spPr>
        <p:txBody>
          <a:bodyPr/>
          <a:lstStyle>
            <a:lvl1pPr marL="0" indent="0" algn="ctr">
              <a:buNone/>
              <a:defRPr sz="1200">
                <a:solidFill>
                  <a:schemeClr val="tx1">
                    <a:lumMod val="85000"/>
                    <a:lumOff val="15000"/>
                  </a:schemeClr>
                </a:solidFill>
              </a:defRPr>
            </a:lvl1pPr>
          </a:lstStyle>
          <a:p>
            <a:endParaRPr lang="en-US"/>
          </a:p>
        </p:txBody>
      </p:sp>
      <p:sp>
        <p:nvSpPr>
          <p:cNvPr id="3" name="Rectangle 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9487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a:p>
        </p:txBody>
      </p:sp>
      <p:sp>
        <p:nvSpPr>
          <p:cNvPr id="3" name="Rectangle 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97951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8" name="Picture Placeholder 3"/>
          <p:cNvSpPr>
            <a:spLocks noGrp="1"/>
          </p:cNvSpPr>
          <p:nvPr>
            <p:ph type="pic" sz="quarter" idx="33"/>
          </p:nvPr>
        </p:nvSpPr>
        <p:spPr>
          <a:xfrm>
            <a:off x="-9337"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49" name="Picture Placeholder 3"/>
          <p:cNvSpPr>
            <a:spLocks noGrp="1"/>
          </p:cNvSpPr>
          <p:nvPr>
            <p:ph type="pic" sz="quarter" idx="34"/>
          </p:nvPr>
        </p:nvSpPr>
        <p:spPr>
          <a:xfrm>
            <a:off x="1207651"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0" name="Picture Placeholder 3"/>
          <p:cNvSpPr>
            <a:spLocks noGrp="1"/>
          </p:cNvSpPr>
          <p:nvPr>
            <p:ph type="pic" sz="quarter" idx="35"/>
          </p:nvPr>
        </p:nvSpPr>
        <p:spPr>
          <a:xfrm>
            <a:off x="2431753"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1" name="Picture Placeholder 3"/>
          <p:cNvSpPr>
            <a:spLocks noGrp="1"/>
          </p:cNvSpPr>
          <p:nvPr>
            <p:ph type="pic" sz="quarter" idx="36"/>
          </p:nvPr>
        </p:nvSpPr>
        <p:spPr>
          <a:xfrm>
            <a:off x="3655856"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2" name="Picture Placeholder 3"/>
          <p:cNvSpPr>
            <a:spLocks noGrp="1"/>
          </p:cNvSpPr>
          <p:nvPr>
            <p:ph type="pic" sz="quarter" idx="37"/>
          </p:nvPr>
        </p:nvSpPr>
        <p:spPr>
          <a:xfrm>
            <a:off x="4879959"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3" name="Picture Placeholder 3"/>
          <p:cNvSpPr>
            <a:spLocks noGrp="1"/>
          </p:cNvSpPr>
          <p:nvPr>
            <p:ph type="pic" sz="quarter" idx="38"/>
          </p:nvPr>
        </p:nvSpPr>
        <p:spPr>
          <a:xfrm>
            <a:off x="6104061"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4" name="Picture Placeholder 3"/>
          <p:cNvSpPr>
            <a:spLocks noGrp="1"/>
          </p:cNvSpPr>
          <p:nvPr>
            <p:ph type="pic" sz="quarter" idx="39"/>
          </p:nvPr>
        </p:nvSpPr>
        <p:spPr>
          <a:xfrm>
            <a:off x="7328165"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5" name="Picture Placeholder 3"/>
          <p:cNvSpPr>
            <a:spLocks noGrp="1"/>
          </p:cNvSpPr>
          <p:nvPr>
            <p:ph type="pic" sz="quarter" idx="40"/>
          </p:nvPr>
        </p:nvSpPr>
        <p:spPr>
          <a:xfrm>
            <a:off x="8552268"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6" name="Picture Placeholder 3"/>
          <p:cNvSpPr>
            <a:spLocks noGrp="1"/>
          </p:cNvSpPr>
          <p:nvPr>
            <p:ph type="pic" sz="quarter" idx="41"/>
          </p:nvPr>
        </p:nvSpPr>
        <p:spPr>
          <a:xfrm>
            <a:off x="9776371"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7" name="Picture Placeholder 3"/>
          <p:cNvSpPr>
            <a:spLocks noGrp="1"/>
          </p:cNvSpPr>
          <p:nvPr>
            <p:ph type="pic" sz="quarter" idx="42"/>
          </p:nvPr>
        </p:nvSpPr>
        <p:spPr>
          <a:xfrm>
            <a:off x="11003280" y="2182332"/>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8" name="Picture Placeholder 3"/>
          <p:cNvSpPr>
            <a:spLocks noGrp="1"/>
          </p:cNvSpPr>
          <p:nvPr>
            <p:ph type="pic" sz="quarter" idx="43"/>
          </p:nvPr>
        </p:nvSpPr>
        <p:spPr>
          <a:xfrm>
            <a:off x="-9337"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59" name="Picture Placeholder 3"/>
          <p:cNvSpPr>
            <a:spLocks noGrp="1"/>
          </p:cNvSpPr>
          <p:nvPr>
            <p:ph type="pic" sz="quarter" idx="44"/>
          </p:nvPr>
        </p:nvSpPr>
        <p:spPr>
          <a:xfrm>
            <a:off x="1207651"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0" name="Picture Placeholder 3"/>
          <p:cNvSpPr>
            <a:spLocks noGrp="1"/>
          </p:cNvSpPr>
          <p:nvPr>
            <p:ph type="pic" sz="quarter" idx="45"/>
          </p:nvPr>
        </p:nvSpPr>
        <p:spPr>
          <a:xfrm>
            <a:off x="2431753"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1" name="Picture Placeholder 3"/>
          <p:cNvSpPr>
            <a:spLocks noGrp="1"/>
          </p:cNvSpPr>
          <p:nvPr>
            <p:ph type="pic" sz="quarter" idx="46"/>
          </p:nvPr>
        </p:nvSpPr>
        <p:spPr>
          <a:xfrm>
            <a:off x="3655856"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2" name="Picture Placeholder 3"/>
          <p:cNvSpPr>
            <a:spLocks noGrp="1"/>
          </p:cNvSpPr>
          <p:nvPr>
            <p:ph type="pic" sz="quarter" idx="47"/>
          </p:nvPr>
        </p:nvSpPr>
        <p:spPr>
          <a:xfrm>
            <a:off x="4879959"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3" name="Picture Placeholder 3"/>
          <p:cNvSpPr>
            <a:spLocks noGrp="1"/>
          </p:cNvSpPr>
          <p:nvPr>
            <p:ph type="pic" sz="quarter" idx="48"/>
          </p:nvPr>
        </p:nvSpPr>
        <p:spPr>
          <a:xfrm>
            <a:off x="6104061"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4" name="Picture Placeholder 3"/>
          <p:cNvSpPr>
            <a:spLocks noGrp="1"/>
          </p:cNvSpPr>
          <p:nvPr>
            <p:ph type="pic" sz="quarter" idx="49"/>
          </p:nvPr>
        </p:nvSpPr>
        <p:spPr>
          <a:xfrm>
            <a:off x="7328165"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5" name="Picture Placeholder 3"/>
          <p:cNvSpPr>
            <a:spLocks noGrp="1"/>
          </p:cNvSpPr>
          <p:nvPr>
            <p:ph type="pic" sz="quarter" idx="50"/>
          </p:nvPr>
        </p:nvSpPr>
        <p:spPr>
          <a:xfrm>
            <a:off x="8552268"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6" name="Picture Placeholder 3"/>
          <p:cNvSpPr>
            <a:spLocks noGrp="1"/>
          </p:cNvSpPr>
          <p:nvPr>
            <p:ph type="pic" sz="quarter" idx="51"/>
          </p:nvPr>
        </p:nvSpPr>
        <p:spPr>
          <a:xfrm>
            <a:off x="9776371"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67" name="Picture Placeholder 3"/>
          <p:cNvSpPr>
            <a:spLocks noGrp="1"/>
          </p:cNvSpPr>
          <p:nvPr>
            <p:ph type="pic" sz="quarter" idx="52"/>
          </p:nvPr>
        </p:nvSpPr>
        <p:spPr>
          <a:xfrm>
            <a:off x="11003280" y="3412918"/>
            <a:ext cx="1188720" cy="1188720"/>
          </a:xfrm>
          <a:prstGeom prst="rect">
            <a:avLst/>
          </a:prstGeom>
          <a:ln w="57150">
            <a:noFill/>
          </a:ln>
        </p:spPr>
        <p:txBody>
          <a:bodyPr>
            <a:normAutofit/>
          </a:bodyPr>
          <a:lstStyle>
            <a:lvl1pPr>
              <a:defRPr sz="1600">
                <a:solidFill>
                  <a:schemeClr val="accent2"/>
                </a:solidFill>
              </a:defRPr>
            </a:lvl1pPr>
          </a:lstStyle>
          <a:p>
            <a:endParaRPr lang="id-ID"/>
          </a:p>
        </p:txBody>
      </p:sp>
      <p:sp>
        <p:nvSpPr>
          <p:cNvPr id="22" name="Rectangle 21"/>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586513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2896169" y="1"/>
            <a:ext cx="6438523" cy="4140198"/>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4" name="Picture Placeholder 3"/>
          <p:cNvSpPr>
            <a:spLocks noGrp="1"/>
          </p:cNvSpPr>
          <p:nvPr>
            <p:ph type="pic" sz="quarter" idx="12" hasCustomPrompt="1"/>
          </p:nvPr>
        </p:nvSpPr>
        <p:spPr>
          <a:xfrm>
            <a:off x="-1" y="2209443"/>
            <a:ext cx="2807101" cy="1930761"/>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5" name="Rectangle 4"/>
          <p:cNvSpPr/>
          <p:nvPr userDrawn="1"/>
        </p:nvSpPr>
        <p:spPr>
          <a:xfrm>
            <a:off x="6096000" y="4228743"/>
            <a:ext cx="1456605" cy="26292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10"/>
          <p:cNvSpPr>
            <a:spLocks noGrp="1"/>
          </p:cNvSpPr>
          <p:nvPr>
            <p:ph type="body" sz="quarter" idx="15" hasCustomPrompt="1"/>
          </p:nvPr>
        </p:nvSpPr>
        <p:spPr>
          <a:xfrm>
            <a:off x="-1" y="6"/>
            <a:ext cx="2807101" cy="2108199"/>
          </a:xfrm>
          <a:prstGeom prst="rect">
            <a:avLst/>
          </a:prstGeom>
          <a:solidFill>
            <a:schemeClr val="accent3"/>
          </a:solidFill>
        </p:spPr>
        <p:txBody>
          <a:bodyPr>
            <a:normAutofit/>
          </a:bodyPr>
          <a:lstStyle>
            <a:lvl1pPr marL="0" indent="0">
              <a:lnSpc>
                <a:spcPct val="100000"/>
              </a:lnSpc>
              <a:spcBef>
                <a:spcPts val="1600"/>
              </a:spcBef>
              <a:buNone/>
              <a:defRPr sz="1600" baseline="0">
                <a:solidFill>
                  <a:schemeClr val="bg1"/>
                </a:solidFill>
                <a:latin typeface="+mn-lt"/>
              </a:defRPr>
            </a:lvl1pPr>
          </a:lstStyle>
          <a:p>
            <a:pPr lvl="0"/>
            <a:r>
              <a:rPr lang="en-US"/>
              <a:t>Edit text</a:t>
            </a:r>
          </a:p>
        </p:txBody>
      </p:sp>
      <p:sp>
        <p:nvSpPr>
          <p:cNvPr id="7" name="Text Placeholder 10"/>
          <p:cNvSpPr>
            <a:spLocks noGrp="1"/>
          </p:cNvSpPr>
          <p:nvPr>
            <p:ph type="body" sz="quarter" idx="19" hasCustomPrompt="1"/>
          </p:nvPr>
        </p:nvSpPr>
        <p:spPr>
          <a:xfrm>
            <a:off x="9423756" y="1"/>
            <a:ext cx="2768245" cy="4140198"/>
          </a:xfrm>
          <a:prstGeom prst="rect">
            <a:avLst/>
          </a:prstGeom>
          <a:solidFill>
            <a:schemeClr val="accent2"/>
          </a:solidFill>
        </p:spPr>
        <p:txBody>
          <a:bodyPr anchor="ctr">
            <a:normAutofit/>
          </a:bodyPr>
          <a:lstStyle>
            <a:lvl1pPr marL="0" indent="0">
              <a:lnSpc>
                <a:spcPct val="100000"/>
              </a:lnSpc>
              <a:spcBef>
                <a:spcPts val="1600"/>
              </a:spcBef>
              <a:buNone/>
              <a:defRPr sz="1600" baseline="0">
                <a:solidFill>
                  <a:schemeClr val="bg1"/>
                </a:solidFill>
                <a:latin typeface="+mn-lt"/>
              </a:defRPr>
            </a:lvl1pPr>
          </a:lstStyle>
          <a:p>
            <a:pPr lvl="0"/>
            <a:r>
              <a:rPr lang="en-US"/>
              <a:t>Edit text</a:t>
            </a:r>
          </a:p>
        </p:txBody>
      </p:sp>
      <p:sp>
        <p:nvSpPr>
          <p:cNvPr id="8" name="Text Placeholder 10"/>
          <p:cNvSpPr>
            <a:spLocks noGrp="1"/>
          </p:cNvSpPr>
          <p:nvPr>
            <p:ph type="body" sz="quarter" idx="20" hasCustomPrompt="1"/>
          </p:nvPr>
        </p:nvSpPr>
        <p:spPr>
          <a:xfrm>
            <a:off x="6091581" y="4254144"/>
            <a:ext cx="1461024" cy="2426063"/>
          </a:xfrm>
          <a:prstGeom prst="rect">
            <a:avLst/>
          </a:prstGeom>
        </p:spPr>
        <p:txBody>
          <a:bodyPr anchor="ctr">
            <a:normAutofit/>
          </a:bodyPr>
          <a:lstStyle>
            <a:lvl1pPr marL="0" indent="0" algn="l">
              <a:lnSpc>
                <a:spcPct val="100000"/>
              </a:lnSpc>
              <a:spcBef>
                <a:spcPts val="1600"/>
              </a:spcBef>
              <a:buNone/>
              <a:defRPr sz="1600" baseline="0">
                <a:solidFill>
                  <a:schemeClr val="bg1">
                    <a:lumMod val="95000"/>
                  </a:schemeClr>
                </a:solidFill>
                <a:latin typeface="+mn-lt"/>
              </a:defRPr>
            </a:lvl1pPr>
          </a:lstStyle>
          <a:p>
            <a:pPr lvl="0"/>
            <a:r>
              <a:rPr lang="en-US"/>
              <a:t>Edit text</a:t>
            </a:r>
          </a:p>
        </p:txBody>
      </p:sp>
      <p:sp>
        <p:nvSpPr>
          <p:cNvPr id="9" name="Text Placeholder 10"/>
          <p:cNvSpPr>
            <a:spLocks noGrp="1"/>
          </p:cNvSpPr>
          <p:nvPr>
            <p:ph type="body" sz="quarter" idx="21" hasCustomPrompt="1"/>
          </p:nvPr>
        </p:nvSpPr>
        <p:spPr>
          <a:xfrm>
            <a:off x="9423755" y="4228743"/>
            <a:ext cx="2768244" cy="1336071"/>
          </a:xfrm>
          <a:prstGeom prst="rect">
            <a:avLst/>
          </a:prstGeom>
          <a:solidFill>
            <a:schemeClr val="accent4"/>
          </a:solidFill>
        </p:spPr>
        <p:txBody>
          <a:bodyPr anchor="t">
            <a:normAutofit/>
          </a:bodyPr>
          <a:lstStyle>
            <a:lvl1pPr marL="0" indent="0" algn="l">
              <a:lnSpc>
                <a:spcPct val="100000"/>
              </a:lnSpc>
              <a:spcBef>
                <a:spcPts val="1600"/>
              </a:spcBef>
              <a:buNone/>
              <a:defRPr sz="1600" baseline="0">
                <a:solidFill>
                  <a:schemeClr val="bg1"/>
                </a:solidFill>
                <a:latin typeface="+mn-lt"/>
              </a:defRPr>
            </a:lvl1pPr>
          </a:lstStyle>
          <a:p>
            <a:pPr lvl="0"/>
            <a:r>
              <a:rPr lang="en-US"/>
              <a:t>Edit text</a:t>
            </a:r>
          </a:p>
        </p:txBody>
      </p:sp>
      <p:sp>
        <p:nvSpPr>
          <p:cNvPr id="10" name="Picture Placeholder 3"/>
          <p:cNvSpPr>
            <a:spLocks noGrp="1"/>
          </p:cNvSpPr>
          <p:nvPr>
            <p:ph type="pic" sz="quarter" idx="26" hasCustomPrompt="1"/>
          </p:nvPr>
        </p:nvSpPr>
        <p:spPr>
          <a:xfrm>
            <a:off x="-4509" y="4228736"/>
            <a:ext cx="1355005" cy="1336072"/>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11" name="Picture Placeholder 3"/>
          <p:cNvSpPr>
            <a:spLocks noGrp="1"/>
          </p:cNvSpPr>
          <p:nvPr>
            <p:ph type="pic" sz="quarter" idx="27" hasCustomPrompt="1"/>
          </p:nvPr>
        </p:nvSpPr>
        <p:spPr>
          <a:xfrm>
            <a:off x="1452096" y="4228736"/>
            <a:ext cx="1355005" cy="1336072"/>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12" name="Picture Placeholder 3"/>
          <p:cNvSpPr>
            <a:spLocks noGrp="1"/>
          </p:cNvSpPr>
          <p:nvPr>
            <p:ph type="pic" sz="quarter" idx="28" hasCustomPrompt="1"/>
          </p:nvPr>
        </p:nvSpPr>
        <p:spPr>
          <a:xfrm>
            <a:off x="2908701" y="4228736"/>
            <a:ext cx="3085699" cy="2629264"/>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13" name="Picture Placeholder 3"/>
          <p:cNvSpPr>
            <a:spLocks noGrp="1"/>
          </p:cNvSpPr>
          <p:nvPr>
            <p:ph type="pic" sz="quarter" idx="29" hasCustomPrompt="1"/>
          </p:nvPr>
        </p:nvSpPr>
        <p:spPr>
          <a:xfrm>
            <a:off x="7649787" y="4228736"/>
            <a:ext cx="1684904" cy="1336072"/>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
        <p:nvSpPr>
          <p:cNvPr id="14" name="Text Placeholder 10"/>
          <p:cNvSpPr>
            <a:spLocks noGrp="1"/>
          </p:cNvSpPr>
          <p:nvPr>
            <p:ph type="body" sz="quarter" idx="30" hasCustomPrompt="1"/>
          </p:nvPr>
        </p:nvSpPr>
        <p:spPr>
          <a:xfrm>
            <a:off x="-4508" y="5653352"/>
            <a:ext cx="2811611" cy="1204653"/>
          </a:xfrm>
          <a:prstGeom prst="rect">
            <a:avLst/>
          </a:prstGeom>
          <a:solidFill>
            <a:schemeClr val="accent3"/>
          </a:solidFill>
        </p:spPr>
        <p:txBody>
          <a:bodyPr anchor="t">
            <a:normAutofit/>
          </a:bodyPr>
          <a:lstStyle>
            <a:lvl1pPr marL="0" indent="0" algn="l">
              <a:lnSpc>
                <a:spcPct val="100000"/>
              </a:lnSpc>
              <a:spcBef>
                <a:spcPts val="1600"/>
              </a:spcBef>
              <a:buNone/>
              <a:defRPr sz="1600" baseline="0">
                <a:solidFill>
                  <a:schemeClr val="bg1"/>
                </a:solidFill>
                <a:latin typeface="+mn-lt"/>
              </a:defRPr>
            </a:lvl1pPr>
          </a:lstStyle>
          <a:p>
            <a:pPr lvl="0"/>
            <a:r>
              <a:rPr lang="en-US"/>
              <a:t>Edit text</a:t>
            </a:r>
          </a:p>
        </p:txBody>
      </p:sp>
      <p:sp>
        <p:nvSpPr>
          <p:cNvPr id="15" name="Freeform 445"/>
          <p:cNvSpPr>
            <a:spLocks/>
          </p:cNvSpPr>
          <p:nvPr userDrawn="1"/>
        </p:nvSpPr>
        <p:spPr bwMode="auto">
          <a:xfrm>
            <a:off x="6230177" y="4493606"/>
            <a:ext cx="493835" cy="403171"/>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chemeClr val="bg1">
              <a:lumMod val="95000"/>
            </a:schemeClr>
          </a:solidFill>
          <a:ln>
            <a:noFill/>
          </a:ln>
        </p:spPr>
        <p:txBody>
          <a:bodyPr vert="horz" wrap="square" lIns="121920" tIns="60960" rIns="121920" bIns="60960" numCol="1" anchor="t" anchorCtr="0" compatLnSpc="1">
            <a:prstTxWarp prst="textNoShape">
              <a:avLst/>
            </a:prstTxWarp>
          </a:bodyPr>
          <a:lstStyle/>
          <a:p>
            <a:endParaRPr lang="id-ID" sz="3200"/>
          </a:p>
        </p:txBody>
      </p:sp>
      <p:sp>
        <p:nvSpPr>
          <p:cNvPr id="16" name="Picture Placeholder 3"/>
          <p:cNvSpPr>
            <a:spLocks noGrp="1"/>
          </p:cNvSpPr>
          <p:nvPr>
            <p:ph type="pic" sz="quarter" idx="31" hasCustomPrompt="1"/>
          </p:nvPr>
        </p:nvSpPr>
        <p:spPr>
          <a:xfrm>
            <a:off x="7649788" y="5653347"/>
            <a:ext cx="4542213" cy="1204654"/>
          </a:xfrm>
          <a:prstGeom prst="rect">
            <a:avLst/>
          </a:prstGeom>
          <a:solidFill>
            <a:schemeClr val="bg1">
              <a:lumMod val="95000"/>
            </a:schemeClr>
          </a:solidFill>
        </p:spPr>
        <p:txBody>
          <a:bodyPr/>
          <a:lstStyle>
            <a:lvl1pPr marL="0" indent="0" algn="ctr">
              <a:buNone/>
              <a:defRPr sz="1600" baseline="0"/>
            </a:lvl1pPr>
          </a:lstStyle>
          <a:p>
            <a:r>
              <a:rPr lang="en-US"/>
              <a:t>Insert Image In Here</a:t>
            </a:r>
          </a:p>
        </p:txBody>
      </p:sp>
    </p:spTree>
    <p:extLst>
      <p:ext uri="{BB962C8B-B14F-4D97-AF65-F5344CB8AC3E}">
        <p14:creationId xmlns:p14="http://schemas.microsoft.com/office/powerpoint/2010/main" val="36007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wipe(left)">
                                      <p:cBhvr>
                                        <p:cTn id="14" dur="500"/>
                                        <p:tgtEl>
                                          <p:spTgt spid="6">
                                            <p:bg/>
                                          </p:spTgt>
                                        </p:tgtEl>
                                      </p:cBhvr>
                                    </p:animEffect>
                                  </p:childTnLst>
                                </p:cTn>
                              </p:par>
                            </p:childTnLst>
                          </p:cTn>
                        </p:par>
                        <p:par>
                          <p:cTn id="15" fill="hold">
                            <p:stCondLst>
                              <p:cond delay="1400"/>
                            </p:stCondLst>
                            <p:childTnLst>
                              <p:par>
                                <p:cTn id="16" presetID="22" presetClass="entr" presetSubtype="8"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1900"/>
                            </p:stCondLst>
                            <p:childTnLst>
                              <p:par>
                                <p:cTn id="20" presetID="22" presetClass="entr" presetSubtype="8" fill="hold" grpId="0" nodeType="after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wipe(left)">
                                      <p:cBhvr>
                                        <p:cTn id="22" dur="500"/>
                                        <p:tgtEl>
                                          <p:spTgt spid="7">
                                            <p:bg/>
                                          </p:spTgt>
                                        </p:tgtEl>
                                      </p:cBhvr>
                                    </p:animEffect>
                                  </p:childTnLst>
                                </p:cTn>
                              </p:par>
                            </p:childTnLst>
                          </p:cTn>
                        </p:par>
                        <p:par>
                          <p:cTn id="23" fill="hold">
                            <p:stCondLst>
                              <p:cond delay="2400"/>
                            </p:stCondLst>
                            <p:childTnLst>
                              <p:par>
                                <p:cTn id="24" presetID="22" presetClass="entr" presetSubtype="8" fill="hold" grpId="0"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900"/>
                            </p:stCondLst>
                            <p:childTnLst>
                              <p:par>
                                <p:cTn id="34" presetID="10" presetClass="entr" presetSubtype="0"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fade">
                                      <p:cBhvr>
                                        <p:cTn id="39" dur="500"/>
                                        <p:tgtEl>
                                          <p:spTgt spid="9">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400"/>
                            </p:stCondLst>
                            <p:childTnLst>
                              <p:par>
                                <p:cTn id="44" presetID="22"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22" presetClass="entr" presetSubtype="1" fill="hold" grpId="0" nodeType="withEffect">
                                  <p:stCondLst>
                                    <p:cond delay="40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par>
                                <p:cTn id="50" presetID="22" presetClass="entr" presetSubtype="1" fill="hold" grpId="0" nodeType="withEffect">
                                  <p:stCondLst>
                                    <p:cond delay="40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par>
                                <p:cTn id="53" presetID="22" presetClass="entr" presetSubtype="1"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bg/>
                                          </p:spTgt>
                                        </p:tgtEl>
                                        <p:attrNameLst>
                                          <p:attrName>style.visibility</p:attrName>
                                        </p:attrNameLst>
                                      </p:cBhvr>
                                      <p:to>
                                        <p:strVal val="visible"/>
                                      </p:to>
                                    </p:set>
                                    <p:animEffect transition="in" filter="fade">
                                      <p:cBhvr>
                                        <p:cTn id="58" dur="500"/>
                                        <p:tgtEl>
                                          <p:spTgt spid="14">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fade">
                                      <p:cBhvr>
                                        <p:cTn id="61" dur="500"/>
                                        <p:tgtEl>
                                          <p:spTgt spid="14">
                                            <p:txEl>
                                              <p:pRg st="0" end="0"/>
                                            </p:txEl>
                                          </p:spTgt>
                                        </p:tgtEl>
                                      </p:cBhvr>
                                    </p:animEffect>
                                  </p:childTnLst>
                                </p:cTn>
                              </p:par>
                              <p:par>
                                <p:cTn id="62" presetID="22" presetClass="entr" presetSubtype="1" fill="hold" grpId="0" nodeType="withEffect">
                                  <p:stCondLst>
                                    <p:cond delay="40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animBg="1">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animBg="1">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animBg="1">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animBg="1"/>
      <p:bldP spid="11" grpId="0" animBg="1"/>
      <p:bldP spid="12" grpId="0" animBg="1"/>
      <p:bldP spid="13" grpId="0" animBg="1"/>
      <p:bldP spid="14" grpId="0" build="p" animBg="1">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3" name="Picture Placeholder 10"/>
          <p:cNvSpPr>
            <a:spLocks noGrp="1"/>
          </p:cNvSpPr>
          <p:nvPr>
            <p:ph type="pic" sz="quarter" idx="18" hasCustomPrompt="1"/>
          </p:nvPr>
        </p:nvSpPr>
        <p:spPr>
          <a:xfrm>
            <a:off x="304800" y="2209798"/>
            <a:ext cx="3251200" cy="3251200"/>
          </a:xfrm>
          <a:prstGeom prst="ellipse">
            <a:avLst/>
          </a:prstGeom>
          <a:ln w="76200">
            <a:solidFill>
              <a:schemeClr val="accent2"/>
            </a:solidFill>
          </a:ln>
        </p:spPr>
        <p:txBody>
          <a:bodyPr/>
          <a:lstStyle>
            <a:lvl1pPr marL="0" indent="0">
              <a:buNone/>
              <a:defRPr/>
            </a:lvl1pPr>
          </a:lstStyle>
          <a:p>
            <a:r>
              <a:rPr lang="en-US"/>
              <a:t>Image</a:t>
            </a:r>
          </a:p>
        </p:txBody>
      </p:sp>
      <p:sp>
        <p:nvSpPr>
          <p:cNvPr id="44" name="Text Placeholder 8"/>
          <p:cNvSpPr>
            <a:spLocks noGrp="1"/>
          </p:cNvSpPr>
          <p:nvPr>
            <p:ph type="body" sz="quarter" idx="55"/>
          </p:nvPr>
        </p:nvSpPr>
        <p:spPr>
          <a:xfrm>
            <a:off x="5588001" y="2616198"/>
            <a:ext cx="2307771" cy="914400"/>
          </a:xfrm>
          <a:prstGeom prst="rect">
            <a:avLst/>
          </a:prstGeom>
        </p:spPr>
        <p:txBody>
          <a:bodyPr anchor="ctr">
            <a:normAutofit/>
          </a:bodyPr>
          <a:lstStyle>
            <a:lvl1pPr marL="0" indent="0">
              <a:lnSpc>
                <a:spcPct val="90000"/>
              </a:lnSpc>
              <a:spcBef>
                <a:spcPts val="800"/>
              </a:spcBef>
              <a:buNone/>
              <a:defRPr sz="1600">
                <a:solidFill>
                  <a:schemeClr val="tx1">
                    <a:lumMod val="95000"/>
                    <a:lumOff val="5000"/>
                  </a:schemeClr>
                </a:solidFill>
                <a:latin typeface="+mj-lt"/>
              </a:defRPr>
            </a:lvl1pPr>
          </a:lstStyle>
          <a:p>
            <a:pPr lvl="0"/>
            <a:endParaRPr lang="en-US"/>
          </a:p>
        </p:txBody>
      </p:sp>
      <p:sp>
        <p:nvSpPr>
          <p:cNvPr id="45" name="Text Placeholder 8"/>
          <p:cNvSpPr>
            <a:spLocks noGrp="1"/>
          </p:cNvSpPr>
          <p:nvPr>
            <p:ph type="body" sz="quarter" idx="57"/>
          </p:nvPr>
        </p:nvSpPr>
        <p:spPr>
          <a:xfrm>
            <a:off x="3860800" y="2514598"/>
            <a:ext cx="1727200" cy="812800"/>
          </a:xfrm>
          <a:prstGeom prst="rect">
            <a:avLst/>
          </a:prstGeom>
        </p:spPr>
        <p:txBody>
          <a:bodyPr anchor="ctr">
            <a:normAutofit/>
          </a:bodyPr>
          <a:lstStyle>
            <a:lvl1pPr marL="0" indent="0" algn="l">
              <a:lnSpc>
                <a:spcPct val="90000"/>
              </a:lnSpc>
              <a:spcBef>
                <a:spcPts val="800"/>
              </a:spcBef>
              <a:buNone/>
              <a:defRPr sz="1467" b="1">
                <a:solidFill>
                  <a:schemeClr val="tx1">
                    <a:lumMod val="95000"/>
                    <a:lumOff val="5000"/>
                  </a:schemeClr>
                </a:solidFill>
                <a:latin typeface="+mj-lt"/>
              </a:defRPr>
            </a:lvl1pPr>
          </a:lstStyle>
          <a:p>
            <a:pPr lvl="0"/>
            <a:endParaRPr lang="en-US"/>
          </a:p>
        </p:txBody>
      </p:sp>
      <p:sp>
        <p:nvSpPr>
          <p:cNvPr id="46" name="Text Placeholder 8"/>
          <p:cNvSpPr>
            <a:spLocks noGrp="1"/>
          </p:cNvSpPr>
          <p:nvPr>
            <p:ph type="body" sz="quarter" idx="58"/>
          </p:nvPr>
        </p:nvSpPr>
        <p:spPr>
          <a:xfrm>
            <a:off x="3860800" y="3225798"/>
            <a:ext cx="1727200" cy="406400"/>
          </a:xfrm>
          <a:prstGeom prst="rect">
            <a:avLst/>
          </a:prstGeom>
        </p:spPr>
        <p:txBody>
          <a:bodyPr anchor="ctr">
            <a:normAutofit/>
          </a:bodyPr>
          <a:lstStyle>
            <a:lvl1pPr marL="0" indent="0" algn="l">
              <a:lnSpc>
                <a:spcPct val="90000"/>
              </a:lnSpc>
              <a:spcBef>
                <a:spcPts val="800"/>
              </a:spcBef>
              <a:buNone/>
              <a:defRPr sz="1467" b="0">
                <a:solidFill>
                  <a:schemeClr val="tx1">
                    <a:lumMod val="95000"/>
                    <a:lumOff val="5000"/>
                  </a:schemeClr>
                </a:solidFill>
                <a:latin typeface="+mj-lt"/>
              </a:defRPr>
            </a:lvl1pPr>
          </a:lstStyle>
          <a:p>
            <a:pPr lvl="0"/>
            <a:endParaRPr lang="en-US"/>
          </a:p>
        </p:txBody>
      </p:sp>
      <p:cxnSp>
        <p:nvCxnSpPr>
          <p:cNvPr id="47" name="Straight Connector 46"/>
          <p:cNvCxnSpPr/>
          <p:nvPr userDrawn="1"/>
        </p:nvCxnSpPr>
        <p:spPr>
          <a:xfrm flipV="1">
            <a:off x="5588000" y="2616204"/>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8"/>
          <p:cNvSpPr>
            <a:spLocks noGrp="1"/>
          </p:cNvSpPr>
          <p:nvPr>
            <p:ph type="body" sz="quarter" idx="64"/>
          </p:nvPr>
        </p:nvSpPr>
        <p:spPr>
          <a:xfrm>
            <a:off x="5588001" y="4648198"/>
            <a:ext cx="2307771" cy="914400"/>
          </a:xfrm>
          <a:prstGeom prst="rect">
            <a:avLst/>
          </a:prstGeom>
        </p:spPr>
        <p:txBody>
          <a:bodyPr anchor="ctr">
            <a:normAutofit/>
          </a:bodyPr>
          <a:lstStyle>
            <a:lvl1pPr marL="0" indent="0">
              <a:lnSpc>
                <a:spcPct val="90000"/>
              </a:lnSpc>
              <a:spcBef>
                <a:spcPts val="800"/>
              </a:spcBef>
              <a:buNone/>
              <a:defRPr sz="1600">
                <a:solidFill>
                  <a:schemeClr val="tx1">
                    <a:lumMod val="95000"/>
                    <a:lumOff val="5000"/>
                  </a:schemeClr>
                </a:solidFill>
                <a:latin typeface="+mj-lt"/>
              </a:defRPr>
            </a:lvl1pPr>
          </a:lstStyle>
          <a:p>
            <a:pPr lvl="0"/>
            <a:endParaRPr lang="en-US"/>
          </a:p>
        </p:txBody>
      </p:sp>
      <p:sp>
        <p:nvSpPr>
          <p:cNvPr id="49" name="Text Placeholder 8"/>
          <p:cNvSpPr>
            <a:spLocks noGrp="1"/>
          </p:cNvSpPr>
          <p:nvPr>
            <p:ph type="body" sz="quarter" idx="66"/>
          </p:nvPr>
        </p:nvSpPr>
        <p:spPr>
          <a:xfrm>
            <a:off x="3860800" y="4546598"/>
            <a:ext cx="1727200" cy="812800"/>
          </a:xfrm>
          <a:prstGeom prst="rect">
            <a:avLst/>
          </a:prstGeom>
        </p:spPr>
        <p:txBody>
          <a:bodyPr anchor="ctr">
            <a:normAutofit/>
          </a:bodyPr>
          <a:lstStyle>
            <a:lvl1pPr marL="0" indent="0" algn="l">
              <a:lnSpc>
                <a:spcPct val="90000"/>
              </a:lnSpc>
              <a:spcBef>
                <a:spcPts val="800"/>
              </a:spcBef>
              <a:buNone/>
              <a:defRPr sz="1467" b="1">
                <a:solidFill>
                  <a:schemeClr val="tx1">
                    <a:lumMod val="95000"/>
                    <a:lumOff val="5000"/>
                  </a:schemeClr>
                </a:solidFill>
                <a:latin typeface="+mj-lt"/>
              </a:defRPr>
            </a:lvl1pPr>
          </a:lstStyle>
          <a:p>
            <a:pPr lvl="0"/>
            <a:endParaRPr lang="en-US"/>
          </a:p>
        </p:txBody>
      </p:sp>
      <p:sp>
        <p:nvSpPr>
          <p:cNvPr id="50" name="Text Placeholder 8"/>
          <p:cNvSpPr>
            <a:spLocks noGrp="1"/>
          </p:cNvSpPr>
          <p:nvPr>
            <p:ph type="body" sz="quarter" idx="67"/>
          </p:nvPr>
        </p:nvSpPr>
        <p:spPr>
          <a:xfrm>
            <a:off x="3860800" y="5257798"/>
            <a:ext cx="1727200" cy="406400"/>
          </a:xfrm>
          <a:prstGeom prst="rect">
            <a:avLst/>
          </a:prstGeom>
        </p:spPr>
        <p:txBody>
          <a:bodyPr anchor="ctr">
            <a:normAutofit/>
          </a:bodyPr>
          <a:lstStyle>
            <a:lvl1pPr marL="0" indent="0" algn="l">
              <a:lnSpc>
                <a:spcPct val="90000"/>
              </a:lnSpc>
              <a:spcBef>
                <a:spcPts val="800"/>
              </a:spcBef>
              <a:buNone/>
              <a:defRPr sz="1467" b="0">
                <a:solidFill>
                  <a:schemeClr val="tx1">
                    <a:lumMod val="95000"/>
                    <a:lumOff val="5000"/>
                  </a:schemeClr>
                </a:solidFill>
                <a:latin typeface="+mj-lt"/>
              </a:defRPr>
            </a:lvl1pPr>
          </a:lstStyle>
          <a:p>
            <a:pPr lvl="0"/>
            <a:endParaRPr lang="en-US"/>
          </a:p>
        </p:txBody>
      </p:sp>
      <p:cxnSp>
        <p:nvCxnSpPr>
          <p:cNvPr id="51" name="Straight Connector 50"/>
          <p:cNvCxnSpPr/>
          <p:nvPr userDrawn="1"/>
        </p:nvCxnSpPr>
        <p:spPr>
          <a:xfrm flipV="1">
            <a:off x="5588000" y="4648204"/>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8"/>
          <p:cNvSpPr>
            <a:spLocks noGrp="1"/>
          </p:cNvSpPr>
          <p:nvPr>
            <p:ph type="body" sz="quarter" idx="68"/>
          </p:nvPr>
        </p:nvSpPr>
        <p:spPr>
          <a:xfrm>
            <a:off x="9956800" y="2616198"/>
            <a:ext cx="2235200" cy="914400"/>
          </a:xfrm>
          <a:prstGeom prst="rect">
            <a:avLst/>
          </a:prstGeom>
        </p:spPr>
        <p:txBody>
          <a:bodyPr anchor="ctr">
            <a:normAutofit/>
          </a:bodyPr>
          <a:lstStyle>
            <a:lvl1pPr marL="0" indent="0">
              <a:lnSpc>
                <a:spcPct val="90000"/>
              </a:lnSpc>
              <a:spcBef>
                <a:spcPts val="800"/>
              </a:spcBef>
              <a:buNone/>
              <a:defRPr sz="1600">
                <a:solidFill>
                  <a:schemeClr val="tx1">
                    <a:lumMod val="95000"/>
                    <a:lumOff val="5000"/>
                  </a:schemeClr>
                </a:solidFill>
                <a:latin typeface="+mj-lt"/>
              </a:defRPr>
            </a:lvl1pPr>
          </a:lstStyle>
          <a:p>
            <a:pPr lvl="0"/>
            <a:endParaRPr lang="en-US"/>
          </a:p>
        </p:txBody>
      </p:sp>
      <p:sp>
        <p:nvSpPr>
          <p:cNvPr id="53" name="Text Placeholder 8"/>
          <p:cNvSpPr>
            <a:spLocks noGrp="1"/>
          </p:cNvSpPr>
          <p:nvPr>
            <p:ph type="body" sz="quarter" idx="69"/>
          </p:nvPr>
        </p:nvSpPr>
        <p:spPr>
          <a:xfrm>
            <a:off x="8181907" y="2514598"/>
            <a:ext cx="1727200" cy="812800"/>
          </a:xfrm>
          <a:prstGeom prst="rect">
            <a:avLst/>
          </a:prstGeom>
        </p:spPr>
        <p:txBody>
          <a:bodyPr anchor="ctr">
            <a:normAutofit/>
          </a:bodyPr>
          <a:lstStyle>
            <a:lvl1pPr marL="0" indent="0" algn="l">
              <a:lnSpc>
                <a:spcPct val="90000"/>
              </a:lnSpc>
              <a:spcBef>
                <a:spcPts val="800"/>
              </a:spcBef>
              <a:buNone/>
              <a:defRPr sz="1467" b="1">
                <a:solidFill>
                  <a:schemeClr val="tx1">
                    <a:lumMod val="95000"/>
                    <a:lumOff val="5000"/>
                  </a:schemeClr>
                </a:solidFill>
                <a:latin typeface="+mj-lt"/>
              </a:defRPr>
            </a:lvl1pPr>
          </a:lstStyle>
          <a:p>
            <a:pPr lvl="0"/>
            <a:endParaRPr lang="en-US"/>
          </a:p>
        </p:txBody>
      </p:sp>
      <p:sp>
        <p:nvSpPr>
          <p:cNvPr id="54" name="Text Placeholder 8"/>
          <p:cNvSpPr>
            <a:spLocks noGrp="1"/>
          </p:cNvSpPr>
          <p:nvPr>
            <p:ph type="body" sz="quarter" idx="70"/>
          </p:nvPr>
        </p:nvSpPr>
        <p:spPr>
          <a:xfrm>
            <a:off x="8181907" y="3225798"/>
            <a:ext cx="1727200" cy="406400"/>
          </a:xfrm>
          <a:prstGeom prst="rect">
            <a:avLst/>
          </a:prstGeom>
        </p:spPr>
        <p:txBody>
          <a:bodyPr anchor="ctr">
            <a:normAutofit/>
          </a:bodyPr>
          <a:lstStyle>
            <a:lvl1pPr marL="0" indent="0" algn="l">
              <a:lnSpc>
                <a:spcPct val="90000"/>
              </a:lnSpc>
              <a:spcBef>
                <a:spcPts val="800"/>
              </a:spcBef>
              <a:buNone/>
              <a:defRPr sz="1467" b="0">
                <a:solidFill>
                  <a:schemeClr val="tx1">
                    <a:lumMod val="95000"/>
                    <a:lumOff val="5000"/>
                  </a:schemeClr>
                </a:solidFill>
                <a:latin typeface="+mj-lt"/>
              </a:defRPr>
            </a:lvl1pPr>
          </a:lstStyle>
          <a:p>
            <a:pPr lvl="0"/>
            <a:endParaRPr lang="en-US"/>
          </a:p>
        </p:txBody>
      </p:sp>
      <p:cxnSp>
        <p:nvCxnSpPr>
          <p:cNvPr id="55" name="Straight Connector 54"/>
          <p:cNvCxnSpPr/>
          <p:nvPr userDrawn="1"/>
        </p:nvCxnSpPr>
        <p:spPr>
          <a:xfrm flipV="1">
            <a:off x="9956800" y="2616204"/>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 Placeholder 8"/>
          <p:cNvSpPr>
            <a:spLocks noGrp="1"/>
          </p:cNvSpPr>
          <p:nvPr>
            <p:ph type="body" sz="quarter" idx="71"/>
          </p:nvPr>
        </p:nvSpPr>
        <p:spPr>
          <a:xfrm>
            <a:off x="9956800" y="4648198"/>
            <a:ext cx="2235200" cy="914400"/>
          </a:xfrm>
          <a:prstGeom prst="rect">
            <a:avLst/>
          </a:prstGeom>
        </p:spPr>
        <p:txBody>
          <a:bodyPr anchor="ctr">
            <a:normAutofit/>
          </a:bodyPr>
          <a:lstStyle>
            <a:lvl1pPr marL="0" indent="0">
              <a:lnSpc>
                <a:spcPct val="90000"/>
              </a:lnSpc>
              <a:spcBef>
                <a:spcPts val="800"/>
              </a:spcBef>
              <a:buNone/>
              <a:defRPr sz="1600">
                <a:solidFill>
                  <a:schemeClr val="tx1">
                    <a:lumMod val="95000"/>
                    <a:lumOff val="5000"/>
                  </a:schemeClr>
                </a:solidFill>
                <a:latin typeface="+mj-lt"/>
              </a:defRPr>
            </a:lvl1pPr>
          </a:lstStyle>
          <a:p>
            <a:pPr lvl="0"/>
            <a:endParaRPr lang="en-US"/>
          </a:p>
        </p:txBody>
      </p:sp>
      <p:sp>
        <p:nvSpPr>
          <p:cNvPr id="57" name="Text Placeholder 8"/>
          <p:cNvSpPr>
            <a:spLocks noGrp="1"/>
          </p:cNvSpPr>
          <p:nvPr>
            <p:ph type="body" sz="quarter" idx="72"/>
          </p:nvPr>
        </p:nvSpPr>
        <p:spPr>
          <a:xfrm>
            <a:off x="8181907" y="4546598"/>
            <a:ext cx="1727200" cy="812800"/>
          </a:xfrm>
          <a:prstGeom prst="rect">
            <a:avLst/>
          </a:prstGeom>
        </p:spPr>
        <p:txBody>
          <a:bodyPr anchor="ctr">
            <a:normAutofit/>
          </a:bodyPr>
          <a:lstStyle>
            <a:lvl1pPr marL="0" indent="0" algn="l">
              <a:lnSpc>
                <a:spcPct val="90000"/>
              </a:lnSpc>
              <a:spcBef>
                <a:spcPts val="800"/>
              </a:spcBef>
              <a:buNone/>
              <a:defRPr sz="1467" b="1">
                <a:solidFill>
                  <a:schemeClr val="tx1">
                    <a:lumMod val="95000"/>
                    <a:lumOff val="5000"/>
                  </a:schemeClr>
                </a:solidFill>
                <a:latin typeface="+mj-lt"/>
              </a:defRPr>
            </a:lvl1pPr>
          </a:lstStyle>
          <a:p>
            <a:pPr lvl="0"/>
            <a:endParaRPr lang="en-US"/>
          </a:p>
        </p:txBody>
      </p:sp>
      <p:sp>
        <p:nvSpPr>
          <p:cNvPr id="58" name="Text Placeholder 8"/>
          <p:cNvSpPr>
            <a:spLocks noGrp="1"/>
          </p:cNvSpPr>
          <p:nvPr>
            <p:ph type="body" sz="quarter" idx="73"/>
          </p:nvPr>
        </p:nvSpPr>
        <p:spPr>
          <a:xfrm>
            <a:off x="8181907" y="5257798"/>
            <a:ext cx="1727200" cy="406400"/>
          </a:xfrm>
          <a:prstGeom prst="rect">
            <a:avLst/>
          </a:prstGeom>
        </p:spPr>
        <p:txBody>
          <a:bodyPr anchor="ctr">
            <a:normAutofit/>
          </a:bodyPr>
          <a:lstStyle>
            <a:lvl1pPr marL="0" indent="0" algn="l">
              <a:lnSpc>
                <a:spcPct val="90000"/>
              </a:lnSpc>
              <a:spcBef>
                <a:spcPts val="800"/>
              </a:spcBef>
              <a:buNone/>
              <a:defRPr sz="1467" b="0">
                <a:solidFill>
                  <a:schemeClr val="tx1">
                    <a:lumMod val="95000"/>
                    <a:lumOff val="5000"/>
                  </a:schemeClr>
                </a:solidFill>
                <a:latin typeface="+mj-lt"/>
              </a:defRPr>
            </a:lvl1pPr>
          </a:lstStyle>
          <a:p>
            <a:pPr lvl="0"/>
            <a:endParaRPr lang="en-US"/>
          </a:p>
        </p:txBody>
      </p:sp>
      <p:cxnSp>
        <p:nvCxnSpPr>
          <p:cNvPr id="59" name="Straight Connector 58"/>
          <p:cNvCxnSpPr/>
          <p:nvPr userDrawn="1"/>
        </p:nvCxnSpPr>
        <p:spPr>
          <a:xfrm flipV="1">
            <a:off x="9956800" y="4648204"/>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3"/>
          <p:cNvSpPr>
            <a:spLocks noGrp="1"/>
          </p:cNvSpPr>
          <p:nvPr>
            <p:ph type="body" sz="quarter" idx="46" hasCustomPrompt="1"/>
          </p:nvPr>
        </p:nvSpPr>
        <p:spPr>
          <a:xfrm>
            <a:off x="5446624" y="558323"/>
            <a:ext cx="1298752" cy="840230"/>
          </a:xfrm>
          <a:prstGeom prst="rect">
            <a:avLst/>
          </a:prstGeom>
        </p:spPr>
        <p:txBody>
          <a:bodyPr wrap="none">
            <a:spAutoFit/>
          </a:bodyPr>
          <a:lstStyle>
            <a:lvl1pPr marL="0" indent="0" algn="ctr">
              <a:buNone/>
              <a:defRPr sz="5400">
                <a:solidFill>
                  <a:schemeClr val="bg1">
                    <a:lumMod val="50000"/>
                  </a:schemeClr>
                </a:solidFill>
                <a:latin typeface="Bebas Neue" panose="020B0606020202050201" pitchFamily="34" charset="0"/>
              </a:defRPr>
            </a:lvl1pPr>
          </a:lstStyle>
          <a:p>
            <a:pPr lvl="0"/>
            <a:r>
              <a:rPr lang="en-US"/>
              <a:t>Title</a:t>
            </a:r>
          </a:p>
        </p:txBody>
      </p:sp>
      <p:sp>
        <p:nvSpPr>
          <p:cNvPr id="20" name="Text Placeholder 10"/>
          <p:cNvSpPr>
            <a:spLocks noGrp="1"/>
          </p:cNvSpPr>
          <p:nvPr>
            <p:ph type="body" sz="quarter" idx="47" hasCustomPrompt="1"/>
          </p:nvPr>
        </p:nvSpPr>
        <p:spPr>
          <a:xfrm>
            <a:off x="5668859" y="1228139"/>
            <a:ext cx="826573" cy="338554"/>
          </a:xfrm>
          <a:prstGeom prst="rect">
            <a:avLst/>
          </a:prstGeom>
        </p:spPr>
        <p:txBody>
          <a:bodyPr wrap="none" anchor="ctr">
            <a:spAutoFit/>
          </a:bodyPr>
          <a:lstStyle>
            <a:lvl1pPr marL="0" indent="0" algn="ctr">
              <a:lnSpc>
                <a:spcPct val="100000"/>
              </a:lnSpc>
              <a:spcBef>
                <a:spcPts val="1600"/>
              </a:spcBef>
              <a:buNone/>
              <a:defRPr sz="1600" baseline="0">
                <a:solidFill>
                  <a:schemeClr val="tx1">
                    <a:lumMod val="85000"/>
                    <a:lumOff val="15000"/>
                  </a:schemeClr>
                </a:solidFill>
                <a:latin typeface="+mj-lt"/>
              </a:defRPr>
            </a:lvl1pPr>
          </a:lstStyle>
          <a:p>
            <a:pPr lvl="0"/>
            <a:r>
              <a:rPr lang="en-US"/>
              <a:t>Subtitle</a:t>
            </a:r>
          </a:p>
        </p:txBody>
      </p:sp>
      <p:cxnSp>
        <p:nvCxnSpPr>
          <p:cNvPr id="21" name="Straight Connector 20"/>
          <p:cNvCxnSpPr/>
          <p:nvPr userDrawn="1"/>
        </p:nvCxnSpPr>
        <p:spPr>
          <a:xfrm>
            <a:off x="4666343" y="4278085"/>
            <a:ext cx="751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73600" y="2209799"/>
            <a:ext cx="751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a:xfrm>
            <a:off x="8292357" y="1853059"/>
            <a:ext cx="711200" cy="711200"/>
            <a:chOff x="8292357" y="1853059"/>
            <a:chExt cx="711200" cy="711200"/>
          </a:xfrm>
        </p:grpSpPr>
        <p:sp>
          <p:nvSpPr>
            <p:cNvPr id="24" name="Oval 23"/>
            <p:cNvSpPr/>
            <p:nvPr userDrawn="1"/>
          </p:nvSpPr>
          <p:spPr>
            <a:xfrm>
              <a:off x="8292357" y="1853059"/>
              <a:ext cx="711200" cy="711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Freeform 425"/>
            <p:cNvSpPr>
              <a:spLocks noEditPoints="1"/>
            </p:cNvSpPr>
            <p:nvPr/>
          </p:nvSpPr>
          <p:spPr bwMode="auto">
            <a:xfrm>
              <a:off x="8473396" y="1983171"/>
              <a:ext cx="349251" cy="406400"/>
            </a:xfrm>
            <a:custGeom>
              <a:avLst/>
              <a:gdLst>
                <a:gd name="T0" fmla="*/ 2317 w 13859"/>
                <a:gd name="T1" fmla="*/ 8004 h 16128"/>
                <a:gd name="T2" fmla="*/ 1967 w 13859"/>
                <a:gd name="T3" fmla="*/ 8285 h 16128"/>
                <a:gd name="T4" fmla="*/ 1694 w 13859"/>
                <a:gd name="T5" fmla="*/ 8189 h 16128"/>
                <a:gd name="T6" fmla="*/ 1481 w 13859"/>
                <a:gd name="T7" fmla="*/ 8207 h 16128"/>
                <a:gd name="T8" fmla="*/ 1015 w 13859"/>
                <a:gd name="T9" fmla="*/ 8838 h 16128"/>
                <a:gd name="T10" fmla="*/ 404 w 13859"/>
                <a:gd name="T11" fmla="*/ 10161 h 16128"/>
                <a:gd name="T12" fmla="*/ 18 w 13859"/>
                <a:gd name="T13" fmla="*/ 11295 h 16128"/>
                <a:gd name="T14" fmla="*/ 40 w 13859"/>
                <a:gd name="T15" fmla="*/ 11571 h 16128"/>
                <a:gd name="T16" fmla="*/ 184 w 13859"/>
                <a:gd name="T17" fmla="*/ 11696 h 16128"/>
                <a:gd name="T18" fmla="*/ 504 w 13859"/>
                <a:gd name="T19" fmla="*/ 11935 h 16128"/>
                <a:gd name="T20" fmla="*/ 429 w 13859"/>
                <a:gd name="T21" fmla="*/ 12718 h 16128"/>
                <a:gd name="T22" fmla="*/ 538 w 13859"/>
                <a:gd name="T23" fmla="*/ 13327 h 16128"/>
                <a:gd name="T24" fmla="*/ 1117 w 13859"/>
                <a:gd name="T25" fmla="*/ 14247 h 16128"/>
                <a:gd name="T26" fmla="*/ 2368 w 13859"/>
                <a:gd name="T27" fmla="*/ 14903 h 16128"/>
                <a:gd name="T28" fmla="*/ 4069 w 13859"/>
                <a:gd name="T29" fmla="*/ 14654 h 16128"/>
                <a:gd name="T30" fmla="*/ 4877 w 13859"/>
                <a:gd name="T31" fmla="*/ 12294 h 16128"/>
                <a:gd name="T32" fmla="*/ 5243 w 13859"/>
                <a:gd name="T33" fmla="*/ 9182 h 16128"/>
                <a:gd name="T34" fmla="*/ 5131 w 13859"/>
                <a:gd name="T35" fmla="*/ 7572 h 16128"/>
                <a:gd name="T36" fmla="*/ 4463 w 13859"/>
                <a:gd name="T37" fmla="*/ 7305 h 16128"/>
                <a:gd name="T38" fmla="*/ 3526 w 13859"/>
                <a:gd name="T39" fmla="*/ 7315 h 16128"/>
                <a:gd name="T40" fmla="*/ 2765 w 13859"/>
                <a:gd name="T41" fmla="*/ 7576 h 16128"/>
                <a:gd name="T42" fmla="*/ 12945 w 13859"/>
                <a:gd name="T43" fmla="*/ 8879 h 16128"/>
                <a:gd name="T44" fmla="*/ 13234 w 13859"/>
                <a:gd name="T45" fmla="*/ 8953 h 16128"/>
                <a:gd name="T46" fmla="*/ 13512 w 13859"/>
                <a:gd name="T47" fmla="*/ 8943 h 16128"/>
                <a:gd name="T48" fmla="*/ 13774 w 13859"/>
                <a:gd name="T49" fmla="*/ 8047 h 16128"/>
                <a:gd name="T50" fmla="*/ 13576 w 13859"/>
                <a:gd name="T51" fmla="*/ 4414 h 16128"/>
                <a:gd name="T52" fmla="*/ 10849 w 13859"/>
                <a:gd name="T53" fmla="*/ 812 h 16128"/>
                <a:gd name="T54" fmla="*/ 4579 w 13859"/>
                <a:gd name="T55" fmla="*/ 323 h 16128"/>
                <a:gd name="T56" fmla="*/ 1107 w 13859"/>
                <a:gd name="T57" fmla="*/ 3063 h 16128"/>
                <a:gd name="T58" fmla="*/ 298 w 13859"/>
                <a:gd name="T59" fmla="*/ 6381 h 16128"/>
                <a:gd name="T60" fmla="*/ 468 w 13859"/>
                <a:gd name="T61" fmla="*/ 7635 h 16128"/>
                <a:gd name="T62" fmla="*/ 669 w 13859"/>
                <a:gd name="T63" fmla="*/ 7694 h 16128"/>
                <a:gd name="T64" fmla="*/ 867 w 13859"/>
                <a:gd name="T65" fmla="*/ 7689 h 16128"/>
                <a:gd name="T66" fmla="*/ 1040 w 13859"/>
                <a:gd name="T67" fmla="*/ 7615 h 16128"/>
                <a:gd name="T68" fmla="*/ 1153 w 13859"/>
                <a:gd name="T69" fmla="*/ 6002 h 16128"/>
                <a:gd name="T70" fmla="*/ 2207 w 13859"/>
                <a:gd name="T71" fmla="*/ 2984 h 16128"/>
                <a:gd name="T72" fmla="*/ 5730 w 13859"/>
                <a:gd name="T73" fmla="*/ 968 h 16128"/>
                <a:gd name="T74" fmla="*/ 11096 w 13859"/>
                <a:gd name="T75" fmla="*/ 2116 h 16128"/>
                <a:gd name="T76" fmla="*/ 12882 w 13859"/>
                <a:gd name="T77" fmla="*/ 5512 h 16128"/>
                <a:gd name="T78" fmla="*/ 12837 w 13859"/>
                <a:gd name="T79" fmla="*/ 8391 h 16128"/>
                <a:gd name="T80" fmla="*/ 12363 w 13859"/>
                <a:gd name="T81" fmla="*/ 9207 h 16128"/>
                <a:gd name="T82" fmla="*/ 12196 w 13859"/>
                <a:gd name="T83" fmla="*/ 9200 h 16128"/>
                <a:gd name="T84" fmla="*/ 11803 w 13859"/>
                <a:gd name="T85" fmla="*/ 8483 h 16128"/>
                <a:gd name="T86" fmla="*/ 11506 w 13859"/>
                <a:gd name="T87" fmla="*/ 8049 h 16128"/>
                <a:gd name="T88" fmla="*/ 11126 w 13859"/>
                <a:gd name="T89" fmla="*/ 7668 h 16128"/>
                <a:gd name="T90" fmla="*/ 10363 w 13859"/>
                <a:gd name="T91" fmla="*/ 7693 h 16128"/>
                <a:gd name="T92" fmla="*/ 9499 w 13859"/>
                <a:gd name="T93" fmla="*/ 8070 h 16128"/>
                <a:gd name="T94" fmla="*/ 8926 w 13859"/>
                <a:gd name="T95" fmla="*/ 8534 h 16128"/>
                <a:gd name="T96" fmla="*/ 8632 w 13859"/>
                <a:gd name="T97" fmla="*/ 10488 h 16128"/>
                <a:gd name="T98" fmla="*/ 8646 w 13859"/>
                <a:gd name="T99" fmla="*/ 13526 h 16128"/>
                <a:gd name="T100" fmla="*/ 9240 w 13859"/>
                <a:gd name="T101" fmla="*/ 15599 h 16128"/>
                <a:gd name="T102" fmla="*/ 11060 w 13859"/>
                <a:gd name="T103" fmla="*/ 16119 h 16128"/>
                <a:gd name="T104" fmla="*/ 12333 w 13859"/>
                <a:gd name="T105" fmla="*/ 15535 h 16128"/>
                <a:gd name="T106" fmla="*/ 12971 w 13859"/>
                <a:gd name="T107" fmla="*/ 14631 h 16128"/>
                <a:gd name="T108" fmla="*/ 13083 w 13859"/>
                <a:gd name="T109" fmla="*/ 14119 h 16128"/>
                <a:gd name="T110" fmla="*/ 13150 w 13859"/>
                <a:gd name="T111" fmla="*/ 13442 h 16128"/>
                <a:gd name="T112" fmla="*/ 13522 w 13859"/>
                <a:gd name="T113" fmla="*/ 13307 h 16128"/>
                <a:gd name="T114" fmla="*/ 13720 w 13859"/>
                <a:gd name="T115" fmla="*/ 13151 h 16128"/>
                <a:gd name="T116" fmla="*/ 13766 w 13859"/>
                <a:gd name="T117" fmla="*/ 12817 h 16128"/>
                <a:gd name="T118" fmla="*/ 13425 w 13859"/>
                <a:gd name="T119" fmla="*/ 11505 h 16128"/>
                <a:gd name="T120" fmla="*/ 12866 w 13859"/>
                <a:gd name="T121" fmla="*/ 9968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59" h="16128">
                  <a:moveTo>
                    <a:pt x="2717" y="7615"/>
                  </a:moveTo>
                  <a:lnTo>
                    <a:pt x="2670" y="7657"/>
                  </a:lnTo>
                  <a:lnTo>
                    <a:pt x="2624" y="7699"/>
                  </a:lnTo>
                  <a:lnTo>
                    <a:pt x="2578" y="7741"/>
                  </a:lnTo>
                  <a:lnTo>
                    <a:pt x="2533" y="7785"/>
                  </a:lnTo>
                  <a:lnTo>
                    <a:pt x="2489" y="7827"/>
                  </a:lnTo>
                  <a:lnTo>
                    <a:pt x="2445" y="7871"/>
                  </a:lnTo>
                  <a:lnTo>
                    <a:pt x="2402" y="7915"/>
                  </a:lnTo>
                  <a:lnTo>
                    <a:pt x="2359" y="7959"/>
                  </a:lnTo>
                  <a:lnTo>
                    <a:pt x="2317" y="8004"/>
                  </a:lnTo>
                  <a:lnTo>
                    <a:pt x="2276" y="8049"/>
                  </a:lnTo>
                  <a:lnTo>
                    <a:pt x="2235" y="8094"/>
                  </a:lnTo>
                  <a:lnTo>
                    <a:pt x="2195" y="8140"/>
                  </a:lnTo>
                  <a:lnTo>
                    <a:pt x="2154" y="8186"/>
                  </a:lnTo>
                  <a:lnTo>
                    <a:pt x="2115" y="8232"/>
                  </a:lnTo>
                  <a:lnTo>
                    <a:pt x="2077" y="8279"/>
                  </a:lnTo>
                  <a:lnTo>
                    <a:pt x="2038" y="8326"/>
                  </a:lnTo>
                  <a:lnTo>
                    <a:pt x="2018" y="8314"/>
                  </a:lnTo>
                  <a:lnTo>
                    <a:pt x="1994" y="8300"/>
                  </a:lnTo>
                  <a:lnTo>
                    <a:pt x="1967" y="8285"/>
                  </a:lnTo>
                  <a:lnTo>
                    <a:pt x="1937" y="8270"/>
                  </a:lnTo>
                  <a:lnTo>
                    <a:pt x="1905" y="8255"/>
                  </a:lnTo>
                  <a:lnTo>
                    <a:pt x="1870" y="8239"/>
                  </a:lnTo>
                  <a:lnTo>
                    <a:pt x="1834" y="8224"/>
                  </a:lnTo>
                  <a:lnTo>
                    <a:pt x="1795" y="8212"/>
                  </a:lnTo>
                  <a:lnTo>
                    <a:pt x="1776" y="8206"/>
                  </a:lnTo>
                  <a:lnTo>
                    <a:pt x="1755" y="8201"/>
                  </a:lnTo>
                  <a:lnTo>
                    <a:pt x="1735" y="8196"/>
                  </a:lnTo>
                  <a:lnTo>
                    <a:pt x="1714" y="8192"/>
                  </a:lnTo>
                  <a:lnTo>
                    <a:pt x="1694" y="8189"/>
                  </a:lnTo>
                  <a:lnTo>
                    <a:pt x="1673" y="8186"/>
                  </a:lnTo>
                  <a:lnTo>
                    <a:pt x="1651" y="8184"/>
                  </a:lnTo>
                  <a:lnTo>
                    <a:pt x="1630" y="8183"/>
                  </a:lnTo>
                  <a:lnTo>
                    <a:pt x="1608" y="8183"/>
                  </a:lnTo>
                  <a:lnTo>
                    <a:pt x="1587" y="8184"/>
                  </a:lnTo>
                  <a:lnTo>
                    <a:pt x="1565" y="8187"/>
                  </a:lnTo>
                  <a:lnTo>
                    <a:pt x="1544" y="8190"/>
                  </a:lnTo>
                  <a:lnTo>
                    <a:pt x="1523" y="8194"/>
                  </a:lnTo>
                  <a:lnTo>
                    <a:pt x="1502" y="8200"/>
                  </a:lnTo>
                  <a:lnTo>
                    <a:pt x="1481" y="8207"/>
                  </a:lnTo>
                  <a:lnTo>
                    <a:pt x="1459" y="8215"/>
                  </a:lnTo>
                  <a:lnTo>
                    <a:pt x="1424" y="8236"/>
                  </a:lnTo>
                  <a:lnTo>
                    <a:pt x="1384" y="8272"/>
                  </a:lnTo>
                  <a:lnTo>
                    <a:pt x="1339" y="8320"/>
                  </a:lnTo>
                  <a:lnTo>
                    <a:pt x="1292" y="8382"/>
                  </a:lnTo>
                  <a:lnTo>
                    <a:pt x="1241" y="8453"/>
                  </a:lnTo>
                  <a:lnTo>
                    <a:pt x="1188" y="8536"/>
                  </a:lnTo>
                  <a:lnTo>
                    <a:pt x="1132" y="8628"/>
                  </a:lnTo>
                  <a:lnTo>
                    <a:pt x="1075" y="8729"/>
                  </a:lnTo>
                  <a:lnTo>
                    <a:pt x="1015" y="8838"/>
                  </a:lnTo>
                  <a:lnTo>
                    <a:pt x="953" y="8954"/>
                  </a:lnTo>
                  <a:lnTo>
                    <a:pt x="892" y="9075"/>
                  </a:lnTo>
                  <a:lnTo>
                    <a:pt x="829" y="9202"/>
                  </a:lnTo>
                  <a:lnTo>
                    <a:pt x="767" y="9333"/>
                  </a:lnTo>
                  <a:lnTo>
                    <a:pt x="704" y="9468"/>
                  </a:lnTo>
                  <a:lnTo>
                    <a:pt x="641" y="9605"/>
                  </a:lnTo>
                  <a:lnTo>
                    <a:pt x="580" y="9744"/>
                  </a:lnTo>
                  <a:lnTo>
                    <a:pt x="520" y="9883"/>
                  </a:lnTo>
                  <a:lnTo>
                    <a:pt x="462" y="10023"/>
                  </a:lnTo>
                  <a:lnTo>
                    <a:pt x="404" y="10161"/>
                  </a:lnTo>
                  <a:lnTo>
                    <a:pt x="349" y="10298"/>
                  </a:lnTo>
                  <a:lnTo>
                    <a:pt x="298" y="10431"/>
                  </a:lnTo>
                  <a:lnTo>
                    <a:pt x="248" y="10561"/>
                  </a:lnTo>
                  <a:lnTo>
                    <a:pt x="203" y="10687"/>
                  </a:lnTo>
                  <a:lnTo>
                    <a:pt x="161" y="10807"/>
                  </a:lnTo>
                  <a:lnTo>
                    <a:pt x="123" y="10921"/>
                  </a:lnTo>
                  <a:lnTo>
                    <a:pt x="89" y="11027"/>
                  </a:lnTo>
                  <a:lnTo>
                    <a:pt x="61" y="11125"/>
                  </a:lnTo>
                  <a:lnTo>
                    <a:pt x="36" y="11215"/>
                  </a:lnTo>
                  <a:lnTo>
                    <a:pt x="18" y="11295"/>
                  </a:lnTo>
                  <a:lnTo>
                    <a:pt x="6" y="11363"/>
                  </a:lnTo>
                  <a:lnTo>
                    <a:pt x="0" y="11421"/>
                  </a:lnTo>
                  <a:lnTo>
                    <a:pt x="0" y="11466"/>
                  </a:lnTo>
                  <a:lnTo>
                    <a:pt x="2" y="11481"/>
                  </a:lnTo>
                  <a:lnTo>
                    <a:pt x="6" y="11497"/>
                  </a:lnTo>
                  <a:lnTo>
                    <a:pt x="10" y="11512"/>
                  </a:lnTo>
                  <a:lnTo>
                    <a:pt x="16" y="11527"/>
                  </a:lnTo>
                  <a:lnTo>
                    <a:pt x="23" y="11542"/>
                  </a:lnTo>
                  <a:lnTo>
                    <a:pt x="31" y="11557"/>
                  </a:lnTo>
                  <a:lnTo>
                    <a:pt x="40" y="11571"/>
                  </a:lnTo>
                  <a:lnTo>
                    <a:pt x="51" y="11584"/>
                  </a:lnTo>
                  <a:lnTo>
                    <a:pt x="62" y="11598"/>
                  </a:lnTo>
                  <a:lnTo>
                    <a:pt x="74" y="11611"/>
                  </a:lnTo>
                  <a:lnTo>
                    <a:pt x="87" y="11623"/>
                  </a:lnTo>
                  <a:lnTo>
                    <a:pt x="101" y="11636"/>
                  </a:lnTo>
                  <a:lnTo>
                    <a:pt x="116" y="11648"/>
                  </a:lnTo>
                  <a:lnTo>
                    <a:pt x="132" y="11661"/>
                  </a:lnTo>
                  <a:lnTo>
                    <a:pt x="148" y="11673"/>
                  </a:lnTo>
                  <a:lnTo>
                    <a:pt x="166" y="11685"/>
                  </a:lnTo>
                  <a:lnTo>
                    <a:pt x="184" y="11696"/>
                  </a:lnTo>
                  <a:lnTo>
                    <a:pt x="203" y="11707"/>
                  </a:lnTo>
                  <a:lnTo>
                    <a:pt x="222" y="11718"/>
                  </a:lnTo>
                  <a:lnTo>
                    <a:pt x="242" y="11728"/>
                  </a:lnTo>
                  <a:lnTo>
                    <a:pt x="284" y="11748"/>
                  </a:lnTo>
                  <a:lnTo>
                    <a:pt x="328" y="11768"/>
                  </a:lnTo>
                  <a:lnTo>
                    <a:pt x="374" y="11787"/>
                  </a:lnTo>
                  <a:lnTo>
                    <a:pt x="421" y="11805"/>
                  </a:lnTo>
                  <a:lnTo>
                    <a:pt x="470" y="11822"/>
                  </a:lnTo>
                  <a:lnTo>
                    <a:pt x="519" y="11839"/>
                  </a:lnTo>
                  <a:lnTo>
                    <a:pt x="504" y="11935"/>
                  </a:lnTo>
                  <a:lnTo>
                    <a:pt x="489" y="12027"/>
                  </a:lnTo>
                  <a:lnTo>
                    <a:pt x="477" y="12118"/>
                  </a:lnTo>
                  <a:lnTo>
                    <a:pt x="466" y="12206"/>
                  </a:lnTo>
                  <a:lnTo>
                    <a:pt x="457" y="12290"/>
                  </a:lnTo>
                  <a:lnTo>
                    <a:pt x="448" y="12370"/>
                  </a:lnTo>
                  <a:lnTo>
                    <a:pt x="441" y="12448"/>
                  </a:lnTo>
                  <a:lnTo>
                    <a:pt x="436" y="12521"/>
                  </a:lnTo>
                  <a:lnTo>
                    <a:pt x="433" y="12591"/>
                  </a:lnTo>
                  <a:lnTo>
                    <a:pt x="430" y="12656"/>
                  </a:lnTo>
                  <a:lnTo>
                    <a:pt x="429" y="12718"/>
                  </a:lnTo>
                  <a:lnTo>
                    <a:pt x="429" y="12774"/>
                  </a:lnTo>
                  <a:lnTo>
                    <a:pt x="431" y="12828"/>
                  </a:lnTo>
                  <a:lnTo>
                    <a:pt x="433" y="12875"/>
                  </a:lnTo>
                  <a:lnTo>
                    <a:pt x="437" y="12920"/>
                  </a:lnTo>
                  <a:lnTo>
                    <a:pt x="442" y="12958"/>
                  </a:lnTo>
                  <a:lnTo>
                    <a:pt x="452" y="13020"/>
                  </a:lnTo>
                  <a:lnTo>
                    <a:pt x="468" y="13090"/>
                  </a:lnTo>
                  <a:lnTo>
                    <a:pt x="486" y="13164"/>
                  </a:lnTo>
                  <a:lnTo>
                    <a:pt x="510" y="13243"/>
                  </a:lnTo>
                  <a:lnTo>
                    <a:pt x="538" y="13327"/>
                  </a:lnTo>
                  <a:lnTo>
                    <a:pt x="571" y="13412"/>
                  </a:lnTo>
                  <a:lnTo>
                    <a:pt x="609" y="13502"/>
                  </a:lnTo>
                  <a:lnTo>
                    <a:pt x="652" y="13594"/>
                  </a:lnTo>
                  <a:lnTo>
                    <a:pt x="701" y="13688"/>
                  </a:lnTo>
                  <a:lnTo>
                    <a:pt x="755" y="13781"/>
                  </a:lnTo>
                  <a:lnTo>
                    <a:pt x="815" y="13876"/>
                  </a:lnTo>
                  <a:lnTo>
                    <a:pt x="881" y="13971"/>
                  </a:lnTo>
                  <a:lnTo>
                    <a:pt x="953" y="14065"/>
                  </a:lnTo>
                  <a:lnTo>
                    <a:pt x="1032" y="14157"/>
                  </a:lnTo>
                  <a:lnTo>
                    <a:pt x="1117" y="14247"/>
                  </a:lnTo>
                  <a:lnTo>
                    <a:pt x="1209" y="14335"/>
                  </a:lnTo>
                  <a:lnTo>
                    <a:pt x="1307" y="14419"/>
                  </a:lnTo>
                  <a:lnTo>
                    <a:pt x="1413" y="14500"/>
                  </a:lnTo>
                  <a:lnTo>
                    <a:pt x="1526" y="14576"/>
                  </a:lnTo>
                  <a:lnTo>
                    <a:pt x="1647" y="14647"/>
                  </a:lnTo>
                  <a:lnTo>
                    <a:pt x="1776" y="14712"/>
                  </a:lnTo>
                  <a:lnTo>
                    <a:pt x="1911" y="14771"/>
                  </a:lnTo>
                  <a:lnTo>
                    <a:pt x="2055" y="14823"/>
                  </a:lnTo>
                  <a:lnTo>
                    <a:pt x="2208" y="14868"/>
                  </a:lnTo>
                  <a:lnTo>
                    <a:pt x="2368" y="14903"/>
                  </a:lnTo>
                  <a:lnTo>
                    <a:pt x="2538" y="14932"/>
                  </a:lnTo>
                  <a:lnTo>
                    <a:pt x="2717" y="14950"/>
                  </a:lnTo>
                  <a:lnTo>
                    <a:pt x="2904" y="14958"/>
                  </a:lnTo>
                  <a:lnTo>
                    <a:pt x="3100" y="14955"/>
                  </a:lnTo>
                  <a:lnTo>
                    <a:pt x="3306" y="14942"/>
                  </a:lnTo>
                  <a:lnTo>
                    <a:pt x="3522" y="14915"/>
                  </a:lnTo>
                  <a:lnTo>
                    <a:pt x="3746" y="14878"/>
                  </a:lnTo>
                  <a:lnTo>
                    <a:pt x="3858" y="14838"/>
                  </a:lnTo>
                  <a:lnTo>
                    <a:pt x="3966" y="14762"/>
                  </a:lnTo>
                  <a:lnTo>
                    <a:pt x="4069" y="14654"/>
                  </a:lnTo>
                  <a:lnTo>
                    <a:pt x="4169" y="14517"/>
                  </a:lnTo>
                  <a:lnTo>
                    <a:pt x="4265" y="14351"/>
                  </a:lnTo>
                  <a:lnTo>
                    <a:pt x="4356" y="14160"/>
                  </a:lnTo>
                  <a:lnTo>
                    <a:pt x="4444" y="13946"/>
                  </a:lnTo>
                  <a:lnTo>
                    <a:pt x="4527" y="13710"/>
                  </a:lnTo>
                  <a:lnTo>
                    <a:pt x="4606" y="13455"/>
                  </a:lnTo>
                  <a:lnTo>
                    <a:pt x="4679" y="13184"/>
                  </a:lnTo>
                  <a:lnTo>
                    <a:pt x="4750" y="12898"/>
                  </a:lnTo>
                  <a:lnTo>
                    <a:pt x="4816" y="12600"/>
                  </a:lnTo>
                  <a:lnTo>
                    <a:pt x="4877" y="12294"/>
                  </a:lnTo>
                  <a:lnTo>
                    <a:pt x="4934" y="11978"/>
                  </a:lnTo>
                  <a:lnTo>
                    <a:pt x="4986" y="11659"/>
                  </a:lnTo>
                  <a:lnTo>
                    <a:pt x="5035" y="11335"/>
                  </a:lnTo>
                  <a:lnTo>
                    <a:pt x="5078" y="11011"/>
                  </a:lnTo>
                  <a:lnTo>
                    <a:pt x="5118" y="10689"/>
                  </a:lnTo>
                  <a:lnTo>
                    <a:pt x="5152" y="10371"/>
                  </a:lnTo>
                  <a:lnTo>
                    <a:pt x="5181" y="10059"/>
                  </a:lnTo>
                  <a:lnTo>
                    <a:pt x="5206" y="9755"/>
                  </a:lnTo>
                  <a:lnTo>
                    <a:pt x="5227" y="9462"/>
                  </a:lnTo>
                  <a:lnTo>
                    <a:pt x="5243" y="9182"/>
                  </a:lnTo>
                  <a:lnTo>
                    <a:pt x="5253" y="8917"/>
                  </a:lnTo>
                  <a:lnTo>
                    <a:pt x="5260" y="8669"/>
                  </a:lnTo>
                  <a:lnTo>
                    <a:pt x="5261" y="8441"/>
                  </a:lnTo>
                  <a:lnTo>
                    <a:pt x="5257" y="8235"/>
                  </a:lnTo>
                  <a:lnTo>
                    <a:pt x="5249" y="8054"/>
                  </a:lnTo>
                  <a:lnTo>
                    <a:pt x="5236" y="7899"/>
                  </a:lnTo>
                  <a:lnTo>
                    <a:pt x="5218" y="7773"/>
                  </a:lnTo>
                  <a:lnTo>
                    <a:pt x="5193" y="7677"/>
                  </a:lnTo>
                  <a:lnTo>
                    <a:pt x="5165" y="7615"/>
                  </a:lnTo>
                  <a:lnTo>
                    <a:pt x="5131" y="7572"/>
                  </a:lnTo>
                  <a:lnTo>
                    <a:pt x="5089" y="7533"/>
                  </a:lnTo>
                  <a:lnTo>
                    <a:pt x="5041" y="7495"/>
                  </a:lnTo>
                  <a:lnTo>
                    <a:pt x="4985" y="7461"/>
                  </a:lnTo>
                  <a:lnTo>
                    <a:pt x="4925" y="7431"/>
                  </a:lnTo>
                  <a:lnTo>
                    <a:pt x="4859" y="7403"/>
                  </a:lnTo>
                  <a:lnTo>
                    <a:pt x="4787" y="7378"/>
                  </a:lnTo>
                  <a:lnTo>
                    <a:pt x="4713" y="7355"/>
                  </a:lnTo>
                  <a:lnTo>
                    <a:pt x="4633" y="7335"/>
                  </a:lnTo>
                  <a:lnTo>
                    <a:pt x="4550" y="7319"/>
                  </a:lnTo>
                  <a:lnTo>
                    <a:pt x="4463" y="7305"/>
                  </a:lnTo>
                  <a:lnTo>
                    <a:pt x="4374" y="7294"/>
                  </a:lnTo>
                  <a:lnTo>
                    <a:pt x="4283" y="7286"/>
                  </a:lnTo>
                  <a:lnTo>
                    <a:pt x="4190" y="7280"/>
                  </a:lnTo>
                  <a:lnTo>
                    <a:pt x="4095" y="7277"/>
                  </a:lnTo>
                  <a:lnTo>
                    <a:pt x="4001" y="7277"/>
                  </a:lnTo>
                  <a:lnTo>
                    <a:pt x="3905" y="7280"/>
                  </a:lnTo>
                  <a:lnTo>
                    <a:pt x="3809" y="7285"/>
                  </a:lnTo>
                  <a:lnTo>
                    <a:pt x="3714" y="7292"/>
                  </a:lnTo>
                  <a:lnTo>
                    <a:pt x="3619" y="7302"/>
                  </a:lnTo>
                  <a:lnTo>
                    <a:pt x="3526" y="7315"/>
                  </a:lnTo>
                  <a:lnTo>
                    <a:pt x="3435" y="7330"/>
                  </a:lnTo>
                  <a:lnTo>
                    <a:pt x="3345" y="7347"/>
                  </a:lnTo>
                  <a:lnTo>
                    <a:pt x="3259" y="7367"/>
                  </a:lnTo>
                  <a:lnTo>
                    <a:pt x="3175" y="7391"/>
                  </a:lnTo>
                  <a:lnTo>
                    <a:pt x="3096" y="7416"/>
                  </a:lnTo>
                  <a:lnTo>
                    <a:pt x="3020" y="7443"/>
                  </a:lnTo>
                  <a:lnTo>
                    <a:pt x="2948" y="7472"/>
                  </a:lnTo>
                  <a:lnTo>
                    <a:pt x="2883" y="7505"/>
                  </a:lnTo>
                  <a:lnTo>
                    <a:pt x="2821" y="7540"/>
                  </a:lnTo>
                  <a:lnTo>
                    <a:pt x="2765" y="7576"/>
                  </a:lnTo>
                  <a:lnTo>
                    <a:pt x="2717" y="7615"/>
                  </a:lnTo>
                  <a:close/>
                  <a:moveTo>
                    <a:pt x="12800" y="8775"/>
                  </a:moveTo>
                  <a:lnTo>
                    <a:pt x="12812" y="8789"/>
                  </a:lnTo>
                  <a:lnTo>
                    <a:pt x="12825" y="8804"/>
                  </a:lnTo>
                  <a:lnTo>
                    <a:pt x="12840" y="8818"/>
                  </a:lnTo>
                  <a:lnTo>
                    <a:pt x="12858" y="8831"/>
                  </a:lnTo>
                  <a:lnTo>
                    <a:pt x="12877" y="8844"/>
                  </a:lnTo>
                  <a:lnTo>
                    <a:pt x="12899" y="8856"/>
                  </a:lnTo>
                  <a:lnTo>
                    <a:pt x="12922" y="8868"/>
                  </a:lnTo>
                  <a:lnTo>
                    <a:pt x="12945" y="8879"/>
                  </a:lnTo>
                  <a:lnTo>
                    <a:pt x="12971" y="8890"/>
                  </a:lnTo>
                  <a:lnTo>
                    <a:pt x="12997" y="8900"/>
                  </a:lnTo>
                  <a:lnTo>
                    <a:pt x="13025" y="8909"/>
                  </a:lnTo>
                  <a:lnTo>
                    <a:pt x="13053" y="8918"/>
                  </a:lnTo>
                  <a:lnTo>
                    <a:pt x="13082" y="8926"/>
                  </a:lnTo>
                  <a:lnTo>
                    <a:pt x="13113" y="8933"/>
                  </a:lnTo>
                  <a:lnTo>
                    <a:pt x="13142" y="8939"/>
                  </a:lnTo>
                  <a:lnTo>
                    <a:pt x="13173" y="8945"/>
                  </a:lnTo>
                  <a:lnTo>
                    <a:pt x="13204" y="8949"/>
                  </a:lnTo>
                  <a:lnTo>
                    <a:pt x="13234" y="8953"/>
                  </a:lnTo>
                  <a:lnTo>
                    <a:pt x="13265" y="8956"/>
                  </a:lnTo>
                  <a:lnTo>
                    <a:pt x="13295" y="8959"/>
                  </a:lnTo>
                  <a:lnTo>
                    <a:pt x="13325" y="8960"/>
                  </a:lnTo>
                  <a:lnTo>
                    <a:pt x="13354" y="8960"/>
                  </a:lnTo>
                  <a:lnTo>
                    <a:pt x="13383" y="8960"/>
                  </a:lnTo>
                  <a:lnTo>
                    <a:pt x="13411" y="8959"/>
                  </a:lnTo>
                  <a:lnTo>
                    <a:pt x="13438" y="8956"/>
                  </a:lnTo>
                  <a:lnTo>
                    <a:pt x="13464" y="8953"/>
                  </a:lnTo>
                  <a:lnTo>
                    <a:pt x="13488" y="8949"/>
                  </a:lnTo>
                  <a:lnTo>
                    <a:pt x="13512" y="8943"/>
                  </a:lnTo>
                  <a:lnTo>
                    <a:pt x="13534" y="8937"/>
                  </a:lnTo>
                  <a:lnTo>
                    <a:pt x="13553" y="8929"/>
                  </a:lnTo>
                  <a:lnTo>
                    <a:pt x="13572" y="8921"/>
                  </a:lnTo>
                  <a:lnTo>
                    <a:pt x="13588" y="8911"/>
                  </a:lnTo>
                  <a:lnTo>
                    <a:pt x="13608" y="8875"/>
                  </a:lnTo>
                  <a:lnTo>
                    <a:pt x="13635" y="8792"/>
                  </a:lnTo>
                  <a:lnTo>
                    <a:pt x="13667" y="8665"/>
                  </a:lnTo>
                  <a:lnTo>
                    <a:pt x="13703" y="8495"/>
                  </a:lnTo>
                  <a:lnTo>
                    <a:pt x="13740" y="8289"/>
                  </a:lnTo>
                  <a:lnTo>
                    <a:pt x="13774" y="8047"/>
                  </a:lnTo>
                  <a:lnTo>
                    <a:pt x="13806" y="7774"/>
                  </a:lnTo>
                  <a:lnTo>
                    <a:pt x="13832" y="7471"/>
                  </a:lnTo>
                  <a:lnTo>
                    <a:pt x="13851" y="7144"/>
                  </a:lnTo>
                  <a:lnTo>
                    <a:pt x="13859" y="6795"/>
                  </a:lnTo>
                  <a:lnTo>
                    <a:pt x="13855" y="6426"/>
                  </a:lnTo>
                  <a:lnTo>
                    <a:pt x="13837" y="6042"/>
                  </a:lnTo>
                  <a:lnTo>
                    <a:pt x="13801" y="5646"/>
                  </a:lnTo>
                  <a:lnTo>
                    <a:pt x="13748" y="5241"/>
                  </a:lnTo>
                  <a:lnTo>
                    <a:pt x="13673" y="4828"/>
                  </a:lnTo>
                  <a:lnTo>
                    <a:pt x="13576" y="4414"/>
                  </a:lnTo>
                  <a:lnTo>
                    <a:pt x="13453" y="4000"/>
                  </a:lnTo>
                  <a:lnTo>
                    <a:pt x="13302" y="3588"/>
                  </a:lnTo>
                  <a:lnTo>
                    <a:pt x="13123" y="3184"/>
                  </a:lnTo>
                  <a:lnTo>
                    <a:pt x="12911" y="2790"/>
                  </a:lnTo>
                  <a:lnTo>
                    <a:pt x="12665" y="2409"/>
                  </a:lnTo>
                  <a:lnTo>
                    <a:pt x="12382" y="2044"/>
                  </a:lnTo>
                  <a:lnTo>
                    <a:pt x="12062" y="1699"/>
                  </a:lnTo>
                  <a:lnTo>
                    <a:pt x="11702" y="1377"/>
                  </a:lnTo>
                  <a:lnTo>
                    <a:pt x="11298" y="1081"/>
                  </a:lnTo>
                  <a:lnTo>
                    <a:pt x="10849" y="812"/>
                  </a:lnTo>
                  <a:lnTo>
                    <a:pt x="10353" y="578"/>
                  </a:lnTo>
                  <a:lnTo>
                    <a:pt x="9809" y="378"/>
                  </a:lnTo>
                  <a:lnTo>
                    <a:pt x="9212" y="218"/>
                  </a:lnTo>
                  <a:lnTo>
                    <a:pt x="8563" y="99"/>
                  </a:lnTo>
                  <a:lnTo>
                    <a:pt x="7857" y="25"/>
                  </a:lnTo>
                  <a:lnTo>
                    <a:pt x="7093" y="0"/>
                  </a:lnTo>
                  <a:lnTo>
                    <a:pt x="6393" y="22"/>
                  </a:lnTo>
                  <a:lnTo>
                    <a:pt x="5742" y="85"/>
                  </a:lnTo>
                  <a:lnTo>
                    <a:pt x="5138" y="185"/>
                  </a:lnTo>
                  <a:lnTo>
                    <a:pt x="4579" y="323"/>
                  </a:lnTo>
                  <a:lnTo>
                    <a:pt x="4063" y="493"/>
                  </a:lnTo>
                  <a:lnTo>
                    <a:pt x="3591" y="694"/>
                  </a:lnTo>
                  <a:lnTo>
                    <a:pt x="3157" y="922"/>
                  </a:lnTo>
                  <a:lnTo>
                    <a:pt x="2762" y="1175"/>
                  </a:lnTo>
                  <a:lnTo>
                    <a:pt x="2404" y="1451"/>
                  </a:lnTo>
                  <a:lnTo>
                    <a:pt x="2082" y="1745"/>
                  </a:lnTo>
                  <a:lnTo>
                    <a:pt x="1792" y="2056"/>
                  </a:lnTo>
                  <a:lnTo>
                    <a:pt x="1534" y="2382"/>
                  </a:lnTo>
                  <a:lnTo>
                    <a:pt x="1306" y="2719"/>
                  </a:lnTo>
                  <a:lnTo>
                    <a:pt x="1107" y="3063"/>
                  </a:lnTo>
                  <a:lnTo>
                    <a:pt x="934" y="3414"/>
                  </a:lnTo>
                  <a:lnTo>
                    <a:pt x="786" y="3768"/>
                  </a:lnTo>
                  <a:lnTo>
                    <a:pt x="662" y="4122"/>
                  </a:lnTo>
                  <a:lnTo>
                    <a:pt x="559" y="4474"/>
                  </a:lnTo>
                  <a:lnTo>
                    <a:pt x="476" y="4820"/>
                  </a:lnTo>
                  <a:lnTo>
                    <a:pt x="410" y="5159"/>
                  </a:lnTo>
                  <a:lnTo>
                    <a:pt x="362" y="5488"/>
                  </a:lnTo>
                  <a:lnTo>
                    <a:pt x="328" y="5802"/>
                  </a:lnTo>
                  <a:lnTo>
                    <a:pt x="307" y="6100"/>
                  </a:lnTo>
                  <a:lnTo>
                    <a:pt x="298" y="6381"/>
                  </a:lnTo>
                  <a:lnTo>
                    <a:pt x="298" y="6639"/>
                  </a:lnTo>
                  <a:lnTo>
                    <a:pt x="306" y="6874"/>
                  </a:lnTo>
                  <a:lnTo>
                    <a:pt x="321" y="7080"/>
                  </a:lnTo>
                  <a:lnTo>
                    <a:pt x="340" y="7258"/>
                  </a:lnTo>
                  <a:lnTo>
                    <a:pt x="363" y="7403"/>
                  </a:lnTo>
                  <a:lnTo>
                    <a:pt x="386" y="7513"/>
                  </a:lnTo>
                  <a:lnTo>
                    <a:pt x="408" y="7584"/>
                  </a:lnTo>
                  <a:lnTo>
                    <a:pt x="429" y="7615"/>
                  </a:lnTo>
                  <a:lnTo>
                    <a:pt x="448" y="7626"/>
                  </a:lnTo>
                  <a:lnTo>
                    <a:pt x="468" y="7635"/>
                  </a:lnTo>
                  <a:lnTo>
                    <a:pt x="488" y="7644"/>
                  </a:lnTo>
                  <a:lnTo>
                    <a:pt x="507" y="7652"/>
                  </a:lnTo>
                  <a:lnTo>
                    <a:pt x="527" y="7660"/>
                  </a:lnTo>
                  <a:lnTo>
                    <a:pt x="547" y="7666"/>
                  </a:lnTo>
                  <a:lnTo>
                    <a:pt x="568" y="7673"/>
                  </a:lnTo>
                  <a:lnTo>
                    <a:pt x="588" y="7678"/>
                  </a:lnTo>
                  <a:lnTo>
                    <a:pt x="608" y="7683"/>
                  </a:lnTo>
                  <a:lnTo>
                    <a:pt x="628" y="7688"/>
                  </a:lnTo>
                  <a:lnTo>
                    <a:pt x="648" y="7691"/>
                  </a:lnTo>
                  <a:lnTo>
                    <a:pt x="669" y="7694"/>
                  </a:lnTo>
                  <a:lnTo>
                    <a:pt x="689" y="7697"/>
                  </a:lnTo>
                  <a:lnTo>
                    <a:pt x="709" y="7699"/>
                  </a:lnTo>
                  <a:lnTo>
                    <a:pt x="729" y="7700"/>
                  </a:lnTo>
                  <a:lnTo>
                    <a:pt x="749" y="7700"/>
                  </a:lnTo>
                  <a:lnTo>
                    <a:pt x="770" y="7700"/>
                  </a:lnTo>
                  <a:lnTo>
                    <a:pt x="789" y="7699"/>
                  </a:lnTo>
                  <a:lnTo>
                    <a:pt x="809" y="7698"/>
                  </a:lnTo>
                  <a:lnTo>
                    <a:pt x="828" y="7695"/>
                  </a:lnTo>
                  <a:lnTo>
                    <a:pt x="847" y="7692"/>
                  </a:lnTo>
                  <a:lnTo>
                    <a:pt x="867" y="7689"/>
                  </a:lnTo>
                  <a:lnTo>
                    <a:pt x="886" y="7685"/>
                  </a:lnTo>
                  <a:lnTo>
                    <a:pt x="904" y="7680"/>
                  </a:lnTo>
                  <a:lnTo>
                    <a:pt x="922" y="7674"/>
                  </a:lnTo>
                  <a:lnTo>
                    <a:pt x="940" y="7668"/>
                  </a:lnTo>
                  <a:lnTo>
                    <a:pt x="957" y="7661"/>
                  </a:lnTo>
                  <a:lnTo>
                    <a:pt x="976" y="7653"/>
                  </a:lnTo>
                  <a:lnTo>
                    <a:pt x="992" y="7645"/>
                  </a:lnTo>
                  <a:lnTo>
                    <a:pt x="1009" y="7636"/>
                  </a:lnTo>
                  <a:lnTo>
                    <a:pt x="1024" y="7626"/>
                  </a:lnTo>
                  <a:lnTo>
                    <a:pt x="1040" y="7615"/>
                  </a:lnTo>
                  <a:lnTo>
                    <a:pt x="1052" y="7585"/>
                  </a:lnTo>
                  <a:lnTo>
                    <a:pt x="1062" y="7521"/>
                  </a:lnTo>
                  <a:lnTo>
                    <a:pt x="1067" y="7422"/>
                  </a:lnTo>
                  <a:lnTo>
                    <a:pt x="1071" y="7292"/>
                  </a:lnTo>
                  <a:lnTo>
                    <a:pt x="1075" y="7135"/>
                  </a:lnTo>
                  <a:lnTo>
                    <a:pt x="1081" y="6950"/>
                  </a:lnTo>
                  <a:lnTo>
                    <a:pt x="1091" y="6743"/>
                  </a:lnTo>
                  <a:lnTo>
                    <a:pt x="1105" y="6514"/>
                  </a:lnTo>
                  <a:lnTo>
                    <a:pt x="1125" y="6266"/>
                  </a:lnTo>
                  <a:lnTo>
                    <a:pt x="1153" y="6002"/>
                  </a:lnTo>
                  <a:lnTo>
                    <a:pt x="1191" y="5723"/>
                  </a:lnTo>
                  <a:lnTo>
                    <a:pt x="1240" y="5433"/>
                  </a:lnTo>
                  <a:lnTo>
                    <a:pt x="1301" y="5134"/>
                  </a:lnTo>
                  <a:lnTo>
                    <a:pt x="1377" y="4828"/>
                  </a:lnTo>
                  <a:lnTo>
                    <a:pt x="1467" y="4518"/>
                  </a:lnTo>
                  <a:lnTo>
                    <a:pt x="1575" y="4205"/>
                  </a:lnTo>
                  <a:lnTo>
                    <a:pt x="1701" y="3893"/>
                  </a:lnTo>
                  <a:lnTo>
                    <a:pt x="1847" y="3583"/>
                  </a:lnTo>
                  <a:lnTo>
                    <a:pt x="2015" y="3280"/>
                  </a:lnTo>
                  <a:lnTo>
                    <a:pt x="2207" y="2984"/>
                  </a:lnTo>
                  <a:lnTo>
                    <a:pt x="2422" y="2697"/>
                  </a:lnTo>
                  <a:lnTo>
                    <a:pt x="2664" y="2423"/>
                  </a:lnTo>
                  <a:lnTo>
                    <a:pt x="2934" y="2164"/>
                  </a:lnTo>
                  <a:lnTo>
                    <a:pt x="3234" y="1922"/>
                  </a:lnTo>
                  <a:lnTo>
                    <a:pt x="3563" y="1699"/>
                  </a:lnTo>
                  <a:lnTo>
                    <a:pt x="3926" y="1500"/>
                  </a:lnTo>
                  <a:lnTo>
                    <a:pt x="4322" y="1325"/>
                  </a:lnTo>
                  <a:lnTo>
                    <a:pt x="4754" y="1175"/>
                  </a:lnTo>
                  <a:lnTo>
                    <a:pt x="5223" y="1055"/>
                  </a:lnTo>
                  <a:lnTo>
                    <a:pt x="5730" y="968"/>
                  </a:lnTo>
                  <a:lnTo>
                    <a:pt x="6276" y="914"/>
                  </a:lnTo>
                  <a:lnTo>
                    <a:pt x="6865" y="897"/>
                  </a:lnTo>
                  <a:lnTo>
                    <a:pt x="7574" y="921"/>
                  </a:lnTo>
                  <a:lnTo>
                    <a:pt x="8226" y="988"/>
                  </a:lnTo>
                  <a:lnTo>
                    <a:pt x="8826" y="1094"/>
                  </a:lnTo>
                  <a:lnTo>
                    <a:pt x="9374" y="1236"/>
                  </a:lnTo>
                  <a:lnTo>
                    <a:pt x="9873" y="1412"/>
                  </a:lnTo>
                  <a:lnTo>
                    <a:pt x="10324" y="1620"/>
                  </a:lnTo>
                  <a:lnTo>
                    <a:pt x="10731" y="1855"/>
                  </a:lnTo>
                  <a:lnTo>
                    <a:pt x="11096" y="2116"/>
                  </a:lnTo>
                  <a:lnTo>
                    <a:pt x="11420" y="2399"/>
                  </a:lnTo>
                  <a:lnTo>
                    <a:pt x="11706" y="2702"/>
                  </a:lnTo>
                  <a:lnTo>
                    <a:pt x="11955" y="3023"/>
                  </a:lnTo>
                  <a:lnTo>
                    <a:pt x="12171" y="3358"/>
                  </a:lnTo>
                  <a:lnTo>
                    <a:pt x="12356" y="3704"/>
                  </a:lnTo>
                  <a:lnTo>
                    <a:pt x="12511" y="4059"/>
                  </a:lnTo>
                  <a:lnTo>
                    <a:pt x="12639" y="4420"/>
                  </a:lnTo>
                  <a:lnTo>
                    <a:pt x="12742" y="4785"/>
                  </a:lnTo>
                  <a:lnTo>
                    <a:pt x="12822" y="5149"/>
                  </a:lnTo>
                  <a:lnTo>
                    <a:pt x="12882" y="5512"/>
                  </a:lnTo>
                  <a:lnTo>
                    <a:pt x="12924" y="5869"/>
                  </a:lnTo>
                  <a:lnTo>
                    <a:pt x="12949" y="6217"/>
                  </a:lnTo>
                  <a:lnTo>
                    <a:pt x="12960" y="6556"/>
                  </a:lnTo>
                  <a:lnTo>
                    <a:pt x="12960" y="6881"/>
                  </a:lnTo>
                  <a:lnTo>
                    <a:pt x="12950" y="7190"/>
                  </a:lnTo>
                  <a:lnTo>
                    <a:pt x="12933" y="7479"/>
                  </a:lnTo>
                  <a:lnTo>
                    <a:pt x="12912" y="7746"/>
                  </a:lnTo>
                  <a:lnTo>
                    <a:pt x="12886" y="7989"/>
                  </a:lnTo>
                  <a:lnTo>
                    <a:pt x="12861" y="8205"/>
                  </a:lnTo>
                  <a:lnTo>
                    <a:pt x="12837" y="8391"/>
                  </a:lnTo>
                  <a:lnTo>
                    <a:pt x="12817" y="8543"/>
                  </a:lnTo>
                  <a:lnTo>
                    <a:pt x="12802" y="8660"/>
                  </a:lnTo>
                  <a:lnTo>
                    <a:pt x="12795" y="8737"/>
                  </a:lnTo>
                  <a:lnTo>
                    <a:pt x="12800" y="8775"/>
                  </a:lnTo>
                  <a:close/>
                  <a:moveTo>
                    <a:pt x="12445" y="9238"/>
                  </a:moveTo>
                  <a:lnTo>
                    <a:pt x="12429" y="9230"/>
                  </a:lnTo>
                  <a:lnTo>
                    <a:pt x="12413" y="9223"/>
                  </a:lnTo>
                  <a:lnTo>
                    <a:pt x="12397" y="9217"/>
                  </a:lnTo>
                  <a:lnTo>
                    <a:pt x="12379" y="9211"/>
                  </a:lnTo>
                  <a:lnTo>
                    <a:pt x="12363" y="9207"/>
                  </a:lnTo>
                  <a:lnTo>
                    <a:pt x="12346" y="9203"/>
                  </a:lnTo>
                  <a:lnTo>
                    <a:pt x="12330" y="9200"/>
                  </a:lnTo>
                  <a:lnTo>
                    <a:pt x="12313" y="9198"/>
                  </a:lnTo>
                  <a:lnTo>
                    <a:pt x="12297" y="9196"/>
                  </a:lnTo>
                  <a:lnTo>
                    <a:pt x="12279" y="9195"/>
                  </a:lnTo>
                  <a:lnTo>
                    <a:pt x="12262" y="9195"/>
                  </a:lnTo>
                  <a:lnTo>
                    <a:pt x="12246" y="9196"/>
                  </a:lnTo>
                  <a:lnTo>
                    <a:pt x="12229" y="9197"/>
                  </a:lnTo>
                  <a:lnTo>
                    <a:pt x="12213" y="9198"/>
                  </a:lnTo>
                  <a:lnTo>
                    <a:pt x="12196" y="9200"/>
                  </a:lnTo>
                  <a:lnTo>
                    <a:pt x="12179" y="9203"/>
                  </a:lnTo>
                  <a:lnTo>
                    <a:pt x="12134" y="9103"/>
                  </a:lnTo>
                  <a:lnTo>
                    <a:pt x="12086" y="9004"/>
                  </a:lnTo>
                  <a:lnTo>
                    <a:pt x="12038" y="8907"/>
                  </a:lnTo>
                  <a:lnTo>
                    <a:pt x="11989" y="8811"/>
                  </a:lnTo>
                  <a:lnTo>
                    <a:pt x="11937" y="8715"/>
                  </a:lnTo>
                  <a:lnTo>
                    <a:pt x="11884" y="8621"/>
                  </a:lnTo>
                  <a:lnTo>
                    <a:pt x="11857" y="8575"/>
                  </a:lnTo>
                  <a:lnTo>
                    <a:pt x="11830" y="8529"/>
                  </a:lnTo>
                  <a:lnTo>
                    <a:pt x="11803" y="8483"/>
                  </a:lnTo>
                  <a:lnTo>
                    <a:pt x="11774" y="8438"/>
                  </a:lnTo>
                  <a:lnTo>
                    <a:pt x="11746" y="8393"/>
                  </a:lnTo>
                  <a:lnTo>
                    <a:pt x="11718" y="8348"/>
                  </a:lnTo>
                  <a:lnTo>
                    <a:pt x="11689" y="8304"/>
                  </a:lnTo>
                  <a:lnTo>
                    <a:pt x="11659" y="8261"/>
                  </a:lnTo>
                  <a:lnTo>
                    <a:pt x="11629" y="8217"/>
                  </a:lnTo>
                  <a:lnTo>
                    <a:pt x="11599" y="8175"/>
                  </a:lnTo>
                  <a:lnTo>
                    <a:pt x="11568" y="8133"/>
                  </a:lnTo>
                  <a:lnTo>
                    <a:pt x="11537" y="8090"/>
                  </a:lnTo>
                  <a:lnTo>
                    <a:pt x="11506" y="8049"/>
                  </a:lnTo>
                  <a:lnTo>
                    <a:pt x="11474" y="8008"/>
                  </a:lnTo>
                  <a:lnTo>
                    <a:pt x="11442" y="7967"/>
                  </a:lnTo>
                  <a:lnTo>
                    <a:pt x="11409" y="7927"/>
                  </a:lnTo>
                  <a:lnTo>
                    <a:pt x="11376" y="7888"/>
                  </a:lnTo>
                  <a:lnTo>
                    <a:pt x="11343" y="7848"/>
                  </a:lnTo>
                  <a:lnTo>
                    <a:pt x="11309" y="7810"/>
                  </a:lnTo>
                  <a:lnTo>
                    <a:pt x="11274" y="7772"/>
                  </a:lnTo>
                  <a:lnTo>
                    <a:pt x="11231" y="7730"/>
                  </a:lnTo>
                  <a:lnTo>
                    <a:pt x="11182" y="7696"/>
                  </a:lnTo>
                  <a:lnTo>
                    <a:pt x="11126" y="7668"/>
                  </a:lnTo>
                  <a:lnTo>
                    <a:pt x="11065" y="7647"/>
                  </a:lnTo>
                  <a:lnTo>
                    <a:pt x="11001" y="7632"/>
                  </a:lnTo>
                  <a:lnTo>
                    <a:pt x="10932" y="7621"/>
                  </a:lnTo>
                  <a:lnTo>
                    <a:pt x="10858" y="7617"/>
                  </a:lnTo>
                  <a:lnTo>
                    <a:pt x="10783" y="7618"/>
                  </a:lnTo>
                  <a:lnTo>
                    <a:pt x="10703" y="7625"/>
                  </a:lnTo>
                  <a:lnTo>
                    <a:pt x="10621" y="7636"/>
                  </a:lnTo>
                  <a:lnTo>
                    <a:pt x="10537" y="7651"/>
                  </a:lnTo>
                  <a:lnTo>
                    <a:pt x="10451" y="7670"/>
                  </a:lnTo>
                  <a:lnTo>
                    <a:pt x="10363" y="7693"/>
                  </a:lnTo>
                  <a:lnTo>
                    <a:pt x="10276" y="7719"/>
                  </a:lnTo>
                  <a:lnTo>
                    <a:pt x="10187" y="7750"/>
                  </a:lnTo>
                  <a:lnTo>
                    <a:pt x="10097" y="7782"/>
                  </a:lnTo>
                  <a:lnTo>
                    <a:pt x="10008" y="7817"/>
                  </a:lnTo>
                  <a:lnTo>
                    <a:pt x="9919" y="7855"/>
                  </a:lnTo>
                  <a:lnTo>
                    <a:pt x="9832" y="7896"/>
                  </a:lnTo>
                  <a:lnTo>
                    <a:pt x="9745" y="7937"/>
                  </a:lnTo>
                  <a:lnTo>
                    <a:pt x="9660" y="7980"/>
                  </a:lnTo>
                  <a:lnTo>
                    <a:pt x="9579" y="8025"/>
                  </a:lnTo>
                  <a:lnTo>
                    <a:pt x="9499" y="8070"/>
                  </a:lnTo>
                  <a:lnTo>
                    <a:pt x="9422" y="8116"/>
                  </a:lnTo>
                  <a:lnTo>
                    <a:pt x="9348" y="8163"/>
                  </a:lnTo>
                  <a:lnTo>
                    <a:pt x="9279" y="8210"/>
                  </a:lnTo>
                  <a:lnTo>
                    <a:pt x="9213" y="8257"/>
                  </a:lnTo>
                  <a:lnTo>
                    <a:pt x="9152" y="8303"/>
                  </a:lnTo>
                  <a:lnTo>
                    <a:pt x="9096" y="8348"/>
                  </a:lnTo>
                  <a:lnTo>
                    <a:pt x="9045" y="8393"/>
                  </a:lnTo>
                  <a:lnTo>
                    <a:pt x="9000" y="8436"/>
                  </a:lnTo>
                  <a:lnTo>
                    <a:pt x="8962" y="8477"/>
                  </a:lnTo>
                  <a:lnTo>
                    <a:pt x="8926" y="8534"/>
                  </a:lnTo>
                  <a:lnTo>
                    <a:pt x="8891" y="8622"/>
                  </a:lnTo>
                  <a:lnTo>
                    <a:pt x="8856" y="8740"/>
                  </a:lnTo>
                  <a:lnTo>
                    <a:pt x="8822" y="8885"/>
                  </a:lnTo>
                  <a:lnTo>
                    <a:pt x="8789" y="9055"/>
                  </a:lnTo>
                  <a:lnTo>
                    <a:pt x="8758" y="9247"/>
                  </a:lnTo>
                  <a:lnTo>
                    <a:pt x="8728" y="9462"/>
                  </a:lnTo>
                  <a:lnTo>
                    <a:pt x="8701" y="9695"/>
                  </a:lnTo>
                  <a:lnTo>
                    <a:pt x="8676" y="9945"/>
                  </a:lnTo>
                  <a:lnTo>
                    <a:pt x="8653" y="10210"/>
                  </a:lnTo>
                  <a:lnTo>
                    <a:pt x="8632" y="10488"/>
                  </a:lnTo>
                  <a:lnTo>
                    <a:pt x="8616" y="10778"/>
                  </a:lnTo>
                  <a:lnTo>
                    <a:pt x="8602" y="11075"/>
                  </a:lnTo>
                  <a:lnTo>
                    <a:pt x="8592" y="11379"/>
                  </a:lnTo>
                  <a:lnTo>
                    <a:pt x="8586" y="11688"/>
                  </a:lnTo>
                  <a:lnTo>
                    <a:pt x="8584" y="12000"/>
                  </a:lnTo>
                  <a:lnTo>
                    <a:pt x="8587" y="12312"/>
                  </a:lnTo>
                  <a:lnTo>
                    <a:pt x="8594" y="12623"/>
                  </a:lnTo>
                  <a:lnTo>
                    <a:pt x="8606" y="12931"/>
                  </a:lnTo>
                  <a:lnTo>
                    <a:pt x="8624" y="13232"/>
                  </a:lnTo>
                  <a:lnTo>
                    <a:pt x="8646" y="13526"/>
                  </a:lnTo>
                  <a:lnTo>
                    <a:pt x="8676" y="13811"/>
                  </a:lnTo>
                  <a:lnTo>
                    <a:pt x="8710" y="14084"/>
                  </a:lnTo>
                  <a:lnTo>
                    <a:pt x="8752" y="14343"/>
                  </a:lnTo>
                  <a:lnTo>
                    <a:pt x="8799" y="14586"/>
                  </a:lnTo>
                  <a:lnTo>
                    <a:pt x="8854" y="14812"/>
                  </a:lnTo>
                  <a:lnTo>
                    <a:pt x="8916" y="15017"/>
                  </a:lnTo>
                  <a:lnTo>
                    <a:pt x="8985" y="15201"/>
                  </a:lnTo>
                  <a:lnTo>
                    <a:pt x="9063" y="15360"/>
                  </a:lnTo>
                  <a:lnTo>
                    <a:pt x="9147" y="15493"/>
                  </a:lnTo>
                  <a:lnTo>
                    <a:pt x="9240" y="15599"/>
                  </a:lnTo>
                  <a:lnTo>
                    <a:pt x="9342" y="15674"/>
                  </a:lnTo>
                  <a:lnTo>
                    <a:pt x="9561" y="15789"/>
                  </a:lnTo>
                  <a:lnTo>
                    <a:pt x="9773" y="15886"/>
                  </a:lnTo>
                  <a:lnTo>
                    <a:pt x="9977" y="15966"/>
                  </a:lnTo>
                  <a:lnTo>
                    <a:pt x="10175" y="16028"/>
                  </a:lnTo>
                  <a:lnTo>
                    <a:pt x="10365" y="16075"/>
                  </a:lnTo>
                  <a:lnTo>
                    <a:pt x="10549" y="16106"/>
                  </a:lnTo>
                  <a:lnTo>
                    <a:pt x="10726" y="16124"/>
                  </a:lnTo>
                  <a:lnTo>
                    <a:pt x="10897" y="16128"/>
                  </a:lnTo>
                  <a:lnTo>
                    <a:pt x="11060" y="16119"/>
                  </a:lnTo>
                  <a:lnTo>
                    <a:pt x="11217" y="16100"/>
                  </a:lnTo>
                  <a:lnTo>
                    <a:pt x="11367" y="16069"/>
                  </a:lnTo>
                  <a:lnTo>
                    <a:pt x="11511" y="16028"/>
                  </a:lnTo>
                  <a:lnTo>
                    <a:pt x="11648" y="15978"/>
                  </a:lnTo>
                  <a:lnTo>
                    <a:pt x="11778" y="15920"/>
                  </a:lnTo>
                  <a:lnTo>
                    <a:pt x="11903" y="15855"/>
                  </a:lnTo>
                  <a:lnTo>
                    <a:pt x="12020" y="15782"/>
                  </a:lnTo>
                  <a:lnTo>
                    <a:pt x="12131" y="15705"/>
                  </a:lnTo>
                  <a:lnTo>
                    <a:pt x="12235" y="15622"/>
                  </a:lnTo>
                  <a:lnTo>
                    <a:pt x="12333" y="15535"/>
                  </a:lnTo>
                  <a:lnTo>
                    <a:pt x="12425" y="15445"/>
                  </a:lnTo>
                  <a:lnTo>
                    <a:pt x="12511" y="15353"/>
                  </a:lnTo>
                  <a:lnTo>
                    <a:pt x="12589" y="15259"/>
                  </a:lnTo>
                  <a:lnTo>
                    <a:pt x="12663" y="15164"/>
                  </a:lnTo>
                  <a:lnTo>
                    <a:pt x="12730" y="15071"/>
                  </a:lnTo>
                  <a:lnTo>
                    <a:pt x="12790" y="14977"/>
                  </a:lnTo>
                  <a:lnTo>
                    <a:pt x="12844" y="14885"/>
                  </a:lnTo>
                  <a:lnTo>
                    <a:pt x="12892" y="14796"/>
                  </a:lnTo>
                  <a:lnTo>
                    <a:pt x="12935" y="14712"/>
                  </a:lnTo>
                  <a:lnTo>
                    <a:pt x="12971" y="14631"/>
                  </a:lnTo>
                  <a:lnTo>
                    <a:pt x="13002" y="14556"/>
                  </a:lnTo>
                  <a:lnTo>
                    <a:pt x="13026" y="14486"/>
                  </a:lnTo>
                  <a:lnTo>
                    <a:pt x="13044" y="14424"/>
                  </a:lnTo>
                  <a:lnTo>
                    <a:pt x="13051" y="14393"/>
                  </a:lnTo>
                  <a:lnTo>
                    <a:pt x="13057" y="14358"/>
                  </a:lnTo>
                  <a:lnTo>
                    <a:pt x="13063" y="14319"/>
                  </a:lnTo>
                  <a:lnTo>
                    <a:pt x="13069" y="14275"/>
                  </a:lnTo>
                  <a:lnTo>
                    <a:pt x="13074" y="14227"/>
                  </a:lnTo>
                  <a:lnTo>
                    <a:pt x="13079" y="14176"/>
                  </a:lnTo>
                  <a:lnTo>
                    <a:pt x="13083" y="14119"/>
                  </a:lnTo>
                  <a:lnTo>
                    <a:pt x="13086" y="14060"/>
                  </a:lnTo>
                  <a:lnTo>
                    <a:pt x="13089" y="13996"/>
                  </a:lnTo>
                  <a:lnTo>
                    <a:pt x="13091" y="13929"/>
                  </a:lnTo>
                  <a:lnTo>
                    <a:pt x="13092" y="13858"/>
                  </a:lnTo>
                  <a:lnTo>
                    <a:pt x="13093" y="13784"/>
                  </a:lnTo>
                  <a:lnTo>
                    <a:pt x="13093" y="13707"/>
                  </a:lnTo>
                  <a:lnTo>
                    <a:pt x="13092" y="13626"/>
                  </a:lnTo>
                  <a:lnTo>
                    <a:pt x="13090" y="13542"/>
                  </a:lnTo>
                  <a:lnTo>
                    <a:pt x="13088" y="13457"/>
                  </a:lnTo>
                  <a:lnTo>
                    <a:pt x="13150" y="13442"/>
                  </a:lnTo>
                  <a:lnTo>
                    <a:pt x="13212" y="13426"/>
                  </a:lnTo>
                  <a:lnTo>
                    <a:pt x="13271" y="13407"/>
                  </a:lnTo>
                  <a:lnTo>
                    <a:pt x="13331" y="13388"/>
                  </a:lnTo>
                  <a:lnTo>
                    <a:pt x="13360" y="13377"/>
                  </a:lnTo>
                  <a:lnTo>
                    <a:pt x="13388" y="13367"/>
                  </a:lnTo>
                  <a:lnTo>
                    <a:pt x="13416" y="13356"/>
                  </a:lnTo>
                  <a:lnTo>
                    <a:pt x="13444" y="13344"/>
                  </a:lnTo>
                  <a:lnTo>
                    <a:pt x="13470" y="13332"/>
                  </a:lnTo>
                  <a:lnTo>
                    <a:pt x="13496" y="13320"/>
                  </a:lnTo>
                  <a:lnTo>
                    <a:pt x="13522" y="13307"/>
                  </a:lnTo>
                  <a:lnTo>
                    <a:pt x="13546" y="13294"/>
                  </a:lnTo>
                  <a:lnTo>
                    <a:pt x="13570" y="13279"/>
                  </a:lnTo>
                  <a:lnTo>
                    <a:pt x="13592" y="13265"/>
                  </a:lnTo>
                  <a:lnTo>
                    <a:pt x="13614" y="13250"/>
                  </a:lnTo>
                  <a:lnTo>
                    <a:pt x="13635" y="13235"/>
                  </a:lnTo>
                  <a:lnTo>
                    <a:pt x="13654" y="13220"/>
                  </a:lnTo>
                  <a:lnTo>
                    <a:pt x="13672" y="13204"/>
                  </a:lnTo>
                  <a:lnTo>
                    <a:pt x="13689" y="13187"/>
                  </a:lnTo>
                  <a:lnTo>
                    <a:pt x="13705" y="13170"/>
                  </a:lnTo>
                  <a:lnTo>
                    <a:pt x="13720" y="13151"/>
                  </a:lnTo>
                  <a:lnTo>
                    <a:pt x="13733" y="13133"/>
                  </a:lnTo>
                  <a:lnTo>
                    <a:pt x="13744" y="13115"/>
                  </a:lnTo>
                  <a:lnTo>
                    <a:pt x="13754" y="13096"/>
                  </a:lnTo>
                  <a:lnTo>
                    <a:pt x="13763" y="13076"/>
                  </a:lnTo>
                  <a:lnTo>
                    <a:pt x="13770" y="13056"/>
                  </a:lnTo>
                  <a:lnTo>
                    <a:pt x="13775" y="13034"/>
                  </a:lnTo>
                  <a:lnTo>
                    <a:pt x="13778" y="13013"/>
                  </a:lnTo>
                  <a:lnTo>
                    <a:pt x="13780" y="12962"/>
                  </a:lnTo>
                  <a:lnTo>
                    <a:pt x="13776" y="12896"/>
                  </a:lnTo>
                  <a:lnTo>
                    <a:pt x="13766" y="12817"/>
                  </a:lnTo>
                  <a:lnTo>
                    <a:pt x="13751" y="12725"/>
                  </a:lnTo>
                  <a:lnTo>
                    <a:pt x="13731" y="12622"/>
                  </a:lnTo>
                  <a:lnTo>
                    <a:pt x="13706" y="12508"/>
                  </a:lnTo>
                  <a:lnTo>
                    <a:pt x="13676" y="12385"/>
                  </a:lnTo>
                  <a:lnTo>
                    <a:pt x="13643" y="12253"/>
                  </a:lnTo>
                  <a:lnTo>
                    <a:pt x="13605" y="12115"/>
                  </a:lnTo>
                  <a:lnTo>
                    <a:pt x="13565" y="11969"/>
                  </a:lnTo>
                  <a:lnTo>
                    <a:pt x="13521" y="11819"/>
                  </a:lnTo>
                  <a:lnTo>
                    <a:pt x="13474" y="11664"/>
                  </a:lnTo>
                  <a:lnTo>
                    <a:pt x="13425" y="11505"/>
                  </a:lnTo>
                  <a:lnTo>
                    <a:pt x="13373" y="11345"/>
                  </a:lnTo>
                  <a:lnTo>
                    <a:pt x="13320" y="11184"/>
                  </a:lnTo>
                  <a:lnTo>
                    <a:pt x="13265" y="11021"/>
                  </a:lnTo>
                  <a:lnTo>
                    <a:pt x="13210" y="10860"/>
                  </a:lnTo>
                  <a:lnTo>
                    <a:pt x="13152" y="10701"/>
                  </a:lnTo>
                  <a:lnTo>
                    <a:pt x="13094" y="10545"/>
                  </a:lnTo>
                  <a:lnTo>
                    <a:pt x="13037" y="10392"/>
                  </a:lnTo>
                  <a:lnTo>
                    <a:pt x="12979" y="10244"/>
                  </a:lnTo>
                  <a:lnTo>
                    <a:pt x="12923" y="10103"/>
                  </a:lnTo>
                  <a:lnTo>
                    <a:pt x="12866" y="9968"/>
                  </a:lnTo>
                  <a:lnTo>
                    <a:pt x="12811" y="9841"/>
                  </a:lnTo>
                  <a:lnTo>
                    <a:pt x="12757" y="9724"/>
                  </a:lnTo>
                  <a:lnTo>
                    <a:pt x="12705" y="9616"/>
                  </a:lnTo>
                  <a:lnTo>
                    <a:pt x="12654" y="9520"/>
                  </a:lnTo>
                  <a:lnTo>
                    <a:pt x="12607" y="9435"/>
                  </a:lnTo>
                  <a:lnTo>
                    <a:pt x="12561" y="9363"/>
                  </a:lnTo>
                  <a:lnTo>
                    <a:pt x="12519" y="9306"/>
                  </a:lnTo>
                  <a:lnTo>
                    <a:pt x="12480" y="9264"/>
                  </a:lnTo>
                  <a:lnTo>
                    <a:pt x="12445" y="923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a:off x="3962400" y="1853059"/>
            <a:ext cx="711200" cy="711200"/>
            <a:chOff x="3962400" y="1853059"/>
            <a:chExt cx="711200" cy="711200"/>
          </a:xfrm>
        </p:grpSpPr>
        <p:sp>
          <p:nvSpPr>
            <p:cNvPr id="27" name="Oval 26"/>
            <p:cNvSpPr/>
            <p:nvPr userDrawn="1"/>
          </p:nvSpPr>
          <p:spPr>
            <a:xfrm>
              <a:off x="3962400" y="1853059"/>
              <a:ext cx="711200" cy="711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Freeform 445"/>
            <p:cNvSpPr>
              <a:spLocks/>
            </p:cNvSpPr>
            <p:nvPr/>
          </p:nvSpPr>
          <p:spPr bwMode="auto">
            <a:xfrm>
              <a:off x="4114800" y="2037419"/>
              <a:ext cx="406400" cy="331788"/>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userDrawn="1"/>
        </p:nvGrpSpPr>
        <p:grpSpPr>
          <a:xfrm>
            <a:off x="3962400" y="3904023"/>
            <a:ext cx="711200" cy="711200"/>
            <a:chOff x="3962400" y="3904023"/>
            <a:chExt cx="711200" cy="711200"/>
          </a:xfrm>
        </p:grpSpPr>
        <p:sp>
          <p:nvSpPr>
            <p:cNvPr id="30" name="Oval 29"/>
            <p:cNvSpPr/>
            <p:nvPr userDrawn="1"/>
          </p:nvSpPr>
          <p:spPr>
            <a:xfrm>
              <a:off x="3962400" y="3904023"/>
              <a:ext cx="711200" cy="71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Freeform 521"/>
            <p:cNvSpPr>
              <a:spLocks/>
            </p:cNvSpPr>
            <p:nvPr/>
          </p:nvSpPr>
          <p:spPr bwMode="auto">
            <a:xfrm>
              <a:off x="4189418" y="4022111"/>
              <a:ext cx="257175" cy="406400"/>
            </a:xfrm>
            <a:custGeom>
              <a:avLst/>
              <a:gdLst>
                <a:gd name="T0" fmla="*/ 8669 w 10205"/>
                <a:gd name="T1" fmla="*/ 4422 h 16127"/>
                <a:gd name="T2" fmla="*/ 7894 w 10205"/>
                <a:gd name="T3" fmla="*/ 2974 h 16127"/>
                <a:gd name="T4" fmla="*/ 7099 w 10205"/>
                <a:gd name="T5" fmla="*/ 1666 h 16127"/>
                <a:gd name="T6" fmla="*/ 6410 w 10205"/>
                <a:gd name="T7" fmla="*/ 649 h 16127"/>
                <a:gd name="T8" fmla="*/ 5954 w 10205"/>
                <a:gd name="T9" fmla="*/ 75 h 16127"/>
                <a:gd name="T10" fmla="*/ 5738 w 10205"/>
                <a:gd name="T11" fmla="*/ 128 h 16127"/>
                <a:gd name="T12" fmla="*/ 5396 w 10205"/>
                <a:gd name="T13" fmla="*/ 1175 h 16127"/>
                <a:gd name="T14" fmla="*/ 4823 w 10205"/>
                <a:gd name="T15" fmla="*/ 2913 h 16127"/>
                <a:gd name="T16" fmla="*/ 4036 w 10205"/>
                <a:gd name="T17" fmla="*/ 4619 h 16127"/>
                <a:gd name="T18" fmla="*/ 2878 w 10205"/>
                <a:gd name="T19" fmla="*/ 6232 h 16127"/>
                <a:gd name="T20" fmla="*/ 2053 w 10205"/>
                <a:gd name="T21" fmla="*/ 6971 h 16127"/>
                <a:gd name="T22" fmla="*/ 1924 w 10205"/>
                <a:gd name="T23" fmla="*/ 7069 h 16127"/>
                <a:gd name="T24" fmla="*/ 1353 w 10205"/>
                <a:gd name="T25" fmla="*/ 7595 h 16127"/>
                <a:gd name="T26" fmla="*/ 863 w 10205"/>
                <a:gd name="T27" fmla="*/ 8203 h 16127"/>
                <a:gd name="T28" fmla="*/ 469 w 10205"/>
                <a:gd name="T29" fmla="*/ 8884 h 16127"/>
                <a:gd name="T30" fmla="*/ 187 w 10205"/>
                <a:gd name="T31" fmla="*/ 9628 h 16127"/>
                <a:gd name="T32" fmla="*/ 30 w 10205"/>
                <a:gd name="T33" fmla="*/ 10426 h 16127"/>
                <a:gd name="T34" fmla="*/ 65 w 10205"/>
                <a:gd name="T35" fmla="*/ 12011 h 16127"/>
                <a:gd name="T36" fmla="*/ 525 w 10205"/>
                <a:gd name="T37" fmla="*/ 13577 h 16127"/>
                <a:gd name="T38" fmla="*/ 1257 w 10205"/>
                <a:gd name="T39" fmla="*/ 14694 h 16127"/>
                <a:gd name="T40" fmla="*/ 2062 w 10205"/>
                <a:gd name="T41" fmla="*/ 15391 h 16127"/>
                <a:gd name="T42" fmla="*/ 2738 w 10205"/>
                <a:gd name="T43" fmla="*/ 15703 h 16127"/>
                <a:gd name="T44" fmla="*/ 3120 w 10205"/>
                <a:gd name="T45" fmla="*/ 15649 h 16127"/>
                <a:gd name="T46" fmla="*/ 3458 w 10205"/>
                <a:gd name="T47" fmla="*/ 15161 h 16127"/>
                <a:gd name="T48" fmla="*/ 3836 w 10205"/>
                <a:gd name="T49" fmla="*/ 14332 h 16127"/>
                <a:gd name="T50" fmla="*/ 4219 w 10205"/>
                <a:gd name="T51" fmla="*/ 13300 h 16127"/>
                <a:gd name="T52" fmla="*/ 4574 w 10205"/>
                <a:gd name="T53" fmla="*/ 12208 h 16127"/>
                <a:gd name="T54" fmla="*/ 4868 w 10205"/>
                <a:gd name="T55" fmla="*/ 11196 h 16127"/>
                <a:gd name="T56" fmla="*/ 5319 w 10205"/>
                <a:gd name="T57" fmla="*/ 9382 h 16127"/>
                <a:gd name="T58" fmla="*/ 5689 w 10205"/>
                <a:gd name="T59" fmla="*/ 7662 h 16127"/>
                <a:gd name="T60" fmla="*/ 6135 w 10205"/>
                <a:gd name="T61" fmla="*/ 5404 h 16127"/>
                <a:gd name="T62" fmla="*/ 6308 w 10205"/>
                <a:gd name="T63" fmla="*/ 4655 h 16127"/>
                <a:gd name="T64" fmla="*/ 6422 w 10205"/>
                <a:gd name="T65" fmla="*/ 4539 h 16127"/>
                <a:gd name="T66" fmla="*/ 6543 w 10205"/>
                <a:gd name="T67" fmla="*/ 5090 h 16127"/>
                <a:gd name="T68" fmla="*/ 6667 w 10205"/>
                <a:gd name="T69" fmla="*/ 6169 h 16127"/>
                <a:gd name="T70" fmla="*/ 6767 w 10205"/>
                <a:gd name="T71" fmla="*/ 7625 h 16127"/>
                <a:gd name="T72" fmla="*/ 6812 w 10205"/>
                <a:gd name="T73" fmla="*/ 9302 h 16127"/>
                <a:gd name="T74" fmla="*/ 6776 w 10205"/>
                <a:gd name="T75" fmla="*/ 11050 h 16127"/>
                <a:gd name="T76" fmla="*/ 6619 w 10205"/>
                <a:gd name="T77" fmla="*/ 12505 h 16127"/>
                <a:gd name="T78" fmla="*/ 6355 w 10205"/>
                <a:gd name="T79" fmla="*/ 13804 h 16127"/>
                <a:gd name="T80" fmla="*/ 6064 w 10205"/>
                <a:gd name="T81" fmla="*/ 14876 h 16127"/>
                <a:gd name="T82" fmla="*/ 5772 w 10205"/>
                <a:gd name="T83" fmla="*/ 15832 h 16127"/>
                <a:gd name="T84" fmla="*/ 5728 w 10205"/>
                <a:gd name="T85" fmla="*/ 16104 h 16127"/>
                <a:gd name="T86" fmla="*/ 6136 w 10205"/>
                <a:gd name="T87" fmla="*/ 16082 h 16127"/>
                <a:gd name="T88" fmla="*/ 6946 w 10205"/>
                <a:gd name="T89" fmla="*/ 15786 h 16127"/>
                <a:gd name="T90" fmla="*/ 7942 w 10205"/>
                <a:gd name="T91" fmla="*/ 15227 h 16127"/>
                <a:gd name="T92" fmla="*/ 8912 w 10205"/>
                <a:gd name="T93" fmla="*/ 14408 h 16127"/>
                <a:gd name="T94" fmla="*/ 9641 w 10205"/>
                <a:gd name="T95" fmla="*/ 13340 h 16127"/>
                <a:gd name="T96" fmla="*/ 9896 w 10205"/>
                <a:gd name="T97" fmla="*/ 12651 h 16127"/>
                <a:gd name="T98" fmla="*/ 10090 w 10205"/>
                <a:gd name="T99" fmla="*/ 11836 h 16127"/>
                <a:gd name="T100" fmla="*/ 10205 w 10205"/>
                <a:gd name="T101" fmla="*/ 10514 h 16127"/>
                <a:gd name="T102" fmla="*/ 10070 w 10205"/>
                <a:gd name="T103" fmla="*/ 8716 h 16127"/>
                <a:gd name="T104" fmla="*/ 9516 w 10205"/>
                <a:gd name="T105" fmla="*/ 6470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05" h="16127">
                  <a:moveTo>
                    <a:pt x="9209" y="5629"/>
                  </a:moveTo>
                  <a:lnTo>
                    <a:pt x="9112" y="5392"/>
                  </a:lnTo>
                  <a:lnTo>
                    <a:pt x="9010" y="5152"/>
                  </a:lnTo>
                  <a:lnTo>
                    <a:pt x="8901" y="4910"/>
                  </a:lnTo>
                  <a:lnTo>
                    <a:pt x="8787" y="4667"/>
                  </a:lnTo>
                  <a:lnTo>
                    <a:pt x="8669" y="4422"/>
                  </a:lnTo>
                  <a:lnTo>
                    <a:pt x="8547" y="4177"/>
                  </a:lnTo>
                  <a:lnTo>
                    <a:pt x="8421" y="3933"/>
                  </a:lnTo>
                  <a:lnTo>
                    <a:pt x="8292" y="3689"/>
                  </a:lnTo>
                  <a:lnTo>
                    <a:pt x="8161" y="3448"/>
                  </a:lnTo>
                  <a:lnTo>
                    <a:pt x="8028" y="3209"/>
                  </a:lnTo>
                  <a:lnTo>
                    <a:pt x="7894" y="2974"/>
                  </a:lnTo>
                  <a:lnTo>
                    <a:pt x="7760" y="2742"/>
                  </a:lnTo>
                  <a:lnTo>
                    <a:pt x="7625" y="2515"/>
                  </a:lnTo>
                  <a:lnTo>
                    <a:pt x="7491" y="2292"/>
                  </a:lnTo>
                  <a:lnTo>
                    <a:pt x="7358" y="2076"/>
                  </a:lnTo>
                  <a:lnTo>
                    <a:pt x="7227" y="1868"/>
                  </a:lnTo>
                  <a:lnTo>
                    <a:pt x="7099" y="1666"/>
                  </a:lnTo>
                  <a:lnTo>
                    <a:pt x="6973" y="1472"/>
                  </a:lnTo>
                  <a:lnTo>
                    <a:pt x="6851" y="1287"/>
                  </a:lnTo>
                  <a:lnTo>
                    <a:pt x="6733" y="1112"/>
                  </a:lnTo>
                  <a:lnTo>
                    <a:pt x="6620" y="947"/>
                  </a:lnTo>
                  <a:lnTo>
                    <a:pt x="6511" y="792"/>
                  </a:lnTo>
                  <a:lnTo>
                    <a:pt x="6410" y="649"/>
                  </a:lnTo>
                  <a:lnTo>
                    <a:pt x="6314" y="519"/>
                  </a:lnTo>
                  <a:lnTo>
                    <a:pt x="6226" y="401"/>
                  </a:lnTo>
                  <a:lnTo>
                    <a:pt x="6145" y="297"/>
                  </a:lnTo>
                  <a:lnTo>
                    <a:pt x="6072" y="208"/>
                  </a:lnTo>
                  <a:lnTo>
                    <a:pt x="6008" y="133"/>
                  </a:lnTo>
                  <a:lnTo>
                    <a:pt x="5954" y="75"/>
                  </a:lnTo>
                  <a:lnTo>
                    <a:pt x="5909" y="32"/>
                  </a:lnTo>
                  <a:lnTo>
                    <a:pt x="5875" y="7"/>
                  </a:lnTo>
                  <a:lnTo>
                    <a:pt x="5853" y="0"/>
                  </a:lnTo>
                  <a:lnTo>
                    <a:pt x="5816" y="17"/>
                  </a:lnTo>
                  <a:lnTo>
                    <a:pt x="5778" y="60"/>
                  </a:lnTo>
                  <a:lnTo>
                    <a:pt x="5738" y="128"/>
                  </a:lnTo>
                  <a:lnTo>
                    <a:pt x="5698" y="219"/>
                  </a:lnTo>
                  <a:lnTo>
                    <a:pt x="5655" y="332"/>
                  </a:lnTo>
                  <a:lnTo>
                    <a:pt x="5610" y="464"/>
                  </a:lnTo>
                  <a:lnTo>
                    <a:pt x="5561" y="616"/>
                  </a:lnTo>
                  <a:lnTo>
                    <a:pt x="5510" y="786"/>
                  </a:lnTo>
                  <a:lnTo>
                    <a:pt x="5396" y="1175"/>
                  </a:lnTo>
                  <a:lnTo>
                    <a:pt x="5261" y="1621"/>
                  </a:lnTo>
                  <a:lnTo>
                    <a:pt x="5186" y="1861"/>
                  </a:lnTo>
                  <a:lnTo>
                    <a:pt x="5105" y="2112"/>
                  </a:lnTo>
                  <a:lnTo>
                    <a:pt x="5019" y="2372"/>
                  </a:lnTo>
                  <a:lnTo>
                    <a:pt x="4924" y="2639"/>
                  </a:lnTo>
                  <a:lnTo>
                    <a:pt x="4823" y="2913"/>
                  </a:lnTo>
                  <a:lnTo>
                    <a:pt x="4713" y="3192"/>
                  </a:lnTo>
                  <a:lnTo>
                    <a:pt x="4595" y="3475"/>
                  </a:lnTo>
                  <a:lnTo>
                    <a:pt x="4470" y="3760"/>
                  </a:lnTo>
                  <a:lnTo>
                    <a:pt x="4335" y="4047"/>
                  </a:lnTo>
                  <a:lnTo>
                    <a:pt x="4190" y="4333"/>
                  </a:lnTo>
                  <a:lnTo>
                    <a:pt x="4036" y="4619"/>
                  </a:lnTo>
                  <a:lnTo>
                    <a:pt x="3871" y="4902"/>
                  </a:lnTo>
                  <a:lnTo>
                    <a:pt x="3696" y="5181"/>
                  </a:lnTo>
                  <a:lnTo>
                    <a:pt x="3510" y="5454"/>
                  </a:lnTo>
                  <a:lnTo>
                    <a:pt x="3311" y="5722"/>
                  </a:lnTo>
                  <a:lnTo>
                    <a:pt x="3100" y="5981"/>
                  </a:lnTo>
                  <a:lnTo>
                    <a:pt x="2878" y="6232"/>
                  </a:lnTo>
                  <a:lnTo>
                    <a:pt x="2642" y="6473"/>
                  </a:lnTo>
                  <a:lnTo>
                    <a:pt x="2393" y="6702"/>
                  </a:lnTo>
                  <a:lnTo>
                    <a:pt x="2129" y="6918"/>
                  </a:lnTo>
                  <a:lnTo>
                    <a:pt x="2104" y="6935"/>
                  </a:lnTo>
                  <a:lnTo>
                    <a:pt x="2079" y="6953"/>
                  </a:lnTo>
                  <a:lnTo>
                    <a:pt x="2053" y="6971"/>
                  </a:lnTo>
                  <a:lnTo>
                    <a:pt x="2028" y="6990"/>
                  </a:lnTo>
                  <a:lnTo>
                    <a:pt x="2003" y="7010"/>
                  </a:lnTo>
                  <a:lnTo>
                    <a:pt x="1977" y="7029"/>
                  </a:lnTo>
                  <a:lnTo>
                    <a:pt x="1952" y="7049"/>
                  </a:lnTo>
                  <a:lnTo>
                    <a:pt x="1927" y="7069"/>
                  </a:lnTo>
                  <a:lnTo>
                    <a:pt x="1924" y="7069"/>
                  </a:lnTo>
                  <a:lnTo>
                    <a:pt x="1825" y="7151"/>
                  </a:lnTo>
                  <a:lnTo>
                    <a:pt x="1726" y="7235"/>
                  </a:lnTo>
                  <a:lnTo>
                    <a:pt x="1630" y="7321"/>
                  </a:lnTo>
                  <a:lnTo>
                    <a:pt x="1535" y="7411"/>
                  </a:lnTo>
                  <a:lnTo>
                    <a:pt x="1444" y="7502"/>
                  </a:lnTo>
                  <a:lnTo>
                    <a:pt x="1353" y="7595"/>
                  </a:lnTo>
                  <a:lnTo>
                    <a:pt x="1266" y="7691"/>
                  </a:lnTo>
                  <a:lnTo>
                    <a:pt x="1180" y="7789"/>
                  </a:lnTo>
                  <a:lnTo>
                    <a:pt x="1097" y="7890"/>
                  </a:lnTo>
                  <a:lnTo>
                    <a:pt x="1016" y="7992"/>
                  </a:lnTo>
                  <a:lnTo>
                    <a:pt x="938" y="8096"/>
                  </a:lnTo>
                  <a:lnTo>
                    <a:pt x="863" y="8203"/>
                  </a:lnTo>
                  <a:lnTo>
                    <a:pt x="790" y="8312"/>
                  </a:lnTo>
                  <a:lnTo>
                    <a:pt x="720" y="8423"/>
                  </a:lnTo>
                  <a:lnTo>
                    <a:pt x="653" y="8535"/>
                  </a:lnTo>
                  <a:lnTo>
                    <a:pt x="589" y="8650"/>
                  </a:lnTo>
                  <a:lnTo>
                    <a:pt x="528" y="8766"/>
                  </a:lnTo>
                  <a:lnTo>
                    <a:pt x="469" y="8884"/>
                  </a:lnTo>
                  <a:lnTo>
                    <a:pt x="414" y="9003"/>
                  </a:lnTo>
                  <a:lnTo>
                    <a:pt x="362" y="9125"/>
                  </a:lnTo>
                  <a:lnTo>
                    <a:pt x="313" y="9248"/>
                  </a:lnTo>
                  <a:lnTo>
                    <a:pt x="267" y="9373"/>
                  </a:lnTo>
                  <a:lnTo>
                    <a:pt x="225" y="9500"/>
                  </a:lnTo>
                  <a:lnTo>
                    <a:pt x="187" y="9628"/>
                  </a:lnTo>
                  <a:lnTo>
                    <a:pt x="151" y="9757"/>
                  </a:lnTo>
                  <a:lnTo>
                    <a:pt x="120" y="9888"/>
                  </a:lnTo>
                  <a:lnTo>
                    <a:pt x="91" y="10021"/>
                  </a:lnTo>
                  <a:lnTo>
                    <a:pt x="67" y="10155"/>
                  </a:lnTo>
                  <a:lnTo>
                    <a:pt x="47" y="10290"/>
                  </a:lnTo>
                  <a:lnTo>
                    <a:pt x="30" y="10426"/>
                  </a:lnTo>
                  <a:lnTo>
                    <a:pt x="18" y="10564"/>
                  </a:lnTo>
                  <a:lnTo>
                    <a:pt x="9" y="10702"/>
                  </a:lnTo>
                  <a:lnTo>
                    <a:pt x="0" y="11050"/>
                  </a:lnTo>
                  <a:lnTo>
                    <a:pt x="7" y="11384"/>
                  </a:lnTo>
                  <a:lnTo>
                    <a:pt x="29" y="11705"/>
                  </a:lnTo>
                  <a:lnTo>
                    <a:pt x="65" y="12011"/>
                  </a:lnTo>
                  <a:lnTo>
                    <a:pt x="115" y="12305"/>
                  </a:lnTo>
                  <a:lnTo>
                    <a:pt x="176" y="12585"/>
                  </a:lnTo>
                  <a:lnTo>
                    <a:pt x="248" y="12852"/>
                  </a:lnTo>
                  <a:lnTo>
                    <a:pt x="332" y="13107"/>
                  </a:lnTo>
                  <a:lnTo>
                    <a:pt x="424" y="13348"/>
                  </a:lnTo>
                  <a:lnTo>
                    <a:pt x="525" y="13577"/>
                  </a:lnTo>
                  <a:lnTo>
                    <a:pt x="633" y="13793"/>
                  </a:lnTo>
                  <a:lnTo>
                    <a:pt x="749" y="13998"/>
                  </a:lnTo>
                  <a:lnTo>
                    <a:pt x="870" y="14190"/>
                  </a:lnTo>
                  <a:lnTo>
                    <a:pt x="995" y="14369"/>
                  </a:lnTo>
                  <a:lnTo>
                    <a:pt x="1125" y="14537"/>
                  </a:lnTo>
                  <a:lnTo>
                    <a:pt x="1257" y="14694"/>
                  </a:lnTo>
                  <a:lnTo>
                    <a:pt x="1391" y="14838"/>
                  </a:lnTo>
                  <a:lnTo>
                    <a:pt x="1527" y="14971"/>
                  </a:lnTo>
                  <a:lnTo>
                    <a:pt x="1663" y="15093"/>
                  </a:lnTo>
                  <a:lnTo>
                    <a:pt x="1798" y="15204"/>
                  </a:lnTo>
                  <a:lnTo>
                    <a:pt x="1931" y="15302"/>
                  </a:lnTo>
                  <a:lnTo>
                    <a:pt x="2062" y="15391"/>
                  </a:lnTo>
                  <a:lnTo>
                    <a:pt x="2189" y="15470"/>
                  </a:lnTo>
                  <a:lnTo>
                    <a:pt x="2311" y="15536"/>
                  </a:lnTo>
                  <a:lnTo>
                    <a:pt x="2429" y="15594"/>
                  </a:lnTo>
                  <a:lnTo>
                    <a:pt x="2539" y="15640"/>
                  </a:lnTo>
                  <a:lnTo>
                    <a:pt x="2643" y="15676"/>
                  </a:lnTo>
                  <a:lnTo>
                    <a:pt x="2738" y="15703"/>
                  </a:lnTo>
                  <a:lnTo>
                    <a:pt x="2825" y="15719"/>
                  </a:lnTo>
                  <a:lnTo>
                    <a:pt x="2901" y="15726"/>
                  </a:lnTo>
                  <a:lnTo>
                    <a:pt x="2967" y="15723"/>
                  </a:lnTo>
                  <a:lnTo>
                    <a:pt x="3020" y="15711"/>
                  </a:lnTo>
                  <a:lnTo>
                    <a:pt x="3068" y="15686"/>
                  </a:lnTo>
                  <a:lnTo>
                    <a:pt x="3120" y="15649"/>
                  </a:lnTo>
                  <a:lnTo>
                    <a:pt x="3172" y="15598"/>
                  </a:lnTo>
                  <a:lnTo>
                    <a:pt x="3226" y="15533"/>
                  </a:lnTo>
                  <a:lnTo>
                    <a:pt x="3282" y="15457"/>
                  </a:lnTo>
                  <a:lnTo>
                    <a:pt x="3340" y="15369"/>
                  </a:lnTo>
                  <a:lnTo>
                    <a:pt x="3399" y="15270"/>
                  </a:lnTo>
                  <a:lnTo>
                    <a:pt x="3458" y="15161"/>
                  </a:lnTo>
                  <a:lnTo>
                    <a:pt x="3520" y="15043"/>
                  </a:lnTo>
                  <a:lnTo>
                    <a:pt x="3582" y="14916"/>
                  </a:lnTo>
                  <a:lnTo>
                    <a:pt x="3645" y="14781"/>
                  </a:lnTo>
                  <a:lnTo>
                    <a:pt x="3709" y="14638"/>
                  </a:lnTo>
                  <a:lnTo>
                    <a:pt x="3772" y="14488"/>
                  </a:lnTo>
                  <a:lnTo>
                    <a:pt x="3836" y="14332"/>
                  </a:lnTo>
                  <a:lnTo>
                    <a:pt x="3901" y="14170"/>
                  </a:lnTo>
                  <a:lnTo>
                    <a:pt x="3965" y="14003"/>
                  </a:lnTo>
                  <a:lnTo>
                    <a:pt x="4029" y="13832"/>
                  </a:lnTo>
                  <a:lnTo>
                    <a:pt x="4093" y="13657"/>
                  </a:lnTo>
                  <a:lnTo>
                    <a:pt x="4156" y="13480"/>
                  </a:lnTo>
                  <a:lnTo>
                    <a:pt x="4219" y="13300"/>
                  </a:lnTo>
                  <a:lnTo>
                    <a:pt x="4281" y="13118"/>
                  </a:lnTo>
                  <a:lnTo>
                    <a:pt x="4342" y="12936"/>
                  </a:lnTo>
                  <a:lnTo>
                    <a:pt x="4402" y="12752"/>
                  </a:lnTo>
                  <a:lnTo>
                    <a:pt x="4461" y="12570"/>
                  </a:lnTo>
                  <a:lnTo>
                    <a:pt x="4518" y="12387"/>
                  </a:lnTo>
                  <a:lnTo>
                    <a:pt x="4574" y="12208"/>
                  </a:lnTo>
                  <a:lnTo>
                    <a:pt x="4627" y="12029"/>
                  </a:lnTo>
                  <a:lnTo>
                    <a:pt x="4680" y="11854"/>
                  </a:lnTo>
                  <a:lnTo>
                    <a:pt x="4730" y="11683"/>
                  </a:lnTo>
                  <a:lnTo>
                    <a:pt x="4778" y="11515"/>
                  </a:lnTo>
                  <a:lnTo>
                    <a:pt x="4824" y="11353"/>
                  </a:lnTo>
                  <a:lnTo>
                    <a:pt x="4868" y="11196"/>
                  </a:lnTo>
                  <a:lnTo>
                    <a:pt x="4948" y="10893"/>
                  </a:lnTo>
                  <a:lnTo>
                    <a:pt x="5028" y="10590"/>
                  </a:lnTo>
                  <a:lnTo>
                    <a:pt x="5104" y="10287"/>
                  </a:lnTo>
                  <a:lnTo>
                    <a:pt x="5177" y="9984"/>
                  </a:lnTo>
                  <a:lnTo>
                    <a:pt x="5250" y="9682"/>
                  </a:lnTo>
                  <a:lnTo>
                    <a:pt x="5319" y="9382"/>
                  </a:lnTo>
                  <a:lnTo>
                    <a:pt x="5387" y="9085"/>
                  </a:lnTo>
                  <a:lnTo>
                    <a:pt x="5452" y="8792"/>
                  </a:lnTo>
                  <a:lnTo>
                    <a:pt x="5514" y="8501"/>
                  </a:lnTo>
                  <a:lnTo>
                    <a:pt x="5574" y="8216"/>
                  </a:lnTo>
                  <a:lnTo>
                    <a:pt x="5633" y="7936"/>
                  </a:lnTo>
                  <a:lnTo>
                    <a:pt x="5689" y="7662"/>
                  </a:lnTo>
                  <a:lnTo>
                    <a:pt x="5795" y="7136"/>
                  </a:lnTo>
                  <a:lnTo>
                    <a:pt x="5892" y="6641"/>
                  </a:lnTo>
                  <a:lnTo>
                    <a:pt x="5982" y="6183"/>
                  </a:lnTo>
                  <a:lnTo>
                    <a:pt x="6063" y="5770"/>
                  </a:lnTo>
                  <a:lnTo>
                    <a:pt x="6100" y="5580"/>
                  </a:lnTo>
                  <a:lnTo>
                    <a:pt x="6135" y="5404"/>
                  </a:lnTo>
                  <a:lnTo>
                    <a:pt x="6170" y="5242"/>
                  </a:lnTo>
                  <a:lnTo>
                    <a:pt x="6201" y="5093"/>
                  </a:lnTo>
                  <a:lnTo>
                    <a:pt x="6231" y="4959"/>
                  </a:lnTo>
                  <a:lnTo>
                    <a:pt x="6258" y="4841"/>
                  </a:lnTo>
                  <a:lnTo>
                    <a:pt x="6284" y="4740"/>
                  </a:lnTo>
                  <a:lnTo>
                    <a:pt x="6308" y="4655"/>
                  </a:lnTo>
                  <a:lnTo>
                    <a:pt x="6332" y="4588"/>
                  </a:lnTo>
                  <a:lnTo>
                    <a:pt x="6352" y="4539"/>
                  </a:lnTo>
                  <a:lnTo>
                    <a:pt x="6371" y="4510"/>
                  </a:lnTo>
                  <a:lnTo>
                    <a:pt x="6388" y="4500"/>
                  </a:lnTo>
                  <a:lnTo>
                    <a:pt x="6404" y="4510"/>
                  </a:lnTo>
                  <a:lnTo>
                    <a:pt x="6422" y="4539"/>
                  </a:lnTo>
                  <a:lnTo>
                    <a:pt x="6440" y="4588"/>
                  </a:lnTo>
                  <a:lnTo>
                    <a:pt x="6460" y="4655"/>
                  </a:lnTo>
                  <a:lnTo>
                    <a:pt x="6480" y="4740"/>
                  </a:lnTo>
                  <a:lnTo>
                    <a:pt x="6500" y="4840"/>
                  </a:lnTo>
                  <a:lnTo>
                    <a:pt x="6522" y="4957"/>
                  </a:lnTo>
                  <a:lnTo>
                    <a:pt x="6543" y="5090"/>
                  </a:lnTo>
                  <a:lnTo>
                    <a:pt x="6564" y="5238"/>
                  </a:lnTo>
                  <a:lnTo>
                    <a:pt x="6585" y="5399"/>
                  </a:lnTo>
                  <a:lnTo>
                    <a:pt x="6606" y="5573"/>
                  </a:lnTo>
                  <a:lnTo>
                    <a:pt x="6627" y="5761"/>
                  </a:lnTo>
                  <a:lnTo>
                    <a:pt x="6647" y="5959"/>
                  </a:lnTo>
                  <a:lnTo>
                    <a:pt x="6667" y="6169"/>
                  </a:lnTo>
                  <a:lnTo>
                    <a:pt x="6686" y="6390"/>
                  </a:lnTo>
                  <a:lnTo>
                    <a:pt x="6704" y="6621"/>
                  </a:lnTo>
                  <a:lnTo>
                    <a:pt x="6722" y="6859"/>
                  </a:lnTo>
                  <a:lnTo>
                    <a:pt x="6738" y="7107"/>
                  </a:lnTo>
                  <a:lnTo>
                    <a:pt x="6753" y="7362"/>
                  </a:lnTo>
                  <a:lnTo>
                    <a:pt x="6767" y="7625"/>
                  </a:lnTo>
                  <a:lnTo>
                    <a:pt x="6779" y="7893"/>
                  </a:lnTo>
                  <a:lnTo>
                    <a:pt x="6789" y="8167"/>
                  </a:lnTo>
                  <a:lnTo>
                    <a:pt x="6798" y="8445"/>
                  </a:lnTo>
                  <a:lnTo>
                    <a:pt x="6805" y="8727"/>
                  </a:lnTo>
                  <a:lnTo>
                    <a:pt x="6810" y="9014"/>
                  </a:lnTo>
                  <a:lnTo>
                    <a:pt x="6812" y="9302"/>
                  </a:lnTo>
                  <a:lnTo>
                    <a:pt x="6813" y="9593"/>
                  </a:lnTo>
                  <a:lnTo>
                    <a:pt x="6811" y="9884"/>
                  </a:lnTo>
                  <a:lnTo>
                    <a:pt x="6806" y="10177"/>
                  </a:lnTo>
                  <a:lnTo>
                    <a:pt x="6799" y="10469"/>
                  </a:lnTo>
                  <a:lnTo>
                    <a:pt x="6789" y="10760"/>
                  </a:lnTo>
                  <a:lnTo>
                    <a:pt x="6776" y="11050"/>
                  </a:lnTo>
                  <a:lnTo>
                    <a:pt x="6760" y="11301"/>
                  </a:lnTo>
                  <a:lnTo>
                    <a:pt x="6740" y="11549"/>
                  </a:lnTo>
                  <a:lnTo>
                    <a:pt x="6716" y="11793"/>
                  </a:lnTo>
                  <a:lnTo>
                    <a:pt x="6687" y="12035"/>
                  </a:lnTo>
                  <a:lnTo>
                    <a:pt x="6654" y="12271"/>
                  </a:lnTo>
                  <a:lnTo>
                    <a:pt x="6619" y="12505"/>
                  </a:lnTo>
                  <a:lnTo>
                    <a:pt x="6580" y="12734"/>
                  </a:lnTo>
                  <a:lnTo>
                    <a:pt x="6539" y="12959"/>
                  </a:lnTo>
                  <a:lnTo>
                    <a:pt x="6495" y="13179"/>
                  </a:lnTo>
                  <a:lnTo>
                    <a:pt x="6450" y="13393"/>
                  </a:lnTo>
                  <a:lnTo>
                    <a:pt x="6403" y="13601"/>
                  </a:lnTo>
                  <a:lnTo>
                    <a:pt x="6355" y="13804"/>
                  </a:lnTo>
                  <a:lnTo>
                    <a:pt x="6306" y="14000"/>
                  </a:lnTo>
                  <a:lnTo>
                    <a:pt x="6257" y="14190"/>
                  </a:lnTo>
                  <a:lnTo>
                    <a:pt x="6208" y="14372"/>
                  </a:lnTo>
                  <a:lnTo>
                    <a:pt x="6159" y="14548"/>
                  </a:lnTo>
                  <a:lnTo>
                    <a:pt x="6111" y="14716"/>
                  </a:lnTo>
                  <a:lnTo>
                    <a:pt x="6064" y="14876"/>
                  </a:lnTo>
                  <a:lnTo>
                    <a:pt x="6019" y="15027"/>
                  </a:lnTo>
                  <a:lnTo>
                    <a:pt x="5975" y="15170"/>
                  </a:lnTo>
                  <a:lnTo>
                    <a:pt x="5894" y="15430"/>
                  </a:lnTo>
                  <a:lnTo>
                    <a:pt x="5826" y="15651"/>
                  </a:lnTo>
                  <a:lnTo>
                    <a:pt x="5797" y="15747"/>
                  </a:lnTo>
                  <a:lnTo>
                    <a:pt x="5772" y="15832"/>
                  </a:lnTo>
                  <a:lnTo>
                    <a:pt x="5751" y="15906"/>
                  </a:lnTo>
                  <a:lnTo>
                    <a:pt x="5735" y="15969"/>
                  </a:lnTo>
                  <a:lnTo>
                    <a:pt x="5725" y="16021"/>
                  </a:lnTo>
                  <a:lnTo>
                    <a:pt x="5720" y="16060"/>
                  </a:lnTo>
                  <a:lnTo>
                    <a:pt x="5721" y="16089"/>
                  </a:lnTo>
                  <a:lnTo>
                    <a:pt x="5728" y="16104"/>
                  </a:lnTo>
                  <a:lnTo>
                    <a:pt x="5759" y="16119"/>
                  </a:lnTo>
                  <a:lnTo>
                    <a:pt x="5807" y="16127"/>
                  </a:lnTo>
                  <a:lnTo>
                    <a:pt x="5869" y="16127"/>
                  </a:lnTo>
                  <a:lnTo>
                    <a:pt x="5945" y="16119"/>
                  </a:lnTo>
                  <a:lnTo>
                    <a:pt x="6035" y="16104"/>
                  </a:lnTo>
                  <a:lnTo>
                    <a:pt x="6136" y="16082"/>
                  </a:lnTo>
                  <a:lnTo>
                    <a:pt x="6249" y="16050"/>
                  </a:lnTo>
                  <a:lnTo>
                    <a:pt x="6373" y="16013"/>
                  </a:lnTo>
                  <a:lnTo>
                    <a:pt x="6504" y="15968"/>
                  </a:lnTo>
                  <a:lnTo>
                    <a:pt x="6644" y="15914"/>
                  </a:lnTo>
                  <a:lnTo>
                    <a:pt x="6792" y="15854"/>
                  </a:lnTo>
                  <a:lnTo>
                    <a:pt x="6946" y="15786"/>
                  </a:lnTo>
                  <a:lnTo>
                    <a:pt x="7105" y="15712"/>
                  </a:lnTo>
                  <a:lnTo>
                    <a:pt x="7267" y="15629"/>
                  </a:lnTo>
                  <a:lnTo>
                    <a:pt x="7433" y="15539"/>
                  </a:lnTo>
                  <a:lnTo>
                    <a:pt x="7602" y="15443"/>
                  </a:lnTo>
                  <a:lnTo>
                    <a:pt x="7772" y="15338"/>
                  </a:lnTo>
                  <a:lnTo>
                    <a:pt x="7942" y="15227"/>
                  </a:lnTo>
                  <a:lnTo>
                    <a:pt x="8111" y="15108"/>
                  </a:lnTo>
                  <a:lnTo>
                    <a:pt x="8279" y="14982"/>
                  </a:lnTo>
                  <a:lnTo>
                    <a:pt x="8444" y="14850"/>
                  </a:lnTo>
                  <a:lnTo>
                    <a:pt x="8605" y="14710"/>
                  </a:lnTo>
                  <a:lnTo>
                    <a:pt x="8761" y="14563"/>
                  </a:lnTo>
                  <a:lnTo>
                    <a:pt x="8912" y="14408"/>
                  </a:lnTo>
                  <a:lnTo>
                    <a:pt x="9056" y="14248"/>
                  </a:lnTo>
                  <a:lnTo>
                    <a:pt x="9193" y="14080"/>
                  </a:lnTo>
                  <a:lnTo>
                    <a:pt x="9320" y="13905"/>
                  </a:lnTo>
                  <a:lnTo>
                    <a:pt x="9438" y="13724"/>
                  </a:lnTo>
                  <a:lnTo>
                    <a:pt x="9546" y="13535"/>
                  </a:lnTo>
                  <a:lnTo>
                    <a:pt x="9641" y="13340"/>
                  </a:lnTo>
                  <a:lnTo>
                    <a:pt x="9724" y="13138"/>
                  </a:lnTo>
                  <a:lnTo>
                    <a:pt x="9794" y="12930"/>
                  </a:lnTo>
                  <a:lnTo>
                    <a:pt x="9808" y="12898"/>
                  </a:lnTo>
                  <a:lnTo>
                    <a:pt x="9844" y="12805"/>
                  </a:lnTo>
                  <a:lnTo>
                    <a:pt x="9868" y="12735"/>
                  </a:lnTo>
                  <a:lnTo>
                    <a:pt x="9896" y="12651"/>
                  </a:lnTo>
                  <a:lnTo>
                    <a:pt x="9928" y="12552"/>
                  </a:lnTo>
                  <a:lnTo>
                    <a:pt x="9960" y="12438"/>
                  </a:lnTo>
                  <a:lnTo>
                    <a:pt x="9993" y="12309"/>
                  </a:lnTo>
                  <a:lnTo>
                    <a:pt x="10026" y="12166"/>
                  </a:lnTo>
                  <a:lnTo>
                    <a:pt x="10059" y="12008"/>
                  </a:lnTo>
                  <a:lnTo>
                    <a:pt x="10090" y="11836"/>
                  </a:lnTo>
                  <a:lnTo>
                    <a:pt x="10120" y="11650"/>
                  </a:lnTo>
                  <a:lnTo>
                    <a:pt x="10146" y="11451"/>
                  </a:lnTo>
                  <a:lnTo>
                    <a:pt x="10169" y="11237"/>
                  </a:lnTo>
                  <a:lnTo>
                    <a:pt x="10186" y="11009"/>
                  </a:lnTo>
                  <a:lnTo>
                    <a:pt x="10199" y="10768"/>
                  </a:lnTo>
                  <a:lnTo>
                    <a:pt x="10205" y="10514"/>
                  </a:lnTo>
                  <a:lnTo>
                    <a:pt x="10205" y="10247"/>
                  </a:lnTo>
                  <a:lnTo>
                    <a:pt x="10197" y="9967"/>
                  </a:lnTo>
                  <a:lnTo>
                    <a:pt x="10180" y="9673"/>
                  </a:lnTo>
                  <a:lnTo>
                    <a:pt x="10154" y="9366"/>
                  </a:lnTo>
                  <a:lnTo>
                    <a:pt x="10118" y="9048"/>
                  </a:lnTo>
                  <a:lnTo>
                    <a:pt x="10070" y="8716"/>
                  </a:lnTo>
                  <a:lnTo>
                    <a:pt x="10012" y="8372"/>
                  </a:lnTo>
                  <a:lnTo>
                    <a:pt x="9941" y="8016"/>
                  </a:lnTo>
                  <a:lnTo>
                    <a:pt x="9856" y="7648"/>
                  </a:lnTo>
                  <a:lnTo>
                    <a:pt x="9758" y="7267"/>
                  </a:lnTo>
                  <a:lnTo>
                    <a:pt x="9645" y="6875"/>
                  </a:lnTo>
                  <a:lnTo>
                    <a:pt x="9516" y="6470"/>
                  </a:lnTo>
                  <a:lnTo>
                    <a:pt x="9371" y="6055"/>
                  </a:lnTo>
                  <a:lnTo>
                    <a:pt x="9209" y="56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2" name="Group 31"/>
          <p:cNvGrpSpPr/>
          <p:nvPr userDrawn="1"/>
        </p:nvGrpSpPr>
        <p:grpSpPr>
          <a:xfrm>
            <a:off x="8292357" y="3904023"/>
            <a:ext cx="711200" cy="711200"/>
            <a:chOff x="8292357" y="3904023"/>
            <a:chExt cx="711200" cy="711200"/>
          </a:xfrm>
        </p:grpSpPr>
        <p:sp>
          <p:nvSpPr>
            <p:cNvPr id="33" name="Oval 32"/>
            <p:cNvSpPr/>
            <p:nvPr userDrawn="1"/>
          </p:nvSpPr>
          <p:spPr>
            <a:xfrm>
              <a:off x="8292357" y="3904023"/>
              <a:ext cx="711200" cy="711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Freeform 581"/>
            <p:cNvSpPr>
              <a:spLocks/>
            </p:cNvSpPr>
            <p:nvPr/>
          </p:nvSpPr>
          <p:spPr bwMode="auto">
            <a:xfrm>
              <a:off x="8443963" y="4128019"/>
              <a:ext cx="407988" cy="255588"/>
            </a:xfrm>
            <a:custGeom>
              <a:avLst/>
              <a:gdLst>
                <a:gd name="T0" fmla="*/ 4009 w 16189"/>
                <a:gd name="T1" fmla="*/ 6758 h 10140"/>
                <a:gd name="T2" fmla="*/ 4161 w 16189"/>
                <a:gd name="T3" fmla="*/ 6050 h 10140"/>
                <a:gd name="T4" fmla="*/ 4470 w 16189"/>
                <a:gd name="T5" fmla="*/ 4965 h 10140"/>
                <a:gd name="T6" fmla="*/ 4968 w 16189"/>
                <a:gd name="T7" fmla="*/ 3679 h 10140"/>
                <a:gd name="T8" fmla="*/ 5687 w 16189"/>
                <a:gd name="T9" fmla="*/ 2365 h 10140"/>
                <a:gd name="T10" fmla="*/ 6663 w 16189"/>
                <a:gd name="T11" fmla="*/ 1198 h 10140"/>
                <a:gd name="T12" fmla="*/ 7924 w 16189"/>
                <a:gd name="T13" fmla="*/ 350 h 10140"/>
                <a:gd name="T14" fmla="*/ 9506 w 16189"/>
                <a:gd name="T15" fmla="*/ 0 h 10140"/>
                <a:gd name="T16" fmla="*/ 11178 w 16189"/>
                <a:gd name="T17" fmla="*/ 237 h 10140"/>
                <a:gd name="T18" fmla="*/ 12254 w 16189"/>
                <a:gd name="T19" fmla="*/ 873 h 10140"/>
                <a:gd name="T20" fmla="*/ 12810 w 16189"/>
                <a:gd name="T21" fmla="*/ 1776 h 10140"/>
                <a:gd name="T22" fmla="*/ 12973 w 16189"/>
                <a:gd name="T23" fmla="*/ 2819 h 10140"/>
                <a:gd name="T24" fmla="*/ 12868 w 16189"/>
                <a:gd name="T25" fmla="*/ 3877 h 10140"/>
                <a:gd name="T26" fmla="*/ 12619 w 16189"/>
                <a:gd name="T27" fmla="*/ 4825 h 10140"/>
                <a:gd name="T28" fmla="*/ 12354 w 16189"/>
                <a:gd name="T29" fmla="*/ 5536 h 10140"/>
                <a:gd name="T30" fmla="*/ 12196 w 16189"/>
                <a:gd name="T31" fmla="*/ 5886 h 10140"/>
                <a:gd name="T32" fmla="*/ 12237 w 16189"/>
                <a:gd name="T33" fmla="*/ 5809 h 10140"/>
                <a:gd name="T34" fmla="*/ 12360 w 16189"/>
                <a:gd name="T35" fmla="*/ 5634 h 10140"/>
                <a:gd name="T36" fmla="*/ 12568 w 16189"/>
                <a:gd name="T37" fmla="*/ 5418 h 10140"/>
                <a:gd name="T38" fmla="*/ 12874 w 16189"/>
                <a:gd name="T39" fmla="*/ 5203 h 10140"/>
                <a:gd name="T40" fmla="*/ 13290 w 16189"/>
                <a:gd name="T41" fmla="*/ 5031 h 10140"/>
                <a:gd name="T42" fmla="*/ 13827 w 16189"/>
                <a:gd name="T43" fmla="*/ 4945 h 10140"/>
                <a:gd name="T44" fmla="*/ 14499 w 16189"/>
                <a:gd name="T45" fmla="*/ 4988 h 10140"/>
                <a:gd name="T46" fmla="*/ 15208 w 16189"/>
                <a:gd name="T47" fmla="*/ 5170 h 10140"/>
                <a:gd name="T48" fmla="*/ 15611 w 16189"/>
                <a:gd name="T49" fmla="*/ 5442 h 10140"/>
                <a:gd name="T50" fmla="*/ 15930 w 16189"/>
                <a:gd name="T51" fmla="*/ 5865 h 10140"/>
                <a:gd name="T52" fmla="*/ 16132 w 16189"/>
                <a:gd name="T53" fmla="*/ 6400 h 10140"/>
                <a:gd name="T54" fmla="*/ 16188 w 16189"/>
                <a:gd name="T55" fmla="*/ 7006 h 10140"/>
                <a:gd name="T56" fmla="*/ 16067 w 16189"/>
                <a:gd name="T57" fmla="*/ 7645 h 10140"/>
                <a:gd name="T58" fmla="*/ 15738 w 16189"/>
                <a:gd name="T59" fmla="*/ 8278 h 10140"/>
                <a:gd name="T60" fmla="*/ 15170 w 16189"/>
                <a:gd name="T61" fmla="*/ 8863 h 10140"/>
                <a:gd name="T62" fmla="*/ 14325 w 16189"/>
                <a:gd name="T63" fmla="*/ 9363 h 10140"/>
                <a:gd name="T64" fmla="*/ 13031 w 16189"/>
                <a:gd name="T65" fmla="*/ 9738 h 10140"/>
                <a:gd name="T66" fmla="*/ 11342 w 16189"/>
                <a:gd name="T67" fmla="*/ 9989 h 10140"/>
                <a:gd name="T68" fmla="*/ 9410 w 16189"/>
                <a:gd name="T69" fmla="*/ 10119 h 10140"/>
                <a:gd name="T70" fmla="*/ 7387 w 16189"/>
                <a:gd name="T71" fmla="*/ 10133 h 10140"/>
                <a:gd name="T72" fmla="*/ 5426 w 16189"/>
                <a:gd name="T73" fmla="*/ 10038 h 10140"/>
                <a:gd name="T74" fmla="*/ 3676 w 16189"/>
                <a:gd name="T75" fmla="*/ 9837 h 10140"/>
                <a:gd name="T76" fmla="*/ 2291 w 16189"/>
                <a:gd name="T77" fmla="*/ 9537 h 10140"/>
                <a:gd name="T78" fmla="*/ 1443 w 16189"/>
                <a:gd name="T79" fmla="*/ 9164 h 10140"/>
                <a:gd name="T80" fmla="*/ 952 w 16189"/>
                <a:gd name="T81" fmla="*/ 8782 h 10140"/>
                <a:gd name="T82" fmla="*/ 564 w 16189"/>
                <a:gd name="T83" fmla="*/ 8344 h 10140"/>
                <a:gd name="T84" fmla="*/ 276 w 16189"/>
                <a:gd name="T85" fmla="*/ 7871 h 10140"/>
                <a:gd name="T86" fmla="*/ 90 w 16189"/>
                <a:gd name="T87" fmla="*/ 7380 h 10140"/>
                <a:gd name="T88" fmla="*/ 5 w 16189"/>
                <a:gd name="T89" fmla="*/ 6893 h 10140"/>
                <a:gd name="T90" fmla="*/ 20 w 16189"/>
                <a:gd name="T91" fmla="*/ 6428 h 10140"/>
                <a:gd name="T92" fmla="*/ 135 w 16189"/>
                <a:gd name="T93" fmla="*/ 6004 h 10140"/>
                <a:gd name="T94" fmla="*/ 347 w 16189"/>
                <a:gd name="T95" fmla="*/ 5638 h 10140"/>
                <a:gd name="T96" fmla="*/ 615 w 16189"/>
                <a:gd name="T97" fmla="*/ 5314 h 10140"/>
                <a:gd name="T98" fmla="*/ 923 w 16189"/>
                <a:gd name="T99" fmla="*/ 5029 h 10140"/>
                <a:gd name="T100" fmla="*/ 1270 w 16189"/>
                <a:gd name="T101" fmla="*/ 4795 h 10140"/>
                <a:gd name="T102" fmla="*/ 1657 w 16189"/>
                <a:gd name="T103" fmla="*/ 4619 h 10140"/>
                <a:gd name="T104" fmla="*/ 2083 w 16189"/>
                <a:gd name="T105" fmla="*/ 4511 h 10140"/>
                <a:gd name="T106" fmla="*/ 2546 w 16189"/>
                <a:gd name="T107" fmla="*/ 4481 h 10140"/>
                <a:gd name="T108" fmla="*/ 3049 w 16189"/>
                <a:gd name="T109" fmla="*/ 4538 h 10140"/>
                <a:gd name="T110" fmla="*/ 3506 w 16189"/>
                <a:gd name="T111" fmla="*/ 4666 h 10140"/>
                <a:gd name="T112" fmla="*/ 3691 w 16189"/>
                <a:gd name="T113" fmla="*/ 4859 h 10140"/>
                <a:gd name="T114" fmla="*/ 3821 w 16189"/>
                <a:gd name="T115" fmla="*/ 5171 h 10140"/>
                <a:gd name="T116" fmla="*/ 3906 w 16189"/>
                <a:gd name="T117" fmla="*/ 5556 h 10140"/>
                <a:gd name="T118" fmla="*/ 3955 w 16189"/>
                <a:gd name="T119" fmla="*/ 5967 h 10140"/>
                <a:gd name="T120" fmla="*/ 3978 w 16189"/>
                <a:gd name="T121" fmla="*/ 6356 h 10140"/>
                <a:gd name="T122" fmla="*/ 3983 w 16189"/>
                <a:gd name="T123" fmla="*/ 6743 h 10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89" h="10140">
                  <a:moveTo>
                    <a:pt x="3979" y="6938"/>
                  </a:moveTo>
                  <a:lnTo>
                    <a:pt x="3982" y="6917"/>
                  </a:lnTo>
                  <a:lnTo>
                    <a:pt x="3992" y="6856"/>
                  </a:lnTo>
                  <a:lnTo>
                    <a:pt x="4009" y="6758"/>
                  </a:lnTo>
                  <a:lnTo>
                    <a:pt x="4035" y="6626"/>
                  </a:lnTo>
                  <a:lnTo>
                    <a:pt x="4068" y="6462"/>
                  </a:lnTo>
                  <a:lnTo>
                    <a:pt x="4109" y="6269"/>
                  </a:lnTo>
                  <a:lnTo>
                    <a:pt x="4161" y="6050"/>
                  </a:lnTo>
                  <a:lnTo>
                    <a:pt x="4222" y="5807"/>
                  </a:lnTo>
                  <a:lnTo>
                    <a:pt x="4294" y="5543"/>
                  </a:lnTo>
                  <a:lnTo>
                    <a:pt x="4376" y="5262"/>
                  </a:lnTo>
                  <a:lnTo>
                    <a:pt x="4470" y="4965"/>
                  </a:lnTo>
                  <a:lnTo>
                    <a:pt x="4575" y="4656"/>
                  </a:lnTo>
                  <a:lnTo>
                    <a:pt x="4692" y="4337"/>
                  </a:lnTo>
                  <a:lnTo>
                    <a:pt x="4824" y="4009"/>
                  </a:lnTo>
                  <a:lnTo>
                    <a:pt x="4968" y="3679"/>
                  </a:lnTo>
                  <a:lnTo>
                    <a:pt x="5125" y="3346"/>
                  </a:lnTo>
                  <a:lnTo>
                    <a:pt x="5298" y="3014"/>
                  </a:lnTo>
                  <a:lnTo>
                    <a:pt x="5485" y="2686"/>
                  </a:lnTo>
                  <a:lnTo>
                    <a:pt x="5687" y="2365"/>
                  </a:lnTo>
                  <a:lnTo>
                    <a:pt x="5906" y="2052"/>
                  </a:lnTo>
                  <a:lnTo>
                    <a:pt x="6141" y="1751"/>
                  </a:lnTo>
                  <a:lnTo>
                    <a:pt x="6393" y="1466"/>
                  </a:lnTo>
                  <a:lnTo>
                    <a:pt x="6663" y="1198"/>
                  </a:lnTo>
                  <a:lnTo>
                    <a:pt x="6950" y="949"/>
                  </a:lnTo>
                  <a:lnTo>
                    <a:pt x="7256" y="723"/>
                  </a:lnTo>
                  <a:lnTo>
                    <a:pt x="7580" y="522"/>
                  </a:lnTo>
                  <a:lnTo>
                    <a:pt x="7924" y="350"/>
                  </a:lnTo>
                  <a:lnTo>
                    <a:pt x="8289" y="209"/>
                  </a:lnTo>
                  <a:lnTo>
                    <a:pt x="8673" y="103"/>
                  </a:lnTo>
                  <a:lnTo>
                    <a:pt x="9079" y="32"/>
                  </a:lnTo>
                  <a:lnTo>
                    <a:pt x="9506" y="0"/>
                  </a:lnTo>
                  <a:lnTo>
                    <a:pt x="9955" y="9"/>
                  </a:lnTo>
                  <a:lnTo>
                    <a:pt x="10407" y="58"/>
                  </a:lnTo>
                  <a:lnTo>
                    <a:pt x="10814" y="134"/>
                  </a:lnTo>
                  <a:lnTo>
                    <a:pt x="11178" y="237"/>
                  </a:lnTo>
                  <a:lnTo>
                    <a:pt x="11503" y="364"/>
                  </a:lnTo>
                  <a:lnTo>
                    <a:pt x="11788" y="513"/>
                  </a:lnTo>
                  <a:lnTo>
                    <a:pt x="12038" y="684"/>
                  </a:lnTo>
                  <a:lnTo>
                    <a:pt x="12254" y="873"/>
                  </a:lnTo>
                  <a:lnTo>
                    <a:pt x="12437" y="1078"/>
                  </a:lnTo>
                  <a:lnTo>
                    <a:pt x="12589" y="1298"/>
                  </a:lnTo>
                  <a:lnTo>
                    <a:pt x="12713" y="1532"/>
                  </a:lnTo>
                  <a:lnTo>
                    <a:pt x="12810" y="1776"/>
                  </a:lnTo>
                  <a:lnTo>
                    <a:pt x="12883" y="2028"/>
                  </a:lnTo>
                  <a:lnTo>
                    <a:pt x="12933" y="2288"/>
                  </a:lnTo>
                  <a:lnTo>
                    <a:pt x="12962" y="2552"/>
                  </a:lnTo>
                  <a:lnTo>
                    <a:pt x="12973" y="2819"/>
                  </a:lnTo>
                  <a:lnTo>
                    <a:pt x="12967" y="3087"/>
                  </a:lnTo>
                  <a:lnTo>
                    <a:pt x="12946" y="3354"/>
                  </a:lnTo>
                  <a:lnTo>
                    <a:pt x="12912" y="3618"/>
                  </a:lnTo>
                  <a:lnTo>
                    <a:pt x="12868" y="3877"/>
                  </a:lnTo>
                  <a:lnTo>
                    <a:pt x="12814" y="4129"/>
                  </a:lnTo>
                  <a:lnTo>
                    <a:pt x="12753" y="4373"/>
                  </a:lnTo>
                  <a:lnTo>
                    <a:pt x="12688" y="4606"/>
                  </a:lnTo>
                  <a:lnTo>
                    <a:pt x="12619" y="4825"/>
                  </a:lnTo>
                  <a:lnTo>
                    <a:pt x="12550" y="5030"/>
                  </a:lnTo>
                  <a:lnTo>
                    <a:pt x="12481" y="5218"/>
                  </a:lnTo>
                  <a:lnTo>
                    <a:pt x="12414" y="5388"/>
                  </a:lnTo>
                  <a:lnTo>
                    <a:pt x="12354" y="5536"/>
                  </a:lnTo>
                  <a:lnTo>
                    <a:pt x="12299" y="5663"/>
                  </a:lnTo>
                  <a:lnTo>
                    <a:pt x="12254" y="5765"/>
                  </a:lnTo>
                  <a:lnTo>
                    <a:pt x="12218" y="5839"/>
                  </a:lnTo>
                  <a:lnTo>
                    <a:pt x="12196" y="5886"/>
                  </a:lnTo>
                  <a:lnTo>
                    <a:pt x="12188" y="5902"/>
                  </a:lnTo>
                  <a:lnTo>
                    <a:pt x="12195" y="5886"/>
                  </a:lnTo>
                  <a:lnTo>
                    <a:pt x="12219" y="5840"/>
                  </a:lnTo>
                  <a:lnTo>
                    <a:pt x="12237" y="5809"/>
                  </a:lnTo>
                  <a:lnTo>
                    <a:pt x="12261" y="5771"/>
                  </a:lnTo>
                  <a:lnTo>
                    <a:pt x="12289" y="5729"/>
                  </a:lnTo>
                  <a:lnTo>
                    <a:pt x="12321" y="5684"/>
                  </a:lnTo>
                  <a:lnTo>
                    <a:pt x="12360" y="5634"/>
                  </a:lnTo>
                  <a:lnTo>
                    <a:pt x="12403" y="5582"/>
                  </a:lnTo>
                  <a:lnTo>
                    <a:pt x="12452" y="5529"/>
                  </a:lnTo>
                  <a:lnTo>
                    <a:pt x="12508" y="5474"/>
                  </a:lnTo>
                  <a:lnTo>
                    <a:pt x="12568" y="5418"/>
                  </a:lnTo>
                  <a:lnTo>
                    <a:pt x="12635" y="5363"/>
                  </a:lnTo>
                  <a:lnTo>
                    <a:pt x="12708" y="5308"/>
                  </a:lnTo>
                  <a:lnTo>
                    <a:pt x="12788" y="5255"/>
                  </a:lnTo>
                  <a:lnTo>
                    <a:pt x="12874" y="5203"/>
                  </a:lnTo>
                  <a:lnTo>
                    <a:pt x="12967" y="5154"/>
                  </a:lnTo>
                  <a:lnTo>
                    <a:pt x="13067" y="5110"/>
                  </a:lnTo>
                  <a:lnTo>
                    <a:pt x="13174" y="5068"/>
                  </a:lnTo>
                  <a:lnTo>
                    <a:pt x="13290" y="5031"/>
                  </a:lnTo>
                  <a:lnTo>
                    <a:pt x="13412" y="5000"/>
                  </a:lnTo>
                  <a:lnTo>
                    <a:pt x="13543" y="4976"/>
                  </a:lnTo>
                  <a:lnTo>
                    <a:pt x="13680" y="4956"/>
                  </a:lnTo>
                  <a:lnTo>
                    <a:pt x="13827" y="4945"/>
                  </a:lnTo>
                  <a:lnTo>
                    <a:pt x="13982" y="4942"/>
                  </a:lnTo>
                  <a:lnTo>
                    <a:pt x="14146" y="4948"/>
                  </a:lnTo>
                  <a:lnTo>
                    <a:pt x="14318" y="4963"/>
                  </a:lnTo>
                  <a:lnTo>
                    <a:pt x="14499" y="4988"/>
                  </a:lnTo>
                  <a:lnTo>
                    <a:pt x="14689" y="5023"/>
                  </a:lnTo>
                  <a:lnTo>
                    <a:pt x="14889" y="5070"/>
                  </a:lnTo>
                  <a:lnTo>
                    <a:pt x="15097" y="5130"/>
                  </a:lnTo>
                  <a:lnTo>
                    <a:pt x="15208" y="5170"/>
                  </a:lnTo>
                  <a:lnTo>
                    <a:pt x="15316" y="5221"/>
                  </a:lnTo>
                  <a:lnTo>
                    <a:pt x="15419" y="5284"/>
                  </a:lnTo>
                  <a:lnTo>
                    <a:pt x="15517" y="5359"/>
                  </a:lnTo>
                  <a:lnTo>
                    <a:pt x="15611" y="5442"/>
                  </a:lnTo>
                  <a:lnTo>
                    <a:pt x="15700" y="5535"/>
                  </a:lnTo>
                  <a:lnTo>
                    <a:pt x="15783" y="5637"/>
                  </a:lnTo>
                  <a:lnTo>
                    <a:pt x="15860" y="5748"/>
                  </a:lnTo>
                  <a:lnTo>
                    <a:pt x="15930" y="5865"/>
                  </a:lnTo>
                  <a:lnTo>
                    <a:pt x="15993" y="5990"/>
                  </a:lnTo>
                  <a:lnTo>
                    <a:pt x="16047" y="6121"/>
                  </a:lnTo>
                  <a:lnTo>
                    <a:pt x="16094" y="6258"/>
                  </a:lnTo>
                  <a:lnTo>
                    <a:pt x="16132" y="6400"/>
                  </a:lnTo>
                  <a:lnTo>
                    <a:pt x="16161" y="6546"/>
                  </a:lnTo>
                  <a:lnTo>
                    <a:pt x="16180" y="6696"/>
                  </a:lnTo>
                  <a:lnTo>
                    <a:pt x="16189" y="6850"/>
                  </a:lnTo>
                  <a:lnTo>
                    <a:pt x="16188" y="7006"/>
                  </a:lnTo>
                  <a:lnTo>
                    <a:pt x="16175" y="7165"/>
                  </a:lnTo>
                  <a:lnTo>
                    <a:pt x="16152" y="7324"/>
                  </a:lnTo>
                  <a:lnTo>
                    <a:pt x="16115" y="7485"/>
                  </a:lnTo>
                  <a:lnTo>
                    <a:pt x="16067" y="7645"/>
                  </a:lnTo>
                  <a:lnTo>
                    <a:pt x="16005" y="7806"/>
                  </a:lnTo>
                  <a:lnTo>
                    <a:pt x="15930" y="7965"/>
                  </a:lnTo>
                  <a:lnTo>
                    <a:pt x="15841" y="8123"/>
                  </a:lnTo>
                  <a:lnTo>
                    <a:pt x="15738" y="8278"/>
                  </a:lnTo>
                  <a:lnTo>
                    <a:pt x="15619" y="8429"/>
                  </a:lnTo>
                  <a:lnTo>
                    <a:pt x="15486" y="8579"/>
                  </a:lnTo>
                  <a:lnTo>
                    <a:pt x="15336" y="8723"/>
                  </a:lnTo>
                  <a:lnTo>
                    <a:pt x="15170" y="8863"/>
                  </a:lnTo>
                  <a:lnTo>
                    <a:pt x="14988" y="8998"/>
                  </a:lnTo>
                  <a:lnTo>
                    <a:pt x="14787" y="9126"/>
                  </a:lnTo>
                  <a:lnTo>
                    <a:pt x="14570" y="9249"/>
                  </a:lnTo>
                  <a:lnTo>
                    <a:pt x="14325" y="9363"/>
                  </a:lnTo>
                  <a:lnTo>
                    <a:pt x="14047" y="9469"/>
                  </a:lnTo>
                  <a:lnTo>
                    <a:pt x="13737" y="9566"/>
                  </a:lnTo>
                  <a:lnTo>
                    <a:pt x="13397" y="9656"/>
                  </a:lnTo>
                  <a:lnTo>
                    <a:pt x="13031" y="9738"/>
                  </a:lnTo>
                  <a:lnTo>
                    <a:pt x="12639" y="9812"/>
                  </a:lnTo>
                  <a:lnTo>
                    <a:pt x="12225" y="9879"/>
                  </a:lnTo>
                  <a:lnTo>
                    <a:pt x="11792" y="9937"/>
                  </a:lnTo>
                  <a:lnTo>
                    <a:pt x="11342" y="9989"/>
                  </a:lnTo>
                  <a:lnTo>
                    <a:pt x="10875" y="10032"/>
                  </a:lnTo>
                  <a:lnTo>
                    <a:pt x="10397" y="10068"/>
                  </a:lnTo>
                  <a:lnTo>
                    <a:pt x="9907" y="10097"/>
                  </a:lnTo>
                  <a:lnTo>
                    <a:pt x="9410" y="10119"/>
                  </a:lnTo>
                  <a:lnTo>
                    <a:pt x="8907" y="10133"/>
                  </a:lnTo>
                  <a:lnTo>
                    <a:pt x="8400" y="10140"/>
                  </a:lnTo>
                  <a:lnTo>
                    <a:pt x="7893" y="10140"/>
                  </a:lnTo>
                  <a:lnTo>
                    <a:pt x="7387" y="10133"/>
                  </a:lnTo>
                  <a:lnTo>
                    <a:pt x="6885" y="10120"/>
                  </a:lnTo>
                  <a:lnTo>
                    <a:pt x="6389" y="10099"/>
                  </a:lnTo>
                  <a:lnTo>
                    <a:pt x="5903" y="10072"/>
                  </a:lnTo>
                  <a:lnTo>
                    <a:pt x="5426" y="10038"/>
                  </a:lnTo>
                  <a:lnTo>
                    <a:pt x="4963" y="9998"/>
                  </a:lnTo>
                  <a:lnTo>
                    <a:pt x="4515" y="9951"/>
                  </a:lnTo>
                  <a:lnTo>
                    <a:pt x="4086" y="9897"/>
                  </a:lnTo>
                  <a:lnTo>
                    <a:pt x="3676" y="9837"/>
                  </a:lnTo>
                  <a:lnTo>
                    <a:pt x="3290" y="9771"/>
                  </a:lnTo>
                  <a:lnTo>
                    <a:pt x="2929" y="9699"/>
                  </a:lnTo>
                  <a:lnTo>
                    <a:pt x="2595" y="9621"/>
                  </a:lnTo>
                  <a:lnTo>
                    <a:pt x="2291" y="9537"/>
                  </a:lnTo>
                  <a:lnTo>
                    <a:pt x="2020" y="9447"/>
                  </a:lnTo>
                  <a:lnTo>
                    <a:pt x="1782" y="9351"/>
                  </a:lnTo>
                  <a:lnTo>
                    <a:pt x="1582" y="9249"/>
                  </a:lnTo>
                  <a:lnTo>
                    <a:pt x="1443" y="9164"/>
                  </a:lnTo>
                  <a:lnTo>
                    <a:pt x="1310" y="9074"/>
                  </a:lnTo>
                  <a:lnTo>
                    <a:pt x="1185" y="8981"/>
                  </a:lnTo>
                  <a:lnTo>
                    <a:pt x="1066" y="8883"/>
                  </a:lnTo>
                  <a:lnTo>
                    <a:pt x="952" y="8782"/>
                  </a:lnTo>
                  <a:lnTo>
                    <a:pt x="845" y="8676"/>
                  </a:lnTo>
                  <a:lnTo>
                    <a:pt x="745" y="8569"/>
                  </a:lnTo>
                  <a:lnTo>
                    <a:pt x="651" y="8458"/>
                  </a:lnTo>
                  <a:lnTo>
                    <a:pt x="564" y="8344"/>
                  </a:lnTo>
                  <a:lnTo>
                    <a:pt x="482" y="8228"/>
                  </a:lnTo>
                  <a:lnTo>
                    <a:pt x="407" y="8110"/>
                  </a:lnTo>
                  <a:lnTo>
                    <a:pt x="338" y="7991"/>
                  </a:lnTo>
                  <a:lnTo>
                    <a:pt x="276" y="7871"/>
                  </a:lnTo>
                  <a:lnTo>
                    <a:pt x="221" y="7749"/>
                  </a:lnTo>
                  <a:lnTo>
                    <a:pt x="171" y="7626"/>
                  </a:lnTo>
                  <a:lnTo>
                    <a:pt x="128" y="7503"/>
                  </a:lnTo>
                  <a:lnTo>
                    <a:pt x="90" y="7380"/>
                  </a:lnTo>
                  <a:lnTo>
                    <a:pt x="60" y="7257"/>
                  </a:lnTo>
                  <a:lnTo>
                    <a:pt x="35" y="7135"/>
                  </a:lnTo>
                  <a:lnTo>
                    <a:pt x="17" y="7013"/>
                  </a:lnTo>
                  <a:lnTo>
                    <a:pt x="5" y="6893"/>
                  </a:lnTo>
                  <a:lnTo>
                    <a:pt x="0" y="6774"/>
                  </a:lnTo>
                  <a:lnTo>
                    <a:pt x="0" y="6657"/>
                  </a:lnTo>
                  <a:lnTo>
                    <a:pt x="7" y="6541"/>
                  </a:lnTo>
                  <a:lnTo>
                    <a:pt x="20" y="6428"/>
                  </a:lnTo>
                  <a:lnTo>
                    <a:pt x="39" y="6317"/>
                  </a:lnTo>
                  <a:lnTo>
                    <a:pt x="65" y="6210"/>
                  </a:lnTo>
                  <a:lnTo>
                    <a:pt x="97" y="6104"/>
                  </a:lnTo>
                  <a:lnTo>
                    <a:pt x="135" y="6004"/>
                  </a:lnTo>
                  <a:lnTo>
                    <a:pt x="179" y="5906"/>
                  </a:lnTo>
                  <a:lnTo>
                    <a:pt x="230" y="5813"/>
                  </a:lnTo>
                  <a:lnTo>
                    <a:pt x="285" y="5724"/>
                  </a:lnTo>
                  <a:lnTo>
                    <a:pt x="347" y="5638"/>
                  </a:lnTo>
                  <a:lnTo>
                    <a:pt x="410" y="5554"/>
                  </a:lnTo>
                  <a:lnTo>
                    <a:pt x="476" y="5471"/>
                  </a:lnTo>
                  <a:lnTo>
                    <a:pt x="544" y="5391"/>
                  </a:lnTo>
                  <a:lnTo>
                    <a:pt x="615" y="5314"/>
                  </a:lnTo>
                  <a:lnTo>
                    <a:pt x="688" y="5239"/>
                  </a:lnTo>
                  <a:lnTo>
                    <a:pt x="764" y="5165"/>
                  </a:lnTo>
                  <a:lnTo>
                    <a:pt x="842" y="5096"/>
                  </a:lnTo>
                  <a:lnTo>
                    <a:pt x="923" y="5029"/>
                  </a:lnTo>
                  <a:lnTo>
                    <a:pt x="1006" y="4966"/>
                  </a:lnTo>
                  <a:lnTo>
                    <a:pt x="1092" y="4905"/>
                  </a:lnTo>
                  <a:lnTo>
                    <a:pt x="1180" y="4849"/>
                  </a:lnTo>
                  <a:lnTo>
                    <a:pt x="1270" y="4795"/>
                  </a:lnTo>
                  <a:lnTo>
                    <a:pt x="1363" y="4745"/>
                  </a:lnTo>
                  <a:lnTo>
                    <a:pt x="1458" y="4699"/>
                  </a:lnTo>
                  <a:lnTo>
                    <a:pt x="1556" y="4658"/>
                  </a:lnTo>
                  <a:lnTo>
                    <a:pt x="1657" y="4619"/>
                  </a:lnTo>
                  <a:lnTo>
                    <a:pt x="1760" y="4585"/>
                  </a:lnTo>
                  <a:lnTo>
                    <a:pt x="1865" y="4556"/>
                  </a:lnTo>
                  <a:lnTo>
                    <a:pt x="1972" y="4532"/>
                  </a:lnTo>
                  <a:lnTo>
                    <a:pt x="2083" y="4511"/>
                  </a:lnTo>
                  <a:lnTo>
                    <a:pt x="2195" y="4496"/>
                  </a:lnTo>
                  <a:lnTo>
                    <a:pt x="2309" y="4486"/>
                  </a:lnTo>
                  <a:lnTo>
                    <a:pt x="2427" y="4481"/>
                  </a:lnTo>
                  <a:lnTo>
                    <a:pt x="2546" y="4481"/>
                  </a:lnTo>
                  <a:lnTo>
                    <a:pt x="2668" y="4487"/>
                  </a:lnTo>
                  <a:lnTo>
                    <a:pt x="2793" y="4498"/>
                  </a:lnTo>
                  <a:lnTo>
                    <a:pt x="2919" y="4514"/>
                  </a:lnTo>
                  <a:lnTo>
                    <a:pt x="3049" y="4538"/>
                  </a:lnTo>
                  <a:lnTo>
                    <a:pt x="3181" y="4566"/>
                  </a:lnTo>
                  <a:lnTo>
                    <a:pt x="3315" y="4601"/>
                  </a:lnTo>
                  <a:lnTo>
                    <a:pt x="3451" y="4642"/>
                  </a:lnTo>
                  <a:lnTo>
                    <a:pt x="3506" y="4666"/>
                  </a:lnTo>
                  <a:lnTo>
                    <a:pt x="3559" y="4700"/>
                  </a:lnTo>
                  <a:lnTo>
                    <a:pt x="3607" y="4745"/>
                  </a:lnTo>
                  <a:lnTo>
                    <a:pt x="3650" y="4798"/>
                  </a:lnTo>
                  <a:lnTo>
                    <a:pt x="3691" y="4859"/>
                  </a:lnTo>
                  <a:lnTo>
                    <a:pt x="3728" y="4928"/>
                  </a:lnTo>
                  <a:lnTo>
                    <a:pt x="3762" y="5003"/>
                  </a:lnTo>
                  <a:lnTo>
                    <a:pt x="3793" y="5084"/>
                  </a:lnTo>
                  <a:lnTo>
                    <a:pt x="3821" y="5171"/>
                  </a:lnTo>
                  <a:lnTo>
                    <a:pt x="3846" y="5262"/>
                  </a:lnTo>
                  <a:lnTo>
                    <a:pt x="3869" y="5357"/>
                  </a:lnTo>
                  <a:lnTo>
                    <a:pt x="3888" y="5455"/>
                  </a:lnTo>
                  <a:lnTo>
                    <a:pt x="3906" y="5556"/>
                  </a:lnTo>
                  <a:lnTo>
                    <a:pt x="3921" y="5658"/>
                  </a:lnTo>
                  <a:lnTo>
                    <a:pt x="3934" y="5761"/>
                  </a:lnTo>
                  <a:lnTo>
                    <a:pt x="3946" y="5864"/>
                  </a:lnTo>
                  <a:lnTo>
                    <a:pt x="3955" y="5967"/>
                  </a:lnTo>
                  <a:lnTo>
                    <a:pt x="3963" y="6068"/>
                  </a:lnTo>
                  <a:lnTo>
                    <a:pt x="3969" y="6167"/>
                  </a:lnTo>
                  <a:lnTo>
                    <a:pt x="3974" y="6264"/>
                  </a:lnTo>
                  <a:lnTo>
                    <a:pt x="3978" y="6356"/>
                  </a:lnTo>
                  <a:lnTo>
                    <a:pt x="3980" y="6445"/>
                  </a:lnTo>
                  <a:lnTo>
                    <a:pt x="3982" y="6529"/>
                  </a:lnTo>
                  <a:lnTo>
                    <a:pt x="3983" y="6607"/>
                  </a:lnTo>
                  <a:lnTo>
                    <a:pt x="3983" y="6743"/>
                  </a:lnTo>
                  <a:lnTo>
                    <a:pt x="3981" y="6847"/>
                  </a:lnTo>
                  <a:lnTo>
                    <a:pt x="3980" y="6914"/>
                  </a:lnTo>
                  <a:lnTo>
                    <a:pt x="3979" y="693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5" name="Rectangle 34"/>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extBox 37"/>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4202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45">
                                            <p:txEl>
                                              <p:pRg st="0" end="0"/>
                                            </p:txEl>
                                          </p:spTgt>
                                        </p:tgtEl>
                                        <p:attrNameLst>
                                          <p:attrName>style.visibility</p:attrName>
                                        </p:attrNameLst>
                                      </p:cBhvr>
                                      <p:to>
                                        <p:strVal val="visible"/>
                                      </p:to>
                                    </p:set>
                                    <p:animEffect transition="in" filter="wipe(left)">
                                      <p:cBhvr>
                                        <p:cTn id="23" dur="500"/>
                                        <p:tgtEl>
                                          <p:spTgt spid="45">
                                            <p:txEl>
                                              <p:pRg st="0" end="0"/>
                                            </p:txEl>
                                          </p:spTgt>
                                        </p:tgtEl>
                                      </p:cBhvr>
                                    </p:animEffect>
                                  </p:childTnLst>
                                </p:cTn>
                              </p:par>
                              <p:par>
                                <p:cTn id="24" presetID="22" presetClass="entr" presetSubtype="8" fill="hold" grpId="0" nodeType="withEffect" nodePh="1">
                                  <p:stCondLst>
                                    <p:cond delay="0"/>
                                  </p:stCondLst>
                                  <p:endCondLst>
                                    <p:cond evt="begin" delay="0">
                                      <p:tn val="24"/>
                                    </p:cond>
                                  </p:end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wipe(left)">
                                      <p:cBhvr>
                                        <p:cTn id="26" dur="500"/>
                                        <p:tgtEl>
                                          <p:spTgt spid="46">
                                            <p:txEl>
                                              <p:pRg st="0" end="0"/>
                                            </p:txEl>
                                          </p:spTgt>
                                        </p:tgtEl>
                                      </p:cBhvr>
                                    </p:animEffect>
                                  </p:childTnLst>
                                </p:cTn>
                              </p:par>
                              <p:par>
                                <p:cTn id="27" presetID="22" presetClass="entr" presetSubtype="8" fill="hold" grpId="0" nodeType="withEffect" nodePh="1">
                                  <p:stCondLst>
                                    <p:cond delay="0"/>
                                  </p:stCondLst>
                                  <p:endCondLst>
                                    <p:cond evt="begin" delay="0">
                                      <p:tn val="27"/>
                                    </p:cond>
                                  </p:end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wipe(left)">
                                      <p:cBhvr>
                                        <p:cTn id="29" dur="500"/>
                                        <p:tgtEl>
                                          <p:spTgt spid="49">
                                            <p:txEl>
                                              <p:pRg st="0" end="0"/>
                                            </p:txEl>
                                          </p:spTgt>
                                        </p:tgtEl>
                                      </p:cBhvr>
                                    </p:animEffect>
                                  </p:childTnLst>
                                </p:cTn>
                              </p:par>
                              <p:par>
                                <p:cTn id="30" presetID="22" presetClass="entr" presetSubtype="8" fill="hold" grpId="0" nodeType="withEffect" nodePh="1">
                                  <p:stCondLst>
                                    <p:cond delay="0"/>
                                  </p:stCondLst>
                                  <p:endCondLst>
                                    <p:cond evt="begin" delay="0">
                                      <p:tn val="30"/>
                                    </p:cond>
                                  </p:end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left)">
                                      <p:cBhvr>
                                        <p:cTn id="32" dur="500"/>
                                        <p:tgtEl>
                                          <p:spTgt spid="50">
                                            <p:txEl>
                                              <p:pRg st="0" end="0"/>
                                            </p:txEl>
                                          </p:spTgt>
                                        </p:tgtEl>
                                      </p:cBhvr>
                                    </p:animEffect>
                                  </p:childTnLst>
                                </p:cTn>
                              </p:par>
                              <p:par>
                                <p:cTn id="33" presetID="22" presetClass="entr" presetSubtype="8" fill="hold" grpId="0" nodeType="withEffect" nodePh="1">
                                  <p:stCondLst>
                                    <p:cond delay="0"/>
                                  </p:stCondLst>
                                  <p:endCondLst>
                                    <p:cond evt="begin" delay="0">
                                      <p:tn val="33"/>
                                    </p:cond>
                                  </p:endCondLst>
                                  <p:childTnLst>
                                    <p:set>
                                      <p:cBhvr>
                                        <p:cTn id="34" dur="1" fill="hold">
                                          <p:stCondLst>
                                            <p:cond delay="0"/>
                                          </p:stCondLst>
                                        </p:cTn>
                                        <p:tgtEl>
                                          <p:spTgt spid="53">
                                            <p:txEl>
                                              <p:pRg st="0" end="0"/>
                                            </p:txEl>
                                          </p:spTgt>
                                        </p:tgtEl>
                                        <p:attrNameLst>
                                          <p:attrName>style.visibility</p:attrName>
                                        </p:attrNameLst>
                                      </p:cBhvr>
                                      <p:to>
                                        <p:strVal val="visible"/>
                                      </p:to>
                                    </p:set>
                                    <p:animEffect transition="in" filter="wipe(left)">
                                      <p:cBhvr>
                                        <p:cTn id="35" dur="500"/>
                                        <p:tgtEl>
                                          <p:spTgt spid="53">
                                            <p:txEl>
                                              <p:pRg st="0" end="0"/>
                                            </p:txEl>
                                          </p:spTgt>
                                        </p:tgtEl>
                                      </p:cBhvr>
                                    </p:animEffect>
                                  </p:childTnLst>
                                </p:cTn>
                              </p:par>
                              <p:par>
                                <p:cTn id="36" presetID="22" presetClass="entr" presetSubtype="8" fill="hold" grpId="0" nodeType="withEffect" nodePh="1">
                                  <p:stCondLst>
                                    <p:cond delay="0"/>
                                  </p:stCondLst>
                                  <p:endCondLst>
                                    <p:cond evt="begin" delay="0">
                                      <p:tn val="36"/>
                                    </p:cond>
                                  </p:endCondLst>
                                  <p:childTnLst>
                                    <p:set>
                                      <p:cBhvr>
                                        <p:cTn id="37" dur="1" fill="hold">
                                          <p:stCondLst>
                                            <p:cond delay="0"/>
                                          </p:stCondLst>
                                        </p:cTn>
                                        <p:tgtEl>
                                          <p:spTgt spid="54">
                                            <p:txEl>
                                              <p:pRg st="0" end="0"/>
                                            </p:txEl>
                                          </p:spTgt>
                                        </p:tgtEl>
                                        <p:attrNameLst>
                                          <p:attrName>style.visibility</p:attrName>
                                        </p:attrNameLst>
                                      </p:cBhvr>
                                      <p:to>
                                        <p:strVal val="visible"/>
                                      </p:to>
                                    </p:set>
                                    <p:animEffect transition="in" filter="wipe(left)">
                                      <p:cBhvr>
                                        <p:cTn id="38" dur="500"/>
                                        <p:tgtEl>
                                          <p:spTgt spid="54">
                                            <p:txEl>
                                              <p:pRg st="0" end="0"/>
                                            </p:txEl>
                                          </p:spTgt>
                                        </p:tgtEl>
                                      </p:cBhvr>
                                    </p:animEffect>
                                  </p:childTnLst>
                                </p:cTn>
                              </p:par>
                              <p:par>
                                <p:cTn id="39" presetID="22" presetClass="entr" presetSubtype="8" fill="hold" grpId="0" nodeType="withEffect" nodePh="1">
                                  <p:stCondLst>
                                    <p:cond delay="0"/>
                                  </p:stCondLst>
                                  <p:endCondLst>
                                    <p:cond evt="begin" delay="0">
                                      <p:tn val="39"/>
                                    </p:cond>
                                  </p:endCondLst>
                                  <p:childTnLst>
                                    <p:set>
                                      <p:cBhvr>
                                        <p:cTn id="40" dur="1" fill="hold">
                                          <p:stCondLst>
                                            <p:cond delay="0"/>
                                          </p:stCondLst>
                                        </p:cTn>
                                        <p:tgtEl>
                                          <p:spTgt spid="57">
                                            <p:txEl>
                                              <p:pRg st="0" end="0"/>
                                            </p:txEl>
                                          </p:spTgt>
                                        </p:tgtEl>
                                        <p:attrNameLst>
                                          <p:attrName>style.visibility</p:attrName>
                                        </p:attrNameLst>
                                      </p:cBhvr>
                                      <p:to>
                                        <p:strVal val="visible"/>
                                      </p:to>
                                    </p:set>
                                    <p:animEffect transition="in" filter="wipe(left)">
                                      <p:cBhvr>
                                        <p:cTn id="41" dur="500"/>
                                        <p:tgtEl>
                                          <p:spTgt spid="57">
                                            <p:txEl>
                                              <p:pRg st="0" end="0"/>
                                            </p:txEl>
                                          </p:spTgt>
                                        </p:tgtEl>
                                      </p:cBhvr>
                                    </p:animEffect>
                                  </p:childTnLst>
                                </p:cTn>
                              </p:par>
                              <p:par>
                                <p:cTn id="42" presetID="22" presetClass="entr" presetSubtype="8" fill="hold" grpId="0" nodeType="withEffect" nodePh="1">
                                  <p:stCondLst>
                                    <p:cond delay="0"/>
                                  </p:stCondLst>
                                  <p:endCondLst>
                                    <p:cond evt="begin" delay="0">
                                      <p:tn val="42"/>
                                    </p:cond>
                                  </p:endCondLst>
                                  <p:childTnLst>
                                    <p:set>
                                      <p:cBhvr>
                                        <p:cTn id="43" dur="1" fill="hold">
                                          <p:stCondLst>
                                            <p:cond delay="0"/>
                                          </p:stCondLst>
                                        </p:cTn>
                                        <p:tgtEl>
                                          <p:spTgt spid="58">
                                            <p:txEl>
                                              <p:pRg st="0" end="0"/>
                                            </p:txEl>
                                          </p:spTgt>
                                        </p:tgtEl>
                                        <p:attrNameLst>
                                          <p:attrName>style.visibility</p:attrName>
                                        </p:attrNameLst>
                                      </p:cBhvr>
                                      <p:to>
                                        <p:strVal val="visible"/>
                                      </p:to>
                                    </p:set>
                                    <p:animEffect transition="in" filter="wipe(left)">
                                      <p:cBhvr>
                                        <p:cTn id="44" dur="500"/>
                                        <p:tgtEl>
                                          <p:spTgt spid="58">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2000"/>
                            </p:stCondLst>
                            <p:childTnLst>
                              <p:par>
                                <p:cTn id="76" presetID="22" presetClass="entr" presetSubtype="8" fill="hold" grpId="0" nodeType="afterEffect" nodePh="1">
                                  <p:stCondLst>
                                    <p:cond delay="0"/>
                                  </p:stCondLst>
                                  <p:endCondLst>
                                    <p:cond evt="begin" delay="0">
                                      <p:tn val="76"/>
                                    </p:cond>
                                  </p:endCondLst>
                                  <p:childTnLst>
                                    <p:set>
                                      <p:cBhvr>
                                        <p:cTn id="77" dur="1" fill="hold">
                                          <p:stCondLst>
                                            <p:cond delay="0"/>
                                          </p:stCondLst>
                                        </p:cTn>
                                        <p:tgtEl>
                                          <p:spTgt spid="52">
                                            <p:txEl>
                                              <p:pRg st="0" end="0"/>
                                            </p:txEl>
                                          </p:spTgt>
                                        </p:tgtEl>
                                        <p:attrNameLst>
                                          <p:attrName>style.visibility</p:attrName>
                                        </p:attrNameLst>
                                      </p:cBhvr>
                                      <p:to>
                                        <p:strVal val="visible"/>
                                      </p:to>
                                    </p:set>
                                    <p:animEffect transition="in" filter="wipe(left)">
                                      <p:cBhvr>
                                        <p:cTn id="78" dur="500"/>
                                        <p:tgtEl>
                                          <p:spTgt spid="52">
                                            <p:txEl>
                                              <p:pRg st="0" end="0"/>
                                            </p:txEl>
                                          </p:spTgt>
                                        </p:tgtEl>
                                      </p:cBhvr>
                                    </p:animEffect>
                                  </p:childTnLst>
                                </p:cTn>
                              </p:par>
                              <p:par>
                                <p:cTn id="79" presetID="22" presetClass="entr" presetSubtype="8" fill="hold" grpId="0" nodeType="withEffect" nodePh="1">
                                  <p:stCondLst>
                                    <p:cond delay="0"/>
                                  </p:stCondLst>
                                  <p:endCondLst>
                                    <p:cond evt="begin" delay="0">
                                      <p:tn val="79"/>
                                    </p:cond>
                                  </p:endCondLst>
                                  <p:childTnLst>
                                    <p:set>
                                      <p:cBhvr>
                                        <p:cTn id="80" dur="1" fill="hold">
                                          <p:stCondLst>
                                            <p:cond delay="0"/>
                                          </p:stCondLst>
                                        </p:cTn>
                                        <p:tgtEl>
                                          <p:spTgt spid="56">
                                            <p:txEl>
                                              <p:pRg st="0" end="0"/>
                                            </p:txEl>
                                          </p:spTgt>
                                        </p:tgtEl>
                                        <p:attrNameLst>
                                          <p:attrName>style.visibility</p:attrName>
                                        </p:attrNameLst>
                                      </p:cBhvr>
                                      <p:to>
                                        <p:strVal val="visible"/>
                                      </p:to>
                                    </p:set>
                                    <p:animEffect transition="in" filter="wipe(left)">
                                      <p:cBhvr>
                                        <p:cTn id="81" dur="500"/>
                                        <p:tgtEl>
                                          <p:spTgt spid="56">
                                            <p:txEl>
                                              <p:pRg st="0" end="0"/>
                                            </p:txEl>
                                          </p:spTgt>
                                        </p:tgtEl>
                                      </p:cBhvr>
                                    </p:animEffect>
                                  </p:childTnLst>
                                </p:cTn>
                              </p:par>
                              <p:par>
                                <p:cTn id="82" presetID="22" presetClass="entr" presetSubtype="8" fill="hold" grpId="0" nodeType="withEffect" nodePh="1">
                                  <p:stCondLst>
                                    <p:cond delay="0"/>
                                  </p:stCondLst>
                                  <p:endCondLst>
                                    <p:cond evt="begin" delay="0">
                                      <p:tn val="82"/>
                                    </p:cond>
                                  </p:endCondLst>
                                  <p:childTnLst>
                                    <p:set>
                                      <p:cBhvr>
                                        <p:cTn id="83" dur="1" fill="hold">
                                          <p:stCondLst>
                                            <p:cond delay="0"/>
                                          </p:stCondLst>
                                        </p:cTn>
                                        <p:tgtEl>
                                          <p:spTgt spid="44">
                                            <p:txEl>
                                              <p:pRg st="0" end="0"/>
                                            </p:txEl>
                                          </p:spTgt>
                                        </p:tgtEl>
                                        <p:attrNameLst>
                                          <p:attrName>style.visibility</p:attrName>
                                        </p:attrNameLst>
                                      </p:cBhvr>
                                      <p:to>
                                        <p:strVal val="visible"/>
                                      </p:to>
                                    </p:set>
                                    <p:animEffect transition="in" filter="wipe(left)">
                                      <p:cBhvr>
                                        <p:cTn id="84" dur="500"/>
                                        <p:tgtEl>
                                          <p:spTgt spid="44">
                                            <p:txEl>
                                              <p:pRg st="0" end="0"/>
                                            </p:txEl>
                                          </p:spTgt>
                                        </p:tgtEl>
                                      </p:cBhvr>
                                    </p:animEffect>
                                  </p:childTnLst>
                                </p:cTn>
                              </p:par>
                              <p:par>
                                <p:cTn id="85" presetID="22" presetClass="entr" presetSubtype="8" fill="hold" grpId="0" nodeType="withEffect" nodePh="1">
                                  <p:stCondLst>
                                    <p:cond delay="0"/>
                                  </p:stCondLst>
                                  <p:endCondLst>
                                    <p:cond evt="begin" delay="0">
                                      <p:tn val="85"/>
                                    </p:cond>
                                  </p:endCondLst>
                                  <p:childTnLst>
                                    <p:set>
                                      <p:cBhvr>
                                        <p:cTn id="86" dur="1" fill="hold">
                                          <p:stCondLst>
                                            <p:cond delay="0"/>
                                          </p:stCondLst>
                                        </p:cTn>
                                        <p:tgtEl>
                                          <p:spTgt spid="48">
                                            <p:txEl>
                                              <p:pRg st="0" end="0"/>
                                            </p:txEl>
                                          </p:spTgt>
                                        </p:tgtEl>
                                        <p:attrNameLst>
                                          <p:attrName>style.visibility</p:attrName>
                                        </p:attrNameLst>
                                      </p:cBhvr>
                                      <p:to>
                                        <p:strVal val="visible"/>
                                      </p:to>
                                    </p:set>
                                    <p:animEffect transition="in" filter="wipe(left)">
                                      <p:cBhvr>
                                        <p:cTn id="8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2"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6"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19" grpId="0" build="p">
        <p:tmplLst>
          <p:tmpl lvl="1">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P spid="20" grpId="0" build="p">
        <p:tmplLst>
          <p:tmpl lvl="1">
            <p:tnLst>
              <p:par>
                <p:cTn presetID="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782920" y="1948539"/>
            <a:ext cx="2133600" cy="2654752"/>
          </a:xfrm>
          <a:prstGeom prst="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4" name="Text Placeholder 6"/>
          <p:cNvSpPr>
            <a:spLocks noGrp="1"/>
          </p:cNvSpPr>
          <p:nvPr>
            <p:ph type="body" sz="quarter" idx="14" hasCustomPrompt="1"/>
          </p:nvPr>
        </p:nvSpPr>
        <p:spPr>
          <a:xfrm>
            <a:off x="812800" y="4691739"/>
            <a:ext cx="2072640" cy="406400"/>
          </a:xfrm>
          <a:prstGeom prst="rect">
            <a:avLst/>
          </a:prstGeom>
        </p:spPr>
        <p:txBody>
          <a:bodyPr/>
          <a:lstStyle>
            <a:lvl1pPr marL="0" indent="0" algn="ctr">
              <a:buNone/>
              <a:defRPr sz="1867" b="1">
                <a:solidFill>
                  <a:schemeClr val="tx1">
                    <a:lumMod val="85000"/>
                    <a:lumOff val="15000"/>
                  </a:schemeClr>
                </a:solidFill>
              </a:defRPr>
            </a:lvl1pPr>
          </a:lstStyle>
          <a:p>
            <a:pPr lvl="0"/>
            <a:r>
              <a:rPr lang="en-US"/>
              <a:t>Title</a:t>
            </a:r>
          </a:p>
        </p:txBody>
      </p:sp>
      <p:sp>
        <p:nvSpPr>
          <p:cNvPr id="5" name="Text Placeholder 6"/>
          <p:cNvSpPr>
            <a:spLocks noGrp="1"/>
          </p:cNvSpPr>
          <p:nvPr>
            <p:ph type="body" sz="quarter" idx="16" hasCustomPrompt="1"/>
          </p:nvPr>
        </p:nvSpPr>
        <p:spPr>
          <a:xfrm>
            <a:off x="3610187" y="4691739"/>
            <a:ext cx="2072640" cy="406400"/>
          </a:xfrm>
          <a:prstGeom prst="rect">
            <a:avLst/>
          </a:prstGeom>
        </p:spPr>
        <p:txBody>
          <a:bodyPr/>
          <a:lstStyle>
            <a:lvl1pPr marL="0" indent="0" algn="ctr">
              <a:buNone/>
              <a:defRPr sz="1867" b="1">
                <a:solidFill>
                  <a:schemeClr val="tx1">
                    <a:lumMod val="85000"/>
                    <a:lumOff val="15000"/>
                  </a:schemeClr>
                </a:solidFill>
              </a:defRPr>
            </a:lvl1pPr>
          </a:lstStyle>
          <a:p>
            <a:pPr lvl="0"/>
            <a:r>
              <a:rPr lang="en-US"/>
              <a:t>Title</a:t>
            </a:r>
          </a:p>
        </p:txBody>
      </p:sp>
      <p:sp>
        <p:nvSpPr>
          <p:cNvPr id="6" name="Text Placeholder 6"/>
          <p:cNvSpPr>
            <a:spLocks noGrp="1"/>
          </p:cNvSpPr>
          <p:nvPr>
            <p:ph type="body" sz="quarter" idx="18" hasCustomPrompt="1"/>
          </p:nvPr>
        </p:nvSpPr>
        <p:spPr>
          <a:xfrm>
            <a:off x="6407573" y="4691739"/>
            <a:ext cx="2072640" cy="406400"/>
          </a:xfrm>
          <a:prstGeom prst="rect">
            <a:avLst/>
          </a:prstGeom>
        </p:spPr>
        <p:txBody>
          <a:bodyPr/>
          <a:lstStyle>
            <a:lvl1pPr marL="0" indent="0" algn="ctr">
              <a:buNone/>
              <a:defRPr sz="1867" b="1">
                <a:solidFill>
                  <a:schemeClr val="tx1">
                    <a:lumMod val="85000"/>
                    <a:lumOff val="15000"/>
                  </a:schemeClr>
                </a:solidFill>
              </a:defRPr>
            </a:lvl1pPr>
          </a:lstStyle>
          <a:p>
            <a:pPr lvl="0"/>
            <a:r>
              <a:rPr lang="en-US"/>
              <a:t>Title</a:t>
            </a:r>
          </a:p>
        </p:txBody>
      </p:sp>
      <p:sp>
        <p:nvSpPr>
          <p:cNvPr id="7" name="Text Placeholder 6"/>
          <p:cNvSpPr>
            <a:spLocks noGrp="1"/>
          </p:cNvSpPr>
          <p:nvPr>
            <p:ph type="body" sz="quarter" idx="20" hasCustomPrompt="1"/>
          </p:nvPr>
        </p:nvSpPr>
        <p:spPr>
          <a:xfrm>
            <a:off x="9204960" y="4691739"/>
            <a:ext cx="2072640" cy="406400"/>
          </a:xfrm>
          <a:prstGeom prst="rect">
            <a:avLst/>
          </a:prstGeom>
        </p:spPr>
        <p:txBody>
          <a:bodyPr/>
          <a:lstStyle>
            <a:lvl1pPr marL="0" indent="0" algn="ctr">
              <a:buNone/>
              <a:defRPr sz="1867" b="1">
                <a:solidFill>
                  <a:schemeClr val="tx1">
                    <a:lumMod val="85000"/>
                    <a:lumOff val="15000"/>
                  </a:schemeClr>
                </a:solidFill>
              </a:defRPr>
            </a:lvl1pPr>
          </a:lstStyle>
          <a:p>
            <a:pPr lvl="0"/>
            <a:r>
              <a:rPr lang="en-US"/>
              <a:t>Title</a:t>
            </a:r>
          </a:p>
        </p:txBody>
      </p:sp>
      <p:sp>
        <p:nvSpPr>
          <p:cNvPr id="8" name="Text Placeholder 7"/>
          <p:cNvSpPr>
            <a:spLocks noGrp="1"/>
          </p:cNvSpPr>
          <p:nvPr>
            <p:ph type="body" sz="quarter" idx="13" hasCustomPrompt="1"/>
          </p:nvPr>
        </p:nvSpPr>
        <p:spPr>
          <a:xfrm>
            <a:off x="812800" y="5060038"/>
            <a:ext cx="2072640" cy="968830"/>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9" name="Text Placeholder 7"/>
          <p:cNvSpPr>
            <a:spLocks noGrp="1"/>
          </p:cNvSpPr>
          <p:nvPr>
            <p:ph type="body" sz="quarter" idx="21" hasCustomPrompt="1"/>
          </p:nvPr>
        </p:nvSpPr>
        <p:spPr>
          <a:xfrm>
            <a:off x="9204960" y="5098138"/>
            <a:ext cx="2072640" cy="968830"/>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0" name="Text Placeholder 7"/>
          <p:cNvSpPr>
            <a:spLocks noGrp="1"/>
          </p:cNvSpPr>
          <p:nvPr>
            <p:ph type="body" sz="quarter" idx="22" hasCustomPrompt="1"/>
          </p:nvPr>
        </p:nvSpPr>
        <p:spPr>
          <a:xfrm>
            <a:off x="3610187" y="5098138"/>
            <a:ext cx="2072640" cy="968830"/>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1" name="Text Placeholder 7"/>
          <p:cNvSpPr>
            <a:spLocks noGrp="1"/>
          </p:cNvSpPr>
          <p:nvPr>
            <p:ph type="body" sz="quarter" idx="23" hasCustomPrompt="1"/>
          </p:nvPr>
        </p:nvSpPr>
        <p:spPr>
          <a:xfrm>
            <a:off x="6407573" y="5098138"/>
            <a:ext cx="2072640" cy="968830"/>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2" name="Picture Placeholder 5"/>
          <p:cNvSpPr>
            <a:spLocks noGrp="1"/>
          </p:cNvSpPr>
          <p:nvPr>
            <p:ph type="pic" sz="quarter" idx="24"/>
          </p:nvPr>
        </p:nvSpPr>
        <p:spPr>
          <a:xfrm>
            <a:off x="3579509" y="1948539"/>
            <a:ext cx="2133600" cy="2654752"/>
          </a:xfrm>
          <a:prstGeom prst="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3" name="Picture Placeholder 5"/>
          <p:cNvSpPr>
            <a:spLocks noGrp="1"/>
          </p:cNvSpPr>
          <p:nvPr>
            <p:ph type="pic" sz="quarter" idx="25"/>
          </p:nvPr>
        </p:nvSpPr>
        <p:spPr>
          <a:xfrm>
            <a:off x="6376099" y="1948539"/>
            <a:ext cx="2133600" cy="2654752"/>
          </a:xfrm>
          <a:prstGeom prst="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4" name="Picture Placeholder 5"/>
          <p:cNvSpPr>
            <a:spLocks noGrp="1"/>
          </p:cNvSpPr>
          <p:nvPr>
            <p:ph type="pic" sz="quarter" idx="26"/>
          </p:nvPr>
        </p:nvSpPr>
        <p:spPr>
          <a:xfrm>
            <a:off x="9172688" y="1948539"/>
            <a:ext cx="2133600" cy="2654752"/>
          </a:xfrm>
          <a:prstGeom prst="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5" name="Text Placeholder 53"/>
          <p:cNvSpPr>
            <a:spLocks noGrp="1"/>
          </p:cNvSpPr>
          <p:nvPr>
            <p:ph type="body" sz="quarter" idx="46" hasCustomPrompt="1"/>
          </p:nvPr>
        </p:nvSpPr>
        <p:spPr>
          <a:xfrm>
            <a:off x="5446624" y="558323"/>
            <a:ext cx="1298752" cy="840230"/>
          </a:xfrm>
          <a:prstGeom prst="rect">
            <a:avLst/>
          </a:prstGeom>
        </p:spPr>
        <p:txBody>
          <a:bodyPr wrap="none">
            <a:spAutoFit/>
          </a:bodyPr>
          <a:lstStyle>
            <a:lvl1pPr marL="0" indent="0" algn="ctr">
              <a:buNone/>
              <a:defRPr sz="5400">
                <a:solidFill>
                  <a:schemeClr val="bg1">
                    <a:lumMod val="50000"/>
                  </a:schemeClr>
                </a:solidFill>
                <a:latin typeface="Bebas Neue" panose="020B0606020202050201" pitchFamily="34" charset="0"/>
              </a:defRPr>
            </a:lvl1pPr>
          </a:lstStyle>
          <a:p>
            <a:pPr lvl="0"/>
            <a:r>
              <a:rPr lang="en-US"/>
              <a:t>Title</a:t>
            </a:r>
          </a:p>
        </p:txBody>
      </p:sp>
      <p:sp>
        <p:nvSpPr>
          <p:cNvPr id="16" name="Text Placeholder 10"/>
          <p:cNvSpPr>
            <a:spLocks noGrp="1"/>
          </p:cNvSpPr>
          <p:nvPr>
            <p:ph type="body" sz="quarter" idx="47" hasCustomPrompt="1"/>
          </p:nvPr>
        </p:nvSpPr>
        <p:spPr>
          <a:xfrm>
            <a:off x="5668859" y="1228139"/>
            <a:ext cx="826573" cy="338554"/>
          </a:xfrm>
          <a:prstGeom prst="rect">
            <a:avLst/>
          </a:prstGeom>
        </p:spPr>
        <p:txBody>
          <a:bodyPr wrap="none" anchor="ctr">
            <a:spAutoFit/>
          </a:bodyPr>
          <a:lstStyle>
            <a:lvl1pPr marL="0" indent="0" algn="ctr">
              <a:lnSpc>
                <a:spcPct val="100000"/>
              </a:lnSpc>
              <a:spcBef>
                <a:spcPts val="1600"/>
              </a:spcBef>
              <a:buNone/>
              <a:defRPr sz="1600" baseline="0">
                <a:solidFill>
                  <a:schemeClr val="tx1">
                    <a:lumMod val="85000"/>
                    <a:lumOff val="15000"/>
                  </a:schemeClr>
                </a:solidFill>
                <a:latin typeface="+mj-lt"/>
              </a:defRPr>
            </a:lvl1pPr>
          </a:lstStyle>
          <a:p>
            <a:pPr lvl="0"/>
            <a:r>
              <a:rPr lang="en-US"/>
              <a:t>Subtitle</a:t>
            </a:r>
          </a:p>
        </p:txBody>
      </p:sp>
      <p:sp>
        <p:nvSpPr>
          <p:cNvPr id="17" name="Rectangle 16"/>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7911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fade">
                                      <p:cBhvr>
                                        <p:cTn id="48" dur="500"/>
                                        <p:tgtEl>
                                          <p:spTgt spid="11">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bldP spid="13" grpId="0"/>
      <p:bldP spid="14" grpId="0"/>
      <p:bldP spid="15" grpId="0" build="p">
        <p:tmplLst>
          <p:tmpl lvl="1">
            <p:tnLst>
              <p:par>
                <p:cTn presetID="2"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3"/>
          <p:cNvSpPr>
            <a:spLocks noGrp="1"/>
          </p:cNvSpPr>
          <p:nvPr>
            <p:ph type="pic" sz="quarter" idx="16"/>
          </p:nvPr>
        </p:nvSpPr>
        <p:spPr>
          <a:xfrm>
            <a:off x="849975" y="3995512"/>
            <a:ext cx="3417228" cy="1636662"/>
          </a:xfrm>
          <a:prstGeom prst="rect">
            <a:avLst/>
          </a:prstGeom>
        </p:spPr>
        <p:txBody>
          <a:bodyPr>
            <a:normAutofit/>
          </a:bodyPr>
          <a:lstStyle>
            <a:lvl1pPr>
              <a:defRPr sz="1600">
                <a:solidFill>
                  <a:schemeClr val="accent2"/>
                </a:solidFill>
              </a:defRPr>
            </a:lvl1pPr>
          </a:lstStyle>
          <a:p>
            <a:endParaRPr lang="id-ID"/>
          </a:p>
        </p:txBody>
      </p:sp>
      <p:sp>
        <p:nvSpPr>
          <p:cNvPr id="12" name="Picture Placeholder 3"/>
          <p:cNvSpPr>
            <a:spLocks noGrp="1"/>
          </p:cNvSpPr>
          <p:nvPr>
            <p:ph type="pic" sz="quarter" idx="17"/>
          </p:nvPr>
        </p:nvSpPr>
        <p:spPr>
          <a:xfrm>
            <a:off x="4373499" y="3995512"/>
            <a:ext cx="3417228" cy="1636662"/>
          </a:xfrm>
          <a:prstGeom prst="rect">
            <a:avLst/>
          </a:prstGeom>
        </p:spPr>
        <p:txBody>
          <a:bodyPr>
            <a:normAutofit/>
          </a:bodyPr>
          <a:lstStyle>
            <a:lvl1pPr>
              <a:defRPr sz="1600">
                <a:solidFill>
                  <a:schemeClr val="accent2"/>
                </a:solidFill>
              </a:defRPr>
            </a:lvl1pPr>
          </a:lstStyle>
          <a:p>
            <a:endParaRPr lang="id-ID"/>
          </a:p>
        </p:txBody>
      </p:sp>
      <p:sp>
        <p:nvSpPr>
          <p:cNvPr id="13" name="Picture Placeholder 3"/>
          <p:cNvSpPr>
            <a:spLocks noGrp="1"/>
          </p:cNvSpPr>
          <p:nvPr>
            <p:ph type="pic" sz="quarter" idx="18"/>
          </p:nvPr>
        </p:nvSpPr>
        <p:spPr>
          <a:xfrm>
            <a:off x="7897023" y="3995512"/>
            <a:ext cx="3417228" cy="1636662"/>
          </a:xfrm>
          <a:prstGeom prst="rect">
            <a:avLst/>
          </a:prstGeom>
        </p:spPr>
        <p:txBody>
          <a:bodyPr>
            <a:normAutofit/>
          </a:bodyPr>
          <a:lstStyle>
            <a:lvl1pPr>
              <a:defRPr sz="1600">
                <a:solidFill>
                  <a:schemeClr val="accent2"/>
                </a:solidFill>
              </a:defRPr>
            </a:lvl1pPr>
          </a:lstStyle>
          <a:p>
            <a:endParaRPr lang="id-ID"/>
          </a:p>
        </p:txBody>
      </p:sp>
      <p:sp>
        <p:nvSpPr>
          <p:cNvPr id="14" name="Picture Placeholder 3"/>
          <p:cNvSpPr>
            <a:spLocks noGrp="1"/>
          </p:cNvSpPr>
          <p:nvPr>
            <p:ph type="pic" sz="quarter" idx="19"/>
          </p:nvPr>
        </p:nvSpPr>
        <p:spPr>
          <a:xfrm>
            <a:off x="7897023" y="1986493"/>
            <a:ext cx="3417228" cy="1636662"/>
          </a:xfrm>
          <a:prstGeom prst="rect">
            <a:avLst/>
          </a:prstGeom>
        </p:spPr>
        <p:txBody>
          <a:bodyPr>
            <a:normAutofit/>
          </a:bodyPr>
          <a:lstStyle>
            <a:lvl1pPr>
              <a:defRPr sz="1600">
                <a:solidFill>
                  <a:schemeClr val="accent2"/>
                </a:solidFill>
              </a:defRPr>
            </a:lvl1pPr>
          </a:lstStyle>
          <a:p>
            <a:endParaRPr lang="id-ID"/>
          </a:p>
        </p:txBody>
      </p:sp>
      <p:sp>
        <p:nvSpPr>
          <p:cNvPr id="15" name="Picture Placeholder 3"/>
          <p:cNvSpPr>
            <a:spLocks noGrp="1"/>
          </p:cNvSpPr>
          <p:nvPr>
            <p:ph type="pic" sz="quarter" idx="20"/>
          </p:nvPr>
        </p:nvSpPr>
        <p:spPr>
          <a:xfrm>
            <a:off x="4373499" y="1986493"/>
            <a:ext cx="3417228" cy="1636662"/>
          </a:xfrm>
          <a:prstGeom prst="rect">
            <a:avLst/>
          </a:prstGeom>
        </p:spPr>
        <p:txBody>
          <a:bodyPr>
            <a:normAutofit/>
          </a:bodyPr>
          <a:lstStyle>
            <a:lvl1pPr>
              <a:defRPr sz="1600">
                <a:solidFill>
                  <a:schemeClr val="accent2"/>
                </a:solidFill>
              </a:defRPr>
            </a:lvl1pPr>
          </a:lstStyle>
          <a:p>
            <a:endParaRPr lang="id-ID"/>
          </a:p>
        </p:txBody>
      </p:sp>
      <p:sp>
        <p:nvSpPr>
          <p:cNvPr id="7" name="Rectangle 6"/>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2489727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546103" y="1877426"/>
            <a:ext cx="11036300" cy="2438400"/>
          </a:xfrm>
          <a:prstGeom prst="rect">
            <a:avLst/>
          </a:prstGeom>
          <a:ln w="38100">
            <a:noFill/>
          </a:ln>
        </p:spPr>
        <p:txBody>
          <a:bodyPr/>
          <a:lstStyle>
            <a:lvl1pPr marL="0" indent="0" algn="ctr">
              <a:buNone/>
              <a:defRPr sz="1067">
                <a:solidFill>
                  <a:schemeClr val="tx1">
                    <a:lumMod val="85000"/>
                    <a:lumOff val="15000"/>
                  </a:schemeClr>
                </a:solidFill>
              </a:defRPr>
            </a:lvl1pPr>
          </a:lstStyle>
          <a:p>
            <a:endParaRPr lang="en-US"/>
          </a:p>
        </p:txBody>
      </p:sp>
      <p:sp>
        <p:nvSpPr>
          <p:cNvPr id="4" name="Text Placeholder 6"/>
          <p:cNvSpPr>
            <a:spLocks noGrp="1"/>
          </p:cNvSpPr>
          <p:nvPr>
            <p:ph type="body" sz="quarter" idx="16" hasCustomPrompt="1"/>
          </p:nvPr>
        </p:nvSpPr>
        <p:spPr>
          <a:xfrm>
            <a:off x="444503" y="4963527"/>
            <a:ext cx="2603500" cy="406400"/>
          </a:xfrm>
          <a:prstGeom prst="rect">
            <a:avLst/>
          </a:prstGeom>
        </p:spPr>
        <p:txBody>
          <a:bodyPr/>
          <a:lstStyle>
            <a:lvl1pPr marL="0" indent="0" algn="l">
              <a:buNone/>
              <a:defRPr sz="1867" b="1">
                <a:solidFill>
                  <a:schemeClr val="accent1"/>
                </a:solidFill>
              </a:defRPr>
            </a:lvl1pPr>
          </a:lstStyle>
          <a:p>
            <a:pPr lvl="0"/>
            <a:r>
              <a:rPr lang="en-US"/>
              <a:t>Title</a:t>
            </a:r>
          </a:p>
        </p:txBody>
      </p:sp>
      <p:sp>
        <p:nvSpPr>
          <p:cNvPr id="5" name="Text Placeholder 7"/>
          <p:cNvSpPr>
            <a:spLocks noGrp="1"/>
          </p:cNvSpPr>
          <p:nvPr>
            <p:ph type="body" sz="quarter" idx="22" hasCustomPrompt="1"/>
          </p:nvPr>
        </p:nvSpPr>
        <p:spPr>
          <a:xfrm>
            <a:off x="444503" y="5268327"/>
            <a:ext cx="2603500" cy="897342"/>
          </a:xfrm>
          <a:prstGeom prst="rect">
            <a:avLst/>
          </a:prstGeom>
        </p:spPr>
        <p:txBody>
          <a:bodyPr/>
          <a:lstStyle>
            <a:lvl1pPr marL="0" indent="0" algn="l">
              <a:buNone/>
              <a:defRPr sz="1400">
                <a:solidFill>
                  <a:schemeClr val="bg1">
                    <a:lumMod val="50000"/>
                  </a:schemeClr>
                </a:solidFill>
              </a:defRPr>
            </a:lvl1pPr>
          </a:lstStyle>
          <a:p>
            <a:pPr lvl="0"/>
            <a:r>
              <a:rPr lang="en-US"/>
              <a:t>Text here</a:t>
            </a:r>
          </a:p>
        </p:txBody>
      </p:sp>
      <p:sp>
        <p:nvSpPr>
          <p:cNvPr id="6" name="Text Placeholder 7"/>
          <p:cNvSpPr>
            <a:spLocks noGrp="1"/>
          </p:cNvSpPr>
          <p:nvPr>
            <p:ph type="body" sz="quarter" idx="32" hasCustomPrompt="1"/>
          </p:nvPr>
        </p:nvSpPr>
        <p:spPr>
          <a:xfrm>
            <a:off x="444499" y="4402188"/>
            <a:ext cx="11239500" cy="497117"/>
          </a:xfrm>
          <a:prstGeom prst="rect">
            <a:avLst/>
          </a:prstGeom>
        </p:spPr>
        <p:txBody>
          <a:bodyPr/>
          <a:lstStyle>
            <a:lvl1pPr marL="0" indent="0" algn="l">
              <a:buNone/>
              <a:defRPr sz="1400">
                <a:solidFill>
                  <a:schemeClr val="bg1">
                    <a:lumMod val="50000"/>
                  </a:schemeClr>
                </a:solidFill>
              </a:defRPr>
            </a:lvl1pPr>
          </a:lstStyle>
          <a:p>
            <a:pPr lvl="0"/>
            <a:r>
              <a:rPr lang="en-US"/>
              <a:t>Text here</a:t>
            </a:r>
          </a:p>
        </p:txBody>
      </p:sp>
      <p:sp>
        <p:nvSpPr>
          <p:cNvPr id="7" name="Text Placeholder 6"/>
          <p:cNvSpPr>
            <a:spLocks noGrp="1"/>
          </p:cNvSpPr>
          <p:nvPr>
            <p:ph type="body" sz="quarter" idx="33" hasCustomPrompt="1"/>
          </p:nvPr>
        </p:nvSpPr>
        <p:spPr>
          <a:xfrm>
            <a:off x="3323167" y="4976227"/>
            <a:ext cx="2603500" cy="406400"/>
          </a:xfrm>
          <a:prstGeom prst="rect">
            <a:avLst/>
          </a:prstGeom>
        </p:spPr>
        <p:txBody>
          <a:bodyPr/>
          <a:lstStyle>
            <a:lvl1pPr marL="0" indent="0" algn="l">
              <a:buNone/>
              <a:defRPr sz="1867" b="1">
                <a:solidFill>
                  <a:schemeClr val="accent1"/>
                </a:solidFill>
              </a:defRPr>
            </a:lvl1pPr>
          </a:lstStyle>
          <a:p>
            <a:pPr lvl="0"/>
            <a:r>
              <a:rPr lang="en-US"/>
              <a:t>Title</a:t>
            </a:r>
          </a:p>
        </p:txBody>
      </p:sp>
      <p:sp>
        <p:nvSpPr>
          <p:cNvPr id="8" name="Text Placeholder 7"/>
          <p:cNvSpPr>
            <a:spLocks noGrp="1"/>
          </p:cNvSpPr>
          <p:nvPr>
            <p:ph type="body" sz="quarter" idx="34" hasCustomPrompt="1"/>
          </p:nvPr>
        </p:nvSpPr>
        <p:spPr>
          <a:xfrm>
            <a:off x="3323167" y="5281027"/>
            <a:ext cx="2603500" cy="897342"/>
          </a:xfrm>
          <a:prstGeom prst="rect">
            <a:avLst/>
          </a:prstGeom>
        </p:spPr>
        <p:txBody>
          <a:bodyPr/>
          <a:lstStyle>
            <a:lvl1pPr marL="0" indent="0" algn="l">
              <a:buNone/>
              <a:defRPr sz="1400">
                <a:solidFill>
                  <a:schemeClr val="bg1">
                    <a:lumMod val="50000"/>
                  </a:schemeClr>
                </a:solidFill>
              </a:defRPr>
            </a:lvl1pPr>
          </a:lstStyle>
          <a:p>
            <a:pPr lvl="0"/>
            <a:r>
              <a:rPr lang="en-US"/>
              <a:t>Text here</a:t>
            </a:r>
          </a:p>
        </p:txBody>
      </p:sp>
      <p:sp>
        <p:nvSpPr>
          <p:cNvPr id="9" name="Text Placeholder 6"/>
          <p:cNvSpPr>
            <a:spLocks noGrp="1"/>
          </p:cNvSpPr>
          <p:nvPr>
            <p:ph type="body" sz="quarter" idx="35" hasCustomPrompt="1"/>
          </p:nvPr>
        </p:nvSpPr>
        <p:spPr>
          <a:xfrm>
            <a:off x="6201835" y="4976226"/>
            <a:ext cx="2603500" cy="406400"/>
          </a:xfrm>
          <a:prstGeom prst="rect">
            <a:avLst/>
          </a:prstGeom>
        </p:spPr>
        <p:txBody>
          <a:bodyPr/>
          <a:lstStyle>
            <a:lvl1pPr marL="0" indent="0" algn="l">
              <a:buNone/>
              <a:defRPr sz="1867" b="1">
                <a:solidFill>
                  <a:schemeClr val="accent1"/>
                </a:solidFill>
              </a:defRPr>
            </a:lvl1pPr>
          </a:lstStyle>
          <a:p>
            <a:pPr lvl="0"/>
            <a:r>
              <a:rPr lang="en-US"/>
              <a:t>Title</a:t>
            </a:r>
          </a:p>
        </p:txBody>
      </p:sp>
      <p:sp>
        <p:nvSpPr>
          <p:cNvPr id="10" name="Text Placeholder 7"/>
          <p:cNvSpPr>
            <a:spLocks noGrp="1"/>
          </p:cNvSpPr>
          <p:nvPr>
            <p:ph type="body" sz="quarter" idx="36" hasCustomPrompt="1"/>
          </p:nvPr>
        </p:nvSpPr>
        <p:spPr>
          <a:xfrm>
            <a:off x="6201835" y="5281025"/>
            <a:ext cx="2603500" cy="897342"/>
          </a:xfrm>
          <a:prstGeom prst="rect">
            <a:avLst/>
          </a:prstGeom>
        </p:spPr>
        <p:txBody>
          <a:bodyPr/>
          <a:lstStyle>
            <a:lvl1pPr marL="0" indent="0" algn="l">
              <a:buNone/>
              <a:defRPr sz="1400">
                <a:solidFill>
                  <a:schemeClr val="bg1">
                    <a:lumMod val="50000"/>
                  </a:schemeClr>
                </a:solidFill>
              </a:defRPr>
            </a:lvl1pPr>
          </a:lstStyle>
          <a:p>
            <a:pPr lvl="0"/>
            <a:r>
              <a:rPr lang="en-US"/>
              <a:t>Text here</a:t>
            </a:r>
          </a:p>
        </p:txBody>
      </p:sp>
      <p:sp>
        <p:nvSpPr>
          <p:cNvPr id="11" name="Text Placeholder 6"/>
          <p:cNvSpPr>
            <a:spLocks noGrp="1"/>
          </p:cNvSpPr>
          <p:nvPr>
            <p:ph type="body" sz="quarter" idx="37" hasCustomPrompt="1"/>
          </p:nvPr>
        </p:nvSpPr>
        <p:spPr>
          <a:xfrm>
            <a:off x="9080499" y="4988926"/>
            <a:ext cx="2603500" cy="406400"/>
          </a:xfrm>
          <a:prstGeom prst="rect">
            <a:avLst/>
          </a:prstGeom>
        </p:spPr>
        <p:txBody>
          <a:bodyPr/>
          <a:lstStyle>
            <a:lvl1pPr marL="0" indent="0" algn="l">
              <a:buNone/>
              <a:defRPr sz="1867" b="1">
                <a:solidFill>
                  <a:schemeClr val="accent1"/>
                </a:solidFill>
              </a:defRPr>
            </a:lvl1pPr>
          </a:lstStyle>
          <a:p>
            <a:pPr lvl="0"/>
            <a:r>
              <a:rPr lang="en-US"/>
              <a:t>Title</a:t>
            </a:r>
          </a:p>
        </p:txBody>
      </p:sp>
      <p:sp>
        <p:nvSpPr>
          <p:cNvPr id="12" name="Text Placeholder 7"/>
          <p:cNvSpPr>
            <a:spLocks noGrp="1"/>
          </p:cNvSpPr>
          <p:nvPr>
            <p:ph type="body" sz="quarter" idx="38" hasCustomPrompt="1"/>
          </p:nvPr>
        </p:nvSpPr>
        <p:spPr>
          <a:xfrm>
            <a:off x="9080499" y="5293725"/>
            <a:ext cx="2603500" cy="897342"/>
          </a:xfrm>
          <a:prstGeom prst="rect">
            <a:avLst/>
          </a:prstGeom>
        </p:spPr>
        <p:txBody>
          <a:bodyPr/>
          <a:lstStyle>
            <a:lvl1pPr marL="0" indent="0" algn="l">
              <a:buNone/>
              <a:defRPr sz="1400">
                <a:solidFill>
                  <a:schemeClr val="bg1">
                    <a:lumMod val="50000"/>
                  </a:schemeClr>
                </a:solidFill>
              </a:defRPr>
            </a:lvl1pPr>
          </a:lstStyle>
          <a:p>
            <a:pPr lvl="0"/>
            <a:r>
              <a:rPr lang="en-US"/>
              <a:t>Text here</a:t>
            </a:r>
          </a:p>
        </p:txBody>
      </p:sp>
      <p:sp>
        <p:nvSpPr>
          <p:cNvPr id="13" name="Rectangle 1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9841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1B37F14-3556-4F76-186C-501BB2860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4152" y="5447370"/>
            <a:ext cx="3529682" cy="1163632"/>
          </a:xfrm>
          <a:prstGeom prst="rect">
            <a:avLst/>
          </a:prstGeom>
        </p:spPr>
      </p:pic>
    </p:spTree>
    <p:extLst>
      <p:ext uri="{BB962C8B-B14F-4D97-AF65-F5344CB8AC3E}">
        <p14:creationId xmlns:p14="http://schemas.microsoft.com/office/powerpoint/2010/main" val="1686593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prstGeom prst="rect">
            <a:avLst/>
          </a:prstGeom>
        </p:spPr>
        <p:txBody>
          <a:bodyPr>
            <a:normAutofit/>
          </a:bodyPr>
          <a:lstStyle>
            <a:lvl1pPr marL="0" indent="0" algn="ctr">
              <a:buNone/>
              <a:defRPr sz="2133"/>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en-US"/>
          </a:p>
        </p:txBody>
      </p:sp>
      <p:sp>
        <p:nvSpPr>
          <p:cNvPr id="4" name="Text Placeholder 3"/>
          <p:cNvSpPr>
            <a:spLocks noGrp="1"/>
          </p:cNvSpPr>
          <p:nvPr>
            <p:ph type="body" sz="quarter" idx="10" hasCustomPrompt="1"/>
          </p:nvPr>
        </p:nvSpPr>
        <p:spPr>
          <a:xfrm>
            <a:off x="3149600" y="4140200"/>
            <a:ext cx="9042400" cy="2336800"/>
          </a:xfrm>
          <a:prstGeom prst="rect">
            <a:avLst/>
          </a:prstGeom>
          <a:solidFill>
            <a:schemeClr val="bg1">
              <a:lumMod val="95000"/>
              <a:alpha val="88000"/>
            </a:schemeClr>
          </a:solidFill>
        </p:spPr>
        <p:txBody>
          <a:bodyPr anchor="ctr"/>
          <a:lstStyle>
            <a:lvl1pPr marL="182870" indent="0" algn="l">
              <a:buNone/>
              <a:defRPr sz="1600">
                <a:solidFill>
                  <a:schemeClr val="tx1">
                    <a:lumMod val="85000"/>
                    <a:lumOff val="15000"/>
                  </a:schemeClr>
                </a:solidFill>
                <a:latin typeface="+mj-lt"/>
              </a:defRPr>
            </a:lvl1pPr>
          </a:lstStyle>
          <a:p>
            <a:pPr lvl="0"/>
            <a:r>
              <a:rPr lang="en-US"/>
              <a:t>Edit Text</a:t>
            </a:r>
          </a:p>
        </p:txBody>
      </p:sp>
      <p:sp>
        <p:nvSpPr>
          <p:cNvPr id="5" name="Text Placeholder 3"/>
          <p:cNvSpPr>
            <a:spLocks noGrp="1"/>
          </p:cNvSpPr>
          <p:nvPr>
            <p:ph type="body" sz="quarter" idx="11" hasCustomPrompt="1"/>
          </p:nvPr>
        </p:nvSpPr>
        <p:spPr>
          <a:xfrm>
            <a:off x="0" y="4140200"/>
            <a:ext cx="3149600" cy="2336800"/>
          </a:xfrm>
          <a:prstGeom prst="rect">
            <a:avLst/>
          </a:prstGeom>
          <a:solidFill>
            <a:schemeClr val="accent2">
              <a:alpha val="90000"/>
            </a:schemeClr>
          </a:solidFill>
        </p:spPr>
        <p:txBody>
          <a:bodyPr anchor="ctr"/>
          <a:lstStyle>
            <a:lvl1pPr marL="0" indent="0" algn="ctr">
              <a:buNone/>
              <a:defRPr sz="133">
                <a:solidFill>
                  <a:schemeClr val="bg1">
                    <a:lumMod val="95000"/>
                  </a:schemeClr>
                </a:solidFill>
                <a:latin typeface="Exo" pitchFamily="50" charset="0"/>
              </a:defRPr>
            </a:lvl1pPr>
          </a:lstStyle>
          <a:p>
            <a:pPr lvl="0"/>
            <a:r>
              <a:rPr lang="en-US"/>
              <a:t>.</a:t>
            </a:r>
          </a:p>
        </p:txBody>
      </p:sp>
    </p:spTree>
    <p:extLst>
      <p:ext uri="{BB962C8B-B14F-4D97-AF65-F5344CB8AC3E}">
        <p14:creationId xmlns:p14="http://schemas.microsoft.com/office/powerpoint/2010/main" val="13239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tmplLst>
          <p:tmpl>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P spid="5" grpId="0" build="p" animBg="1">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Text Placeholder 8"/>
          <p:cNvSpPr>
            <a:spLocks noGrp="1"/>
          </p:cNvSpPr>
          <p:nvPr>
            <p:ph type="body" sz="quarter" idx="57" hasCustomPrompt="1"/>
          </p:nvPr>
        </p:nvSpPr>
        <p:spPr>
          <a:xfrm>
            <a:off x="972669" y="4881876"/>
            <a:ext cx="2157411" cy="396886"/>
          </a:xfrm>
          <a:prstGeom prst="rect">
            <a:avLst/>
          </a:prstGeom>
        </p:spPr>
        <p:txBody>
          <a:bodyPr anchor="ctr">
            <a:normAutofit/>
          </a:bodyPr>
          <a:lstStyle>
            <a:lvl1pPr marL="0" indent="0" algn="l">
              <a:lnSpc>
                <a:spcPct val="90000"/>
              </a:lnSpc>
              <a:spcBef>
                <a:spcPts val="600"/>
              </a:spcBef>
              <a:buNone/>
              <a:defRPr sz="2800" b="0">
                <a:solidFill>
                  <a:schemeClr val="tx1">
                    <a:lumMod val="95000"/>
                    <a:lumOff val="5000"/>
                  </a:schemeClr>
                </a:solidFill>
                <a:latin typeface="Bebas Neue" panose="020B0606020202050201" pitchFamily="34" charset="0"/>
              </a:defRPr>
            </a:lvl1pPr>
          </a:lstStyle>
          <a:p>
            <a:pPr lvl="0"/>
            <a:r>
              <a:rPr lang="en-US"/>
              <a:t>Edit text</a:t>
            </a:r>
          </a:p>
        </p:txBody>
      </p:sp>
      <p:sp>
        <p:nvSpPr>
          <p:cNvPr id="4" name="Text Placeholder 8"/>
          <p:cNvSpPr>
            <a:spLocks noGrp="1"/>
          </p:cNvSpPr>
          <p:nvPr>
            <p:ph type="body" sz="quarter" idx="58" hasCustomPrompt="1"/>
          </p:nvPr>
        </p:nvSpPr>
        <p:spPr>
          <a:xfrm>
            <a:off x="972669" y="4364687"/>
            <a:ext cx="2157411" cy="507627"/>
          </a:xfrm>
          <a:prstGeom prst="rect">
            <a:avLst/>
          </a:prstGeom>
        </p:spPr>
        <p:txBody>
          <a:bodyPr anchor="ctr">
            <a:noAutofit/>
          </a:bodyPr>
          <a:lstStyle>
            <a:lvl1pPr marL="0" indent="0" algn="l">
              <a:lnSpc>
                <a:spcPct val="90000"/>
              </a:lnSpc>
              <a:spcBef>
                <a:spcPts val="600"/>
              </a:spcBef>
              <a:buNone/>
              <a:defRPr sz="6000" b="1">
                <a:solidFill>
                  <a:schemeClr val="tx1">
                    <a:lumMod val="95000"/>
                    <a:lumOff val="5000"/>
                  </a:schemeClr>
                </a:solidFill>
                <a:latin typeface="Bebas Neue" panose="020B0606020202050201" pitchFamily="34" charset="0"/>
              </a:defRPr>
            </a:lvl1pPr>
          </a:lstStyle>
          <a:p>
            <a:pPr lvl="0"/>
            <a:r>
              <a:rPr lang="en-US"/>
              <a:t>No.</a:t>
            </a:r>
          </a:p>
        </p:txBody>
      </p:sp>
      <p:sp>
        <p:nvSpPr>
          <p:cNvPr id="6" name="Text Placeholder 9"/>
          <p:cNvSpPr>
            <a:spLocks noGrp="1"/>
          </p:cNvSpPr>
          <p:nvPr>
            <p:ph type="body" sz="quarter" idx="12" hasCustomPrompt="1"/>
          </p:nvPr>
        </p:nvSpPr>
        <p:spPr>
          <a:xfrm>
            <a:off x="972667" y="5208959"/>
            <a:ext cx="2157412" cy="784225"/>
          </a:xfrm>
          <a:prstGeom prst="rect">
            <a:avLst/>
          </a:prstGeom>
        </p:spPr>
        <p:txBody>
          <a:bodyPr/>
          <a:lstStyle>
            <a:lvl1pPr marL="0" indent="0">
              <a:buNone/>
              <a:defRPr sz="1600" baseline="0">
                <a:solidFill>
                  <a:sysClr val="windowText" lastClr="000000"/>
                </a:solidFill>
                <a:latin typeface="Calibri" panose="020F0502020204030204" pitchFamily="34" charset="0"/>
              </a:defRPr>
            </a:lvl1pPr>
          </a:lstStyle>
          <a:p>
            <a:pPr lvl="0"/>
            <a:r>
              <a:rPr lang="id-ID"/>
              <a:t>Edit Text</a:t>
            </a:r>
          </a:p>
        </p:txBody>
      </p:sp>
      <p:sp>
        <p:nvSpPr>
          <p:cNvPr id="9" name="Text Placeholder 8"/>
          <p:cNvSpPr>
            <a:spLocks noGrp="1"/>
          </p:cNvSpPr>
          <p:nvPr>
            <p:ph type="body" sz="quarter" idx="61" hasCustomPrompt="1"/>
          </p:nvPr>
        </p:nvSpPr>
        <p:spPr>
          <a:xfrm>
            <a:off x="3720349" y="4886360"/>
            <a:ext cx="2157411" cy="396886"/>
          </a:xfrm>
          <a:prstGeom prst="rect">
            <a:avLst/>
          </a:prstGeom>
        </p:spPr>
        <p:txBody>
          <a:bodyPr anchor="ctr">
            <a:normAutofit/>
          </a:bodyPr>
          <a:lstStyle>
            <a:lvl1pPr marL="0" indent="0" algn="l">
              <a:lnSpc>
                <a:spcPct val="90000"/>
              </a:lnSpc>
              <a:spcBef>
                <a:spcPts val="600"/>
              </a:spcBef>
              <a:buNone/>
              <a:defRPr sz="2800" b="0">
                <a:solidFill>
                  <a:schemeClr val="tx1">
                    <a:lumMod val="95000"/>
                    <a:lumOff val="5000"/>
                  </a:schemeClr>
                </a:solidFill>
                <a:latin typeface="Bebas Neue" panose="020B0606020202050201" pitchFamily="34" charset="0"/>
              </a:defRPr>
            </a:lvl1pPr>
          </a:lstStyle>
          <a:p>
            <a:pPr lvl="0"/>
            <a:r>
              <a:rPr lang="en-US"/>
              <a:t>Edit text</a:t>
            </a:r>
          </a:p>
        </p:txBody>
      </p:sp>
      <p:sp>
        <p:nvSpPr>
          <p:cNvPr id="10" name="Text Placeholder 8"/>
          <p:cNvSpPr>
            <a:spLocks noGrp="1"/>
          </p:cNvSpPr>
          <p:nvPr>
            <p:ph type="body" sz="quarter" idx="62" hasCustomPrompt="1"/>
          </p:nvPr>
        </p:nvSpPr>
        <p:spPr>
          <a:xfrm>
            <a:off x="3720353" y="4369169"/>
            <a:ext cx="2157411" cy="507627"/>
          </a:xfrm>
          <a:prstGeom prst="rect">
            <a:avLst/>
          </a:prstGeom>
        </p:spPr>
        <p:txBody>
          <a:bodyPr anchor="ctr">
            <a:noAutofit/>
          </a:bodyPr>
          <a:lstStyle>
            <a:lvl1pPr marL="0" indent="0" algn="l">
              <a:lnSpc>
                <a:spcPct val="90000"/>
              </a:lnSpc>
              <a:spcBef>
                <a:spcPts val="600"/>
              </a:spcBef>
              <a:buNone/>
              <a:defRPr sz="6000" b="1">
                <a:solidFill>
                  <a:schemeClr val="tx1">
                    <a:lumMod val="95000"/>
                    <a:lumOff val="5000"/>
                  </a:schemeClr>
                </a:solidFill>
                <a:latin typeface="Bebas Neue" panose="020B0606020202050201" pitchFamily="34" charset="0"/>
              </a:defRPr>
            </a:lvl1pPr>
          </a:lstStyle>
          <a:p>
            <a:pPr lvl="0"/>
            <a:r>
              <a:rPr lang="en-US"/>
              <a:t>No.</a:t>
            </a:r>
          </a:p>
        </p:txBody>
      </p:sp>
      <p:sp>
        <p:nvSpPr>
          <p:cNvPr id="12" name="Text Placeholder 9"/>
          <p:cNvSpPr>
            <a:spLocks noGrp="1"/>
          </p:cNvSpPr>
          <p:nvPr>
            <p:ph type="body" sz="quarter" idx="63" hasCustomPrompt="1"/>
          </p:nvPr>
        </p:nvSpPr>
        <p:spPr>
          <a:xfrm>
            <a:off x="3720351" y="5213442"/>
            <a:ext cx="2157412" cy="784225"/>
          </a:xfrm>
          <a:prstGeom prst="rect">
            <a:avLst/>
          </a:prstGeom>
        </p:spPr>
        <p:txBody>
          <a:bodyPr/>
          <a:lstStyle>
            <a:lvl1pPr marL="0" indent="0">
              <a:buNone/>
              <a:defRPr sz="1600" baseline="0">
                <a:solidFill>
                  <a:sysClr val="windowText" lastClr="000000"/>
                </a:solidFill>
                <a:latin typeface="Calibri" panose="020F0502020204030204" pitchFamily="34" charset="0"/>
              </a:defRPr>
            </a:lvl1pPr>
          </a:lstStyle>
          <a:p>
            <a:pPr lvl="0"/>
            <a:r>
              <a:rPr lang="id-ID"/>
              <a:t>Edit Text</a:t>
            </a:r>
          </a:p>
        </p:txBody>
      </p:sp>
      <p:sp>
        <p:nvSpPr>
          <p:cNvPr id="15" name="Text Placeholder 8"/>
          <p:cNvSpPr>
            <a:spLocks noGrp="1"/>
          </p:cNvSpPr>
          <p:nvPr>
            <p:ph type="body" sz="quarter" idx="66" hasCustomPrompt="1"/>
          </p:nvPr>
        </p:nvSpPr>
        <p:spPr>
          <a:xfrm>
            <a:off x="6481477" y="4890842"/>
            <a:ext cx="2157411" cy="396886"/>
          </a:xfrm>
          <a:prstGeom prst="rect">
            <a:avLst/>
          </a:prstGeom>
        </p:spPr>
        <p:txBody>
          <a:bodyPr anchor="ctr">
            <a:normAutofit/>
          </a:bodyPr>
          <a:lstStyle>
            <a:lvl1pPr marL="0" indent="0" algn="l">
              <a:lnSpc>
                <a:spcPct val="90000"/>
              </a:lnSpc>
              <a:spcBef>
                <a:spcPts val="600"/>
              </a:spcBef>
              <a:buNone/>
              <a:defRPr sz="2800" b="0">
                <a:solidFill>
                  <a:schemeClr val="tx1">
                    <a:lumMod val="95000"/>
                    <a:lumOff val="5000"/>
                  </a:schemeClr>
                </a:solidFill>
                <a:latin typeface="Bebas Neue" panose="020B0606020202050201" pitchFamily="34" charset="0"/>
              </a:defRPr>
            </a:lvl1pPr>
          </a:lstStyle>
          <a:p>
            <a:pPr lvl="0"/>
            <a:r>
              <a:rPr lang="en-US"/>
              <a:t>Edit text</a:t>
            </a:r>
          </a:p>
        </p:txBody>
      </p:sp>
      <p:sp>
        <p:nvSpPr>
          <p:cNvPr id="16" name="Text Placeholder 8"/>
          <p:cNvSpPr>
            <a:spLocks noGrp="1"/>
          </p:cNvSpPr>
          <p:nvPr>
            <p:ph type="body" sz="quarter" idx="67" hasCustomPrompt="1"/>
          </p:nvPr>
        </p:nvSpPr>
        <p:spPr>
          <a:xfrm>
            <a:off x="6481478" y="4373651"/>
            <a:ext cx="2157411" cy="507627"/>
          </a:xfrm>
          <a:prstGeom prst="rect">
            <a:avLst/>
          </a:prstGeom>
        </p:spPr>
        <p:txBody>
          <a:bodyPr anchor="ctr">
            <a:noAutofit/>
          </a:bodyPr>
          <a:lstStyle>
            <a:lvl1pPr marL="0" indent="0" algn="l">
              <a:lnSpc>
                <a:spcPct val="90000"/>
              </a:lnSpc>
              <a:spcBef>
                <a:spcPts val="600"/>
              </a:spcBef>
              <a:buNone/>
              <a:defRPr sz="6000" b="1">
                <a:solidFill>
                  <a:schemeClr val="tx1">
                    <a:lumMod val="95000"/>
                    <a:lumOff val="5000"/>
                  </a:schemeClr>
                </a:solidFill>
                <a:latin typeface="Bebas Neue" panose="020B0606020202050201" pitchFamily="34" charset="0"/>
              </a:defRPr>
            </a:lvl1pPr>
          </a:lstStyle>
          <a:p>
            <a:pPr lvl="0"/>
            <a:r>
              <a:rPr lang="en-US"/>
              <a:t>No.</a:t>
            </a:r>
          </a:p>
        </p:txBody>
      </p:sp>
      <p:sp>
        <p:nvSpPr>
          <p:cNvPr id="18" name="Text Placeholder 9"/>
          <p:cNvSpPr>
            <a:spLocks noGrp="1"/>
          </p:cNvSpPr>
          <p:nvPr>
            <p:ph type="body" sz="quarter" idx="68" hasCustomPrompt="1"/>
          </p:nvPr>
        </p:nvSpPr>
        <p:spPr>
          <a:xfrm>
            <a:off x="6481479" y="5217925"/>
            <a:ext cx="2157412" cy="784225"/>
          </a:xfrm>
          <a:prstGeom prst="rect">
            <a:avLst/>
          </a:prstGeom>
        </p:spPr>
        <p:txBody>
          <a:bodyPr/>
          <a:lstStyle>
            <a:lvl1pPr marL="0" indent="0">
              <a:buNone/>
              <a:defRPr sz="1600" baseline="0">
                <a:solidFill>
                  <a:sysClr val="windowText" lastClr="000000"/>
                </a:solidFill>
                <a:latin typeface="Calibri" panose="020F0502020204030204" pitchFamily="34" charset="0"/>
              </a:defRPr>
            </a:lvl1pPr>
          </a:lstStyle>
          <a:p>
            <a:pPr lvl="0"/>
            <a:r>
              <a:rPr lang="id-ID"/>
              <a:t>Edit Text</a:t>
            </a:r>
          </a:p>
        </p:txBody>
      </p:sp>
      <p:sp>
        <p:nvSpPr>
          <p:cNvPr id="21" name="Text Placeholder 8"/>
          <p:cNvSpPr>
            <a:spLocks noGrp="1"/>
          </p:cNvSpPr>
          <p:nvPr>
            <p:ph type="body" sz="quarter" idx="71" hasCustomPrompt="1"/>
          </p:nvPr>
        </p:nvSpPr>
        <p:spPr>
          <a:xfrm>
            <a:off x="9242605" y="4895325"/>
            <a:ext cx="2157411" cy="396886"/>
          </a:xfrm>
          <a:prstGeom prst="rect">
            <a:avLst/>
          </a:prstGeom>
        </p:spPr>
        <p:txBody>
          <a:bodyPr anchor="ctr">
            <a:normAutofit/>
          </a:bodyPr>
          <a:lstStyle>
            <a:lvl1pPr marL="0" indent="0" algn="l">
              <a:lnSpc>
                <a:spcPct val="90000"/>
              </a:lnSpc>
              <a:spcBef>
                <a:spcPts val="600"/>
              </a:spcBef>
              <a:buNone/>
              <a:defRPr sz="2800" b="0">
                <a:solidFill>
                  <a:schemeClr val="tx1">
                    <a:lumMod val="95000"/>
                    <a:lumOff val="5000"/>
                  </a:schemeClr>
                </a:solidFill>
                <a:latin typeface="Bebas Neue" panose="020B0606020202050201" pitchFamily="34" charset="0"/>
              </a:defRPr>
            </a:lvl1pPr>
          </a:lstStyle>
          <a:p>
            <a:pPr lvl="0"/>
            <a:r>
              <a:rPr lang="en-US"/>
              <a:t>Edit text</a:t>
            </a:r>
          </a:p>
        </p:txBody>
      </p:sp>
      <p:sp>
        <p:nvSpPr>
          <p:cNvPr id="22" name="Text Placeholder 8"/>
          <p:cNvSpPr>
            <a:spLocks noGrp="1"/>
          </p:cNvSpPr>
          <p:nvPr>
            <p:ph type="body" sz="quarter" idx="72" hasCustomPrompt="1"/>
          </p:nvPr>
        </p:nvSpPr>
        <p:spPr>
          <a:xfrm>
            <a:off x="9242605" y="4378135"/>
            <a:ext cx="2157411" cy="507627"/>
          </a:xfrm>
          <a:prstGeom prst="rect">
            <a:avLst/>
          </a:prstGeom>
        </p:spPr>
        <p:txBody>
          <a:bodyPr anchor="ctr">
            <a:noAutofit/>
          </a:bodyPr>
          <a:lstStyle>
            <a:lvl1pPr marL="0" indent="0" algn="l">
              <a:lnSpc>
                <a:spcPct val="90000"/>
              </a:lnSpc>
              <a:spcBef>
                <a:spcPts val="600"/>
              </a:spcBef>
              <a:buNone/>
              <a:defRPr sz="6000" b="1">
                <a:solidFill>
                  <a:schemeClr val="tx1">
                    <a:lumMod val="95000"/>
                    <a:lumOff val="5000"/>
                  </a:schemeClr>
                </a:solidFill>
                <a:latin typeface="Bebas Neue" panose="020B0606020202050201" pitchFamily="34" charset="0"/>
              </a:defRPr>
            </a:lvl1pPr>
          </a:lstStyle>
          <a:p>
            <a:pPr lvl="0"/>
            <a:r>
              <a:rPr lang="en-US"/>
              <a:t>No.</a:t>
            </a:r>
          </a:p>
        </p:txBody>
      </p:sp>
      <p:sp>
        <p:nvSpPr>
          <p:cNvPr id="24" name="Text Placeholder 9"/>
          <p:cNvSpPr>
            <a:spLocks noGrp="1"/>
          </p:cNvSpPr>
          <p:nvPr>
            <p:ph type="body" sz="quarter" idx="73" hasCustomPrompt="1"/>
          </p:nvPr>
        </p:nvSpPr>
        <p:spPr>
          <a:xfrm>
            <a:off x="9242603" y="5222409"/>
            <a:ext cx="2157412" cy="784225"/>
          </a:xfrm>
          <a:prstGeom prst="rect">
            <a:avLst/>
          </a:prstGeom>
        </p:spPr>
        <p:txBody>
          <a:bodyPr/>
          <a:lstStyle>
            <a:lvl1pPr marL="0" indent="0">
              <a:buNone/>
              <a:defRPr sz="1600" baseline="0">
                <a:solidFill>
                  <a:sysClr val="windowText" lastClr="000000"/>
                </a:solidFill>
                <a:latin typeface="Calibri" panose="020F0502020204030204" pitchFamily="34" charset="0"/>
              </a:defRPr>
            </a:lvl1pPr>
          </a:lstStyle>
          <a:p>
            <a:pPr lvl="0"/>
            <a:r>
              <a:rPr lang="id-ID"/>
              <a:t>Edit Text</a:t>
            </a:r>
          </a:p>
        </p:txBody>
      </p:sp>
      <p:sp>
        <p:nvSpPr>
          <p:cNvPr id="44" name="Picture Placeholder 3"/>
          <p:cNvSpPr>
            <a:spLocks noGrp="1"/>
          </p:cNvSpPr>
          <p:nvPr>
            <p:ph type="pic" sz="quarter" idx="20"/>
          </p:nvPr>
        </p:nvSpPr>
        <p:spPr>
          <a:xfrm>
            <a:off x="0" y="1683658"/>
            <a:ext cx="12192000" cy="2344376"/>
          </a:xfrm>
          <a:prstGeom prst="rect">
            <a:avLst/>
          </a:prstGeom>
        </p:spPr>
        <p:txBody>
          <a:bodyPr>
            <a:normAutofit/>
          </a:bodyPr>
          <a:lstStyle>
            <a:lvl1pPr>
              <a:defRPr sz="1600">
                <a:solidFill>
                  <a:schemeClr val="accent2"/>
                </a:solidFill>
              </a:defRPr>
            </a:lvl1pPr>
          </a:lstStyle>
          <a:p>
            <a:endParaRPr lang="id-ID"/>
          </a:p>
        </p:txBody>
      </p:sp>
      <p:sp>
        <p:nvSpPr>
          <p:cNvPr id="17" name="Rectangle 16"/>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430608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a:p>
        </p:txBody>
      </p:sp>
      <p:sp>
        <p:nvSpPr>
          <p:cNvPr id="8"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a:p>
        </p:txBody>
      </p:sp>
      <p:sp>
        <p:nvSpPr>
          <p:cNvPr id="9"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a:p>
        </p:txBody>
      </p:sp>
      <p:sp>
        <p:nvSpPr>
          <p:cNvPr id="10" name="Text Placeholder 9"/>
          <p:cNvSpPr>
            <a:spLocks noGrp="1"/>
          </p:cNvSpPr>
          <p:nvPr>
            <p:ph type="body" sz="quarter" idx="12" hasCustomPrompt="1"/>
          </p:nvPr>
        </p:nvSpPr>
        <p:spPr>
          <a:xfrm>
            <a:off x="-1" y="17981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a:t>.</a:t>
            </a:r>
            <a:endParaRPr lang="id-ID"/>
          </a:p>
        </p:txBody>
      </p:sp>
      <p:sp>
        <p:nvSpPr>
          <p:cNvPr id="11" name="Text Placeholder 9"/>
          <p:cNvSpPr>
            <a:spLocks noGrp="1"/>
          </p:cNvSpPr>
          <p:nvPr>
            <p:ph type="body" sz="quarter" idx="23" hasCustomPrompt="1"/>
          </p:nvPr>
        </p:nvSpPr>
        <p:spPr>
          <a:xfrm>
            <a:off x="4085776" y="17981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a:t>.</a:t>
            </a:r>
            <a:endParaRPr lang="id-ID"/>
          </a:p>
        </p:txBody>
      </p:sp>
      <p:sp>
        <p:nvSpPr>
          <p:cNvPr id="12" name="Text Placeholder 9"/>
          <p:cNvSpPr>
            <a:spLocks noGrp="1"/>
          </p:cNvSpPr>
          <p:nvPr>
            <p:ph type="body" sz="quarter" idx="24" hasCustomPrompt="1"/>
          </p:nvPr>
        </p:nvSpPr>
        <p:spPr>
          <a:xfrm>
            <a:off x="8171549" y="17981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a:t>.</a:t>
            </a:r>
            <a:endParaRPr lang="id-ID"/>
          </a:p>
        </p:txBody>
      </p:sp>
      <p:sp>
        <p:nvSpPr>
          <p:cNvPr id="13" name="Text Placeholder 8"/>
          <p:cNvSpPr>
            <a:spLocks noGrp="1"/>
          </p:cNvSpPr>
          <p:nvPr>
            <p:ph type="body" sz="quarter" idx="57" hasCustomPrompt="1"/>
          </p:nvPr>
        </p:nvSpPr>
        <p:spPr>
          <a:xfrm>
            <a:off x="101817" y="19645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a:t>Edit text</a:t>
            </a:r>
          </a:p>
        </p:txBody>
      </p:sp>
      <p:sp>
        <p:nvSpPr>
          <p:cNvPr id="15" name="Text Placeholder 9"/>
          <p:cNvSpPr>
            <a:spLocks noGrp="1"/>
          </p:cNvSpPr>
          <p:nvPr>
            <p:ph type="body" sz="quarter" idx="58" hasCustomPrompt="1"/>
          </p:nvPr>
        </p:nvSpPr>
        <p:spPr>
          <a:xfrm>
            <a:off x="1717607" y="19645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a:t>Edit Text</a:t>
            </a:r>
          </a:p>
        </p:txBody>
      </p:sp>
      <p:sp>
        <p:nvSpPr>
          <p:cNvPr id="16" name="Text Placeholder 8"/>
          <p:cNvSpPr>
            <a:spLocks noGrp="1"/>
          </p:cNvSpPr>
          <p:nvPr>
            <p:ph type="body" sz="quarter" idx="59" hasCustomPrompt="1"/>
          </p:nvPr>
        </p:nvSpPr>
        <p:spPr>
          <a:xfrm>
            <a:off x="4202105" y="19717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a:t>Edit text</a:t>
            </a:r>
          </a:p>
        </p:txBody>
      </p:sp>
      <p:sp>
        <p:nvSpPr>
          <p:cNvPr id="17" name="Text Placeholder 9"/>
          <p:cNvSpPr>
            <a:spLocks noGrp="1"/>
          </p:cNvSpPr>
          <p:nvPr>
            <p:ph type="body" sz="quarter" idx="60" hasCustomPrompt="1"/>
          </p:nvPr>
        </p:nvSpPr>
        <p:spPr>
          <a:xfrm>
            <a:off x="5817895" y="19717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a:t>Edit Text</a:t>
            </a:r>
          </a:p>
        </p:txBody>
      </p:sp>
      <p:sp>
        <p:nvSpPr>
          <p:cNvPr id="18" name="Text Placeholder 8"/>
          <p:cNvSpPr>
            <a:spLocks noGrp="1"/>
          </p:cNvSpPr>
          <p:nvPr>
            <p:ph type="body" sz="quarter" idx="61" hasCustomPrompt="1"/>
          </p:nvPr>
        </p:nvSpPr>
        <p:spPr>
          <a:xfrm>
            <a:off x="8287881" y="19790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a:t>Edit text</a:t>
            </a:r>
          </a:p>
        </p:txBody>
      </p:sp>
      <p:sp>
        <p:nvSpPr>
          <p:cNvPr id="19" name="Text Placeholder 9"/>
          <p:cNvSpPr>
            <a:spLocks noGrp="1"/>
          </p:cNvSpPr>
          <p:nvPr>
            <p:ph type="body" sz="quarter" idx="62" hasCustomPrompt="1"/>
          </p:nvPr>
        </p:nvSpPr>
        <p:spPr>
          <a:xfrm>
            <a:off x="9903671" y="19790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a:t>Edit Text</a:t>
            </a:r>
          </a:p>
        </p:txBody>
      </p:sp>
    </p:spTree>
    <p:extLst>
      <p:ext uri="{BB962C8B-B14F-4D97-AF65-F5344CB8AC3E}">
        <p14:creationId xmlns:p14="http://schemas.microsoft.com/office/powerpoint/2010/main" val="4041206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1" name="Freeform 20"/>
          <p:cNvSpPr/>
          <p:nvPr userDrawn="1"/>
        </p:nvSpPr>
        <p:spPr>
          <a:xfrm flipV="1">
            <a:off x="1461697" y="4279215"/>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tx1">
              <a:lumMod val="95000"/>
              <a:lumOff val="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Freeform 19"/>
          <p:cNvSpPr/>
          <p:nvPr userDrawn="1"/>
        </p:nvSpPr>
        <p:spPr>
          <a:xfrm>
            <a:off x="528182" y="4718923"/>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3" name="Group 2"/>
          <p:cNvGrpSpPr/>
          <p:nvPr userDrawn="1"/>
        </p:nvGrpSpPr>
        <p:grpSpPr>
          <a:xfrm>
            <a:off x="0" y="4869540"/>
            <a:ext cx="12192000" cy="1988460"/>
            <a:chOff x="0" y="4869540"/>
            <a:chExt cx="12192000" cy="1988460"/>
          </a:xfrm>
        </p:grpSpPr>
        <p:grpSp>
          <p:nvGrpSpPr>
            <p:cNvPr id="2" name="Group 1"/>
            <p:cNvGrpSpPr/>
            <p:nvPr userDrawn="1"/>
          </p:nvGrpSpPr>
          <p:grpSpPr>
            <a:xfrm>
              <a:off x="0" y="4869540"/>
              <a:ext cx="12192000" cy="1988460"/>
              <a:chOff x="0" y="4869540"/>
              <a:chExt cx="12192000" cy="1988460"/>
            </a:xfrm>
          </p:grpSpPr>
          <p:sp>
            <p:nvSpPr>
              <p:cNvPr id="19" name="Freeform 18"/>
              <p:cNvSpPr/>
              <p:nvPr userDrawn="1"/>
            </p:nvSpPr>
            <p:spPr>
              <a:xfrm>
                <a:off x="1" y="4869540"/>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Rectangle 3"/>
              <p:cNvSpPr/>
              <p:nvPr userDrawn="1"/>
            </p:nvSpPr>
            <p:spPr>
              <a:xfrm>
                <a:off x="0" y="5548538"/>
                <a:ext cx="12192000" cy="130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Oval 10"/>
            <p:cNvSpPr/>
            <p:nvPr userDrawn="1"/>
          </p:nvSpPr>
          <p:spPr>
            <a:xfrm>
              <a:off x="6294214" y="5606594"/>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6795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401776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1" name="Freeform 20"/>
          <p:cNvSpPr/>
          <p:nvPr userDrawn="1"/>
        </p:nvSpPr>
        <p:spPr>
          <a:xfrm flipV="1">
            <a:off x="1461697" y="4279215"/>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tx1">
              <a:lumMod val="95000"/>
              <a:lumOff val="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Freeform 19"/>
          <p:cNvSpPr/>
          <p:nvPr userDrawn="1"/>
        </p:nvSpPr>
        <p:spPr>
          <a:xfrm>
            <a:off x="528182" y="4718923"/>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3" name="Group 2"/>
          <p:cNvGrpSpPr/>
          <p:nvPr userDrawn="1"/>
        </p:nvGrpSpPr>
        <p:grpSpPr>
          <a:xfrm>
            <a:off x="0" y="4869540"/>
            <a:ext cx="12192000" cy="1988460"/>
            <a:chOff x="0" y="4869540"/>
            <a:chExt cx="12192000" cy="1988460"/>
          </a:xfrm>
        </p:grpSpPr>
        <p:grpSp>
          <p:nvGrpSpPr>
            <p:cNvPr id="2" name="Group 1"/>
            <p:cNvGrpSpPr/>
            <p:nvPr userDrawn="1"/>
          </p:nvGrpSpPr>
          <p:grpSpPr>
            <a:xfrm>
              <a:off x="0" y="4869540"/>
              <a:ext cx="12192000" cy="1988460"/>
              <a:chOff x="0" y="4869540"/>
              <a:chExt cx="12192000" cy="1988460"/>
            </a:xfrm>
          </p:grpSpPr>
          <p:sp>
            <p:nvSpPr>
              <p:cNvPr id="19" name="Freeform 18"/>
              <p:cNvSpPr/>
              <p:nvPr userDrawn="1"/>
            </p:nvSpPr>
            <p:spPr>
              <a:xfrm>
                <a:off x="1" y="4869540"/>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Rectangle 3"/>
              <p:cNvSpPr/>
              <p:nvPr userDrawn="1"/>
            </p:nvSpPr>
            <p:spPr>
              <a:xfrm>
                <a:off x="0" y="5548538"/>
                <a:ext cx="12192000" cy="130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Oval 10"/>
            <p:cNvSpPr/>
            <p:nvPr userDrawn="1"/>
          </p:nvSpPr>
          <p:spPr>
            <a:xfrm>
              <a:off x="6294214" y="5606594"/>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7"/>
          <p:cNvSpPr>
            <a:spLocks noGrp="1"/>
          </p:cNvSpPr>
          <p:nvPr>
            <p:ph type="pic" sz="quarter" idx="11"/>
          </p:nvPr>
        </p:nvSpPr>
        <p:spPr>
          <a:xfrm>
            <a:off x="1792069" y="1939822"/>
            <a:ext cx="2422744" cy="1405728"/>
          </a:xfrm>
          <a:prstGeom prst="rect">
            <a:avLst/>
          </a:prstGeom>
        </p:spPr>
        <p:txBody>
          <a:bodyPr/>
          <a:lstStyle>
            <a:lvl1pPr>
              <a:defRPr sz="1800"/>
            </a:lvl1pPr>
          </a:lstStyle>
          <a:p>
            <a:endParaRPr lang="id-ID"/>
          </a:p>
        </p:txBody>
      </p:sp>
      <p:sp>
        <p:nvSpPr>
          <p:cNvPr id="28" name="Picture Placeholder 7"/>
          <p:cNvSpPr>
            <a:spLocks noGrp="1"/>
          </p:cNvSpPr>
          <p:nvPr>
            <p:ph type="pic" sz="quarter" idx="12"/>
          </p:nvPr>
        </p:nvSpPr>
        <p:spPr>
          <a:xfrm>
            <a:off x="1365141" y="3141663"/>
            <a:ext cx="839897" cy="1123951"/>
          </a:xfrm>
          <a:prstGeom prst="rect">
            <a:avLst/>
          </a:prstGeom>
        </p:spPr>
        <p:txBody>
          <a:bodyPr/>
          <a:lstStyle>
            <a:lvl1pPr>
              <a:defRPr sz="1800"/>
            </a:lvl1pPr>
          </a:lstStyle>
          <a:p>
            <a:endParaRPr lang="id-ID"/>
          </a:p>
        </p:txBody>
      </p:sp>
      <p:sp>
        <p:nvSpPr>
          <p:cNvPr id="29" name="Picture Placeholder 7"/>
          <p:cNvSpPr>
            <a:spLocks noGrp="1"/>
          </p:cNvSpPr>
          <p:nvPr>
            <p:ph type="pic" sz="quarter" idx="13"/>
          </p:nvPr>
        </p:nvSpPr>
        <p:spPr>
          <a:xfrm>
            <a:off x="3533776" y="3007136"/>
            <a:ext cx="1900237" cy="1211754"/>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692319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1" name="Freeform 20"/>
          <p:cNvSpPr/>
          <p:nvPr userDrawn="1"/>
        </p:nvSpPr>
        <p:spPr>
          <a:xfrm flipV="1">
            <a:off x="1461697" y="4279215"/>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tx1">
              <a:lumMod val="95000"/>
              <a:lumOff val="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Freeform 19"/>
          <p:cNvSpPr/>
          <p:nvPr userDrawn="1"/>
        </p:nvSpPr>
        <p:spPr>
          <a:xfrm>
            <a:off x="528182" y="4718923"/>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3" name="Group 2"/>
          <p:cNvGrpSpPr/>
          <p:nvPr userDrawn="1"/>
        </p:nvGrpSpPr>
        <p:grpSpPr>
          <a:xfrm>
            <a:off x="0" y="4869540"/>
            <a:ext cx="12192000" cy="1988460"/>
            <a:chOff x="0" y="4869540"/>
            <a:chExt cx="12192000" cy="1988460"/>
          </a:xfrm>
        </p:grpSpPr>
        <p:grpSp>
          <p:nvGrpSpPr>
            <p:cNvPr id="2" name="Group 1"/>
            <p:cNvGrpSpPr/>
            <p:nvPr userDrawn="1"/>
          </p:nvGrpSpPr>
          <p:grpSpPr>
            <a:xfrm>
              <a:off x="0" y="4869540"/>
              <a:ext cx="12192000" cy="1988460"/>
              <a:chOff x="0" y="4869540"/>
              <a:chExt cx="12192000" cy="1988460"/>
            </a:xfrm>
          </p:grpSpPr>
          <p:sp>
            <p:nvSpPr>
              <p:cNvPr id="19" name="Freeform 18"/>
              <p:cNvSpPr/>
              <p:nvPr userDrawn="1"/>
            </p:nvSpPr>
            <p:spPr>
              <a:xfrm>
                <a:off x="1" y="4869540"/>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Rectangle 3"/>
              <p:cNvSpPr/>
              <p:nvPr userDrawn="1"/>
            </p:nvSpPr>
            <p:spPr>
              <a:xfrm>
                <a:off x="0" y="5548538"/>
                <a:ext cx="12192000" cy="130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Oval 10"/>
            <p:cNvSpPr/>
            <p:nvPr userDrawn="1"/>
          </p:nvSpPr>
          <p:spPr>
            <a:xfrm>
              <a:off x="6294214" y="5606594"/>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97864294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083300" y="0"/>
            <a:ext cx="61087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4380441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9" name="Picture Placeholder 8"/>
          <p:cNvSpPr>
            <a:spLocks noGrp="1"/>
          </p:cNvSpPr>
          <p:nvPr>
            <p:ph type="pic" sz="quarter" idx="10"/>
          </p:nvPr>
        </p:nvSpPr>
        <p:spPr>
          <a:xfrm>
            <a:off x="4401344" y="2366962"/>
            <a:ext cx="1682749" cy="2949575"/>
          </a:xfrm>
          <a:prstGeom prst="rect">
            <a:avLst/>
          </a:prstGeom>
        </p:spPr>
        <p:txBody>
          <a:bodyPr/>
          <a:lstStyle>
            <a:lvl1pPr>
              <a:defRPr sz="1800"/>
            </a:lvl1pPr>
          </a:lstStyle>
          <a:p>
            <a:endParaRPr lang="id-ID"/>
          </a:p>
        </p:txBody>
      </p:sp>
      <p:sp>
        <p:nvSpPr>
          <p:cNvPr id="11" name="Picture Placeholder 8"/>
          <p:cNvSpPr>
            <a:spLocks noGrp="1"/>
          </p:cNvSpPr>
          <p:nvPr>
            <p:ph type="pic" sz="quarter" idx="11"/>
          </p:nvPr>
        </p:nvSpPr>
        <p:spPr>
          <a:xfrm>
            <a:off x="6450262" y="3276029"/>
            <a:ext cx="1260226" cy="22119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3720651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0"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a:p>
        </p:txBody>
      </p:sp>
      <p:sp>
        <p:nvSpPr>
          <p:cNvPr id="13"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229339084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Freeform 7"/>
          <p:cNvSpPr/>
          <p:nvPr userDrawn="1"/>
        </p:nvSpPr>
        <p:spPr>
          <a:xfrm flipV="1">
            <a:off x="0" y="-1"/>
            <a:ext cx="12192000" cy="4194629"/>
          </a:xfrm>
          <a:custGeom>
            <a:avLst/>
            <a:gdLst>
              <a:gd name="connsiteX0" fmla="*/ 0 w 12192000"/>
              <a:gd name="connsiteY0" fmla="*/ 4087443 h 4087443"/>
              <a:gd name="connsiteX1" fmla="*/ 12192000 w 12192000"/>
              <a:gd name="connsiteY1" fmla="*/ 4087443 h 4087443"/>
              <a:gd name="connsiteX2" fmla="*/ 12192000 w 12192000"/>
              <a:gd name="connsiteY2" fmla="*/ 226643 h 4087443"/>
              <a:gd name="connsiteX3" fmla="*/ 6330239 w 12192000"/>
              <a:gd name="connsiteY3" fmla="*/ 226643 h 4087443"/>
              <a:gd name="connsiteX4" fmla="*/ 6096000 w 12192000"/>
              <a:gd name="connsiteY4" fmla="*/ 0 h 4087443"/>
              <a:gd name="connsiteX5" fmla="*/ 5861761 w 12192000"/>
              <a:gd name="connsiteY5" fmla="*/ 226643 h 4087443"/>
              <a:gd name="connsiteX6" fmla="*/ 0 w 12192000"/>
              <a:gd name="connsiteY6" fmla="*/ 226643 h 408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087443">
                <a:moveTo>
                  <a:pt x="0" y="4087443"/>
                </a:moveTo>
                <a:lnTo>
                  <a:pt x="12192000" y="4087443"/>
                </a:lnTo>
                <a:lnTo>
                  <a:pt x="12192000" y="226643"/>
                </a:lnTo>
                <a:lnTo>
                  <a:pt x="6330239" y="226643"/>
                </a:lnTo>
                <a:lnTo>
                  <a:pt x="6096000" y="0"/>
                </a:lnTo>
                <a:lnTo>
                  <a:pt x="5861761" y="226643"/>
                </a:lnTo>
                <a:lnTo>
                  <a:pt x="0" y="2266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8"/>
          <p:cNvSpPr>
            <a:spLocks noGrp="1"/>
          </p:cNvSpPr>
          <p:nvPr>
            <p:ph type="pic" sz="quarter" idx="10"/>
          </p:nvPr>
        </p:nvSpPr>
        <p:spPr>
          <a:xfrm>
            <a:off x="5010172" y="840014"/>
            <a:ext cx="2158276" cy="2158276"/>
          </a:xfrm>
          <a:prstGeom prst="ellipse">
            <a:avLst/>
          </a:prstGeom>
          <a:ln w="76200">
            <a:solidFill>
              <a:schemeClr val="bg1"/>
            </a:solidFill>
          </a:ln>
        </p:spPr>
        <p:txBody>
          <a:bodyPr/>
          <a:lstStyle>
            <a:lvl1pPr>
              <a:defRPr sz="1800"/>
            </a:lvl1pPr>
          </a:lstStyle>
          <a:p>
            <a:endParaRPr lang="id-ID"/>
          </a:p>
        </p:txBody>
      </p:sp>
    </p:spTree>
    <p:extLst>
      <p:ext uri="{BB962C8B-B14F-4D97-AF65-F5344CB8AC3E}">
        <p14:creationId xmlns:p14="http://schemas.microsoft.com/office/powerpoint/2010/main" val="36931093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233316260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2" name="Rectangle 1"/>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19062732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Picture Placeholder 8"/>
          <p:cNvSpPr>
            <a:spLocks noGrp="1"/>
          </p:cNvSpPr>
          <p:nvPr>
            <p:ph type="pic" sz="quarter" idx="10"/>
          </p:nvPr>
        </p:nvSpPr>
        <p:spPr>
          <a:xfrm>
            <a:off x="5219700" y="2386013"/>
            <a:ext cx="1797844" cy="3119437"/>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508000" y="1839913"/>
            <a:ext cx="2032000" cy="1347787"/>
          </a:xfrm>
          <a:prstGeom prst="rect">
            <a:avLst/>
          </a:prstGeom>
        </p:spPr>
        <p:txBody>
          <a:bodyPr/>
          <a:lstStyle>
            <a:lvl1pPr>
              <a:defRPr sz="1800"/>
            </a:lvl1pPr>
          </a:lstStyle>
          <a:p>
            <a:endParaRPr lang="id-ID"/>
          </a:p>
        </p:txBody>
      </p:sp>
      <p:sp>
        <p:nvSpPr>
          <p:cNvPr id="13" name="Picture Placeholder 8"/>
          <p:cNvSpPr>
            <a:spLocks noGrp="1"/>
          </p:cNvSpPr>
          <p:nvPr>
            <p:ph type="pic" sz="quarter" idx="12"/>
          </p:nvPr>
        </p:nvSpPr>
        <p:spPr>
          <a:xfrm>
            <a:off x="2667000" y="1839913"/>
            <a:ext cx="2032000" cy="1347787"/>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508000" y="3325813"/>
            <a:ext cx="2032000" cy="1347787"/>
          </a:xfrm>
          <a:prstGeom prst="rect">
            <a:avLst/>
          </a:prstGeom>
        </p:spPr>
        <p:txBody>
          <a:bodyPr/>
          <a:lstStyle>
            <a:lvl1pPr>
              <a:defRPr sz="1800"/>
            </a:lvl1pPr>
          </a:lstStyle>
          <a:p>
            <a:endParaRPr lang="id-ID"/>
          </a:p>
        </p:txBody>
      </p:sp>
      <p:sp>
        <p:nvSpPr>
          <p:cNvPr id="15" name="Picture Placeholder 8"/>
          <p:cNvSpPr>
            <a:spLocks noGrp="1"/>
          </p:cNvSpPr>
          <p:nvPr>
            <p:ph type="pic" sz="quarter" idx="14"/>
          </p:nvPr>
        </p:nvSpPr>
        <p:spPr>
          <a:xfrm>
            <a:off x="2667000" y="3325813"/>
            <a:ext cx="2032000" cy="1347787"/>
          </a:xfrm>
          <a:prstGeom prst="rect">
            <a:avLst/>
          </a:prstGeom>
        </p:spPr>
        <p:txBody>
          <a:bodyPr/>
          <a:lstStyle>
            <a:lvl1pPr>
              <a:defRPr sz="1800"/>
            </a:lvl1pPr>
          </a:lstStyle>
          <a:p>
            <a:endParaRPr lang="id-ID"/>
          </a:p>
        </p:txBody>
      </p:sp>
      <p:sp>
        <p:nvSpPr>
          <p:cNvPr id="16" name="Picture Placeholder 8"/>
          <p:cNvSpPr>
            <a:spLocks noGrp="1"/>
          </p:cNvSpPr>
          <p:nvPr>
            <p:ph type="pic" sz="quarter" idx="15"/>
          </p:nvPr>
        </p:nvSpPr>
        <p:spPr>
          <a:xfrm>
            <a:off x="508000" y="4811713"/>
            <a:ext cx="2032000" cy="1347787"/>
          </a:xfrm>
          <a:prstGeom prst="rect">
            <a:avLst/>
          </a:prstGeom>
        </p:spPr>
        <p:txBody>
          <a:bodyPr/>
          <a:lstStyle>
            <a:lvl1pPr>
              <a:defRPr sz="1800"/>
            </a:lvl1pPr>
          </a:lstStyle>
          <a:p>
            <a:endParaRPr lang="id-ID"/>
          </a:p>
        </p:txBody>
      </p:sp>
      <p:sp>
        <p:nvSpPr>
          <p:cNvPr id="17" name="Picture Placeholder 8"/>
          <p:cNvSpPr>
            <a:spLocks noGrp="1"/>
          </p:cNvSpPr>
          <p:nvPr>
            <p:ph type="pic" sz="quarter" idx="16"/>
          </p:nvPr>
        </p:nvSpPr>
        <p:spPr>
          <a:xfrm>
            <a:off x="2667000" y="4811713"/>
            <a:ext cx="2032000" cy="1347787"/>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45552046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a:p>
        </p:txBody>
      </p:sp>
      <p:sp>
        <p:nvSpPr>
          <p:cNvPr id="9" name="Rectangle 8"/>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6796963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99079900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4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83545947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22" name="Picture Placeholder 8"/>
          <p:cNvSpPr>
            <a:spLocks noGrp="1"/>
          </p:cNvSpPr>
          <p:nvPr>
            <p:ph type="pic" sz="quarter" idx="10"/>
          </p:nvPr>
        </p:nvSpPr>
        <p:spPr>
          <a:xfrm>
            <a:off x="4156249" y="2391629"/>
            <a:ext cx="1772270" cy="2922458"/>
          </a:xfrm>
          <a:prstGeom prst="rect">
            <a:avLst/>
          </a:prstGeom>
        </p:spPr>
        <p:txBody>
          <a:bodyPr/>
          <a:lstStyle>
            <a:lvl1pPr>
              <a:defRPr sz="1800"/>
            </a:lvl1pPr>
          </a:lstStyle>
          <a:p>
            <a:endParaRPr lang="id-ID"/>
          </a:p>
        </p:txBody>
      </p:sp>
      <p:sp>
        <p:nvSpPr>
          <p:cNvPr id="30"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a:p>
        </p:txBody>
      </p:sp>
      <p:sp>
        <p:nvSpPr>
          <p:cNvPr id="47" name="Rectangle 46"/>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4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42099251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Oval 7"/>
          <p:cNvSpPr/>
          <p:nvPr userDrawn="1"/>
        </p:nvSpPr>
        <p:spPr>
          <a:xfrm>
            <a:off x="1066137" y="1333712"/>
            <a:ext cx="3684827" cy="3684827"/>
          </a:xfrm>
          <a:prstGeom prst="ellipse">
            <a:avLst/>
          </a:prstGeom>
          <a:noFill/>
          <a:ln w="381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2"/>
          <p:cNvSpPr>
            <a:spLocks noGrp="1"/>
          </p:cNvSpPr>
          <p:nvPr>
            <p:ph type="pic" sz="quarter" idx="10"/>
          </p:nvPr>
        </p:nvSpPr>
        <p:spPr>
          <a:xfrm>
            <a:off x="1244057" y="1511632"/>
            <a:ext cx="3328988" cy="3328988"/>
          </a:xfrm>
          <a:prstGeom prst="ellipse">
            <a:avLst/>
          </a:prstGeom>
        </p:spPr>
        <p:txBody>
          <a:bodyPr/>
          <a:lstStyle>
            <a:lvl1pPr>
              <a:defRPr sz="1600"/>
            </a:lvl1pPr>
          </a:lstStyle>
          <a:p>
            <a:endParaRPr lang="id-ID"/>
          </a:p>
        </p:txBody>
      </p:sp>
    </p:spTree>
    <p:extLst>
      <p:ext uri="{BB962C8B-B14F-4D97-AF65-F5344CB8AC3E}">
        <p14:creationId xmlns:p14="http://schemas.microsoft.com/office/powerpoint/2010/main" val="34814625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4" name="Rectangle 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
        <p:nvSpPr>
          <p:cNvPr id="8" name="Oval 7"/>
          <p:cNvSpPr/>
          <p:nvPr userDrawn="1"/>
        </p:nvSpPr>
        <p:spPr>
          <a:xfrm>
            <a:off x="7292766" y="1333712"/>
            <a:ext cx="3684827" cy="3684827"/>
          </a:xfrm>
          <a:prstGeom prst="ellipse">
            <a:avLst/>
          </a:prstGeom>
          <a:noFill/>
          <a:ln w="381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icture Placeholder 2"/>
          <p:cNvSpPr>
            <a:spLocks noGrp="1"/>
          </p:cNvSpPr>
          <p:nvPr>
            <p:ph type="pic" sz="quarter" idx="10"/>
          </p:nvPr>
        </p:nvSpPr>
        <p:spPr>
          <a:xfrm>
            <a:off x="7470686" y="1511632"/>
            <a:ext cx="3328988" cy="3328988"/>
          </a:xfrm>
          <a:prstGeom prst="ellipse">
            <a:avLst/>
          </a:prstGeom>
        </p:spPr>
        <p:txBody>
          <a:bodyPr/>
          <a:lstStyle>
            <a:lvl1pPr>
              <a:defRPr sz="1600"/>
            </a:lvl1pPr>
          </a:lstStyle>
          <a:p>
            <a:endParaRPr lang="id-ID"/>
          </a:p>
        </p:txBody>
      </p:sp>
    </p:spTree>
    <p:extLst>
      <p:ext uri="{BB962C8B-B14F-4D97-AF65-F5344CB8AC3E}">
        <p14:creationId xmlns:p14="http://schemas.microsoft.com/office/powerpoint/2010/main" val="14195736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387C231A-EDCA-425D-A9C4-2E359CEE4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261563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8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1" name="Freeform 20"/>
          <p:cNvSpPr/>
          <p:nvPr userDrawn="1"/>
        </p:nvSpPr>
        <p:spPr>
          <a:xfrm flipV="1">
            <a:off x="1474107" y="4097350"/>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tx1">
              <a:lumMod val="95000"/>
              <a:lumOff val="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2" name="Freeform 21"/>
          <p:cNvSpPr/>
          <p:nvPr userDrawn="1"/>
        </p:nvSpPr>
        <p:spPr>
          <a:xfrm>
            <a:off x="540592" y="4537058"/>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Oval 2"/>
          <p:cNvSpPr/>
          <p:nvPr userDrawn="1"/>
        </p:nvSpPr>
        <p:spPr>
          <a:xfrm>
            <a:off x="0" y="4710111"/>
            <a:ext cx="1474107" cy="1474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0" y="5563052"/>
            <a:ext cx="12192000" cy="130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userDrawn="1"/>
        </p:nvSpPr>
        <p:spPr>
          <a:xfrm>
            <a:off x="1182915" y="5114245"/>
            <a:ext cx="1137102" cy="113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userDrawn="1"/>
        </p:nvSpPr>
        <p:spPr>
          <a:xfrm>
            <a:off x="2140857" y="5217205"/>
            <a:ext cx="703943" cy="703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userDrawn="1"/>
        </p:nvSpPr>
        <p:spPr>
          <a:xfrm>
            <a:off x="2546804" y="4866822"/>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userDrawn="1"/>
        </p:nvSpPr>
        <p:spPr>
          <a:xfrm>
            <a:off x="3150955" y="4950731"/>
            <a:ext cx="1421945" cy="1421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userDrawn="1"/>
        </p:nvSpPr>
        <p:spPr>
          <a:xfrm>
            <a:off x="5078415" y="4866822"/>
            <a:ext cx="1137102" cy="113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userDrawn="1"/>
        </p:nvSpPr>
        <p:spPr>
          <a:xfrm>
            <a:off x="6036357" y="4969782"/>
            <a:ext cx="703943" cy="703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userDrawn="1"/>
        </p:nvSpPr>
        <p:spPr>
          <a:xfrm>
            <a:off x="6294214" y="5447164"/>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userDrawn="1"/>
        </p:nvSpPr>
        <p:spPr>
          <a:xfrm>
            <a:off x="6396947" y="4979532"/>
            <a:ext cx="1474107" cy="1474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userDrawn="1"/>
        </p:nvSpPr>
        <p:spPr>
          <a:xfrm>
            <a:off x="7373435" y="5047116"/>
            <a:ext cx="1137102" cy="113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userDrawn="1"/>
        </p:nvSpPr>
        <p:spPr>
          <a:xfrm>
            <a:off x="8269972" y="5081359"/>
            <a:ext cx="703943" cy="703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userDrawn="1"/>
        </p:nvSpPr>
        <p:spPr>
          <a:xfrm>
            <a:off x="8894769" y="4974997"/>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userDrawn="1"/>
        </p:nvSpPr>
        <p:spPr>
          <a:xfrm>
            <a:off x="9473184" y="5182962"/>
            <a:ext cx="1474107" cy="1474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userDrawn="1"/>
        </p:nvSpPr>
        <p:spPr>
          <a:xfrm>
            <a:off x="10398360" y="4901860"/>
            <a:ext cx="1137102" cy="113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userDrawn="1"/>
        </p:nvSpPr>
        <p:spPr>
          <a:xfrm>
            <a:off x="11265128" y="5112090"/>
            <a:ext cx="926872" cy="926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p:cNvSpPr/>
          <p:nvPr userDrawn="1"/>
        </p:nvSpPr>
        <p:spPr>
          <a:xfrm>
            <a:off x="4305896" y="5156877"/>
            <a:ext cx="1421945" cy="1421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userDrawn="1"/>
        </p:nvSpPr>
        <p:spPr>
          <a:xfrm>
            <a:off x="7292766" y="1216466"/>
            <a:ext cx="3684827" cy="3684827"/>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Picture Placeholder 2"/>
          <p:cNvSpPr>
            <a:spLocks noGrp="1"/>
          </p:cNvSpPr>
          <p:nvPr>
            <p:ph type="pic" sz="quarter" idx="10"/>
          </p:nvPr>
        </p:nvSpPr>
        <p:spPr>
          <a:xfrm>
            <a:off x="7470686" y="1394386"/>
            <a:ext cx="3328988" cy="3328988"/>
          </a:xfrm>
          <a:prstGeom prst="ellipse">
            <a:avLst/>
          </a:prstGeom>
        </p:spPr>
        <p:txBody>
          <a:bodyPr/>
          <a:lstStyle>
            <a:lvl1pPr>
              <a:defRPr sz="1600"/>
            </a:lvl1pPr>
          </a:lstStyle>
          <a:p>
            <a:endParaRPr lang="id-ID"/>
          </a:p>
        </p:txBody>
      </p:sp>
    </p:spTree>
    <p:extLst>
      <p:ext uri="{BB962C8B-B14F-4D97-AF65-F5344CB8AC3E}">
        <p14:creationId xmlns:p14="http://schemas.microsoft.com/office/powerpoint/2010/main" val="111692746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9" grpId="0" animBg="1"/>
      <p:bldP spid="20"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9_Custom Layout">
    <p:bg>
      <p:bgPr>
        <a:solidFill>
          <a:schemeClr val="accent1">
            <a:lumMod val="50000"/>
          </a:schemeClr>
        </a:solidFill>
        <a:effectLst/>
      </p:bgPr>
    </p:bg>
    <p:spTree>
      <p:nvGrpSpPr>
        <p:cNvPr id="1" name=""/>
        <p:cNvGrpSpPr/>
        <p:nvPr/>
      </p:nvGrpSpPr>
      <p:grpSpPr>
        <a:xfrm>
          <a:off x="0" y="0"/>
          <a:ext cx="0" cy="0"/>
          <a:chOff x="0" y="0"/>
          <a:chExt cx="0" cy="0"/>
        </a:xfrm>
      </p:grpSpPr>
      <p:sp>
        <p:nvSpPr>
          <p:cNvPr id="21" name="Freeform 20"/>
          <p:cNvSpPr/>
          <p:nvPr userDrawn="1"/>
        </p:nvSpPr>
        <p:spPr>
          <a:xfrm flipV="1">
            <a:off x="1461697" y="4279215"/>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tx1">
              <a:lumMod val="95000"/>
              <a:lumOff val="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Freeform 19"/>
          <p:cNvSpPr/>
          <p:nvPr userDrawn="1"/>
        </p:nvSpPr>
        <p:spPr>
          <a:xfrm>
            <a:off x="528182" y="4718923"/>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nvGrpSpPr>
          <p:cNvPr id="3" name="Group 2"/>
          <p:cNvGrpSpPr/>
          <p:nvPr userDrawn="1"/>
        </p:nvGrpSpPr>
        <p:grpSpPr>
          <a:xfrm>
            <a:off x="0" y="4869540"/>
            <a:ext cx="12192000" cy="1988460"/>
            <a:chOff x="0" y="4869540"/>
            <a:chExt cx="12192000" cy="1988460"/>
          </a:xfrm>
        </p:grpSpPr>
        <p:grpSp>
          <p:nvGrpSpPr>
            <p:cNvPr id="2" name="Group 1"/>
            <p:cNvGrpSpPr/>
            <p:nvPr userDrawn="1"/>
          </p:nvGrpSpPr>
          <p:grpSpPr>
            <a:xfrm>
              <a:off x="0" y="4869540"/>
              <a:ext cx="12192000" cy="1988460"/>
              <a:chOff x="0" y="4869540"/>
              <a:chExt cx="12192000" cy="1988460"/>
            </a:xfrm>
          </p:grpSpPr>
          <p:sp>
            <p:nvSpPr>
              <p:cNvPr id="19" name="Freeform 18"/>
              <p:cNvSpPr/>
              <p:nvPr userDrawn="1"/>
            </p:nvSpPr>
            <p:spPr>
              <a:xfrm>
                <a:off x="1" y="4869540"/>
                <a:ext cx="12191998" cy="1975760"/>
              </a:xfrm>
              <a:custGeom>
                <a:avLst/>
                <a:gdLst>
                  <a:gd name="connsiteX0" fmla="*/ 737054 w 12191998"/>
                  <a:gd name="connsiteY0" fmla="*/ 0 h 1975760"/>
                  <a:gd name="connsiteX1" fmla="*/ 1416187 w 12191998"/>
                  <a:gd name="connsiteY1" fmla="*/ 450159 h 1975760"/>
                  <a:gd name="connsiteX2" fmla="*/ 1432355 w 12191998"/>
                  <a:gd name="connsiteY2" fmla="*/ 502247 h 1975760"/>
                  <a:gd name="connsiteX3" fmla="*/ 1433583 w 12191998"/>
                  <a:gd name="connsiteY3" fmla="*/ 501234 h 1975760"/>
                  <a:gd name="connsiteX4" fmla="*/ 1751465 w 12191998"/>
                  <a:gd name="connsiteY4" fmla="*/ 404134 h 1975760"/>
                  <a:gd name="connsiteX5" fmla="*/ 2153492 w 12191998"/>
                  <a:gd name="connsiteY5" fmla="*/ 570659 h 1975760"/>
                  <a:gd name="connsiteX6" fmla="*/ 2215026 w 12191998"/>
                  <a:gd name="connsiteY6" fmla="*/ 645238 h 1975760"/>
                  <a:gd name="connsiteX7" fmla="*/ 2243946 w 12191998"/>
                  <a:gd name="connsiteY7" fmla="*/ 610184 h 1975760"/>
                  <a:gd name="connsiteX8" fmla="*/ 2492829 w 12191998"/>
                  <a:gd name="connsiteY8" fmla="*/ 507094 h 1975760"/>
                  <a:gd name="connsiteX9" fmla="*/ 2563763 w 12191998"/>
                  <a:gd name="connsiteY9" fmla="*/ 514245 h 1975760"/>
                  <a:gd name="connsiteX10" fmla="*/ 2564000 w 12191998"/>
                  <a:gd name="connsiteY10" fmla="*/ 514319 h 1975760"/>
                  <a:gd name="connsiteX11" fmla="*/ 2584372 w 12191998"/>
                  <a:gd name="connsiteY11" fmla="*/ 448691 h 1975760"/>
                  <a:gd name="connsiteX12" fmla="*/ 3024867 w 12191998"/>
                  <a:gd name="connsiteY12" fmla="*/ 156711 h 1975760"/>
                  <a:gd name="connsiteX13" fmla="*/ 3421285 w 12191998"/>
                  <a:gd name="connsiteY13" fmla="*/ 367485 h 1975760"/>
                  <a:gd name="connsiteX14" fmla="*/ 3432585 w 12191998"/>
                  <a:gd name="connsiteY14" fmla="*/ 388305 h 1975760"/>
                  <a:gd name="connsiteX15" fmla="*/ 3464415 w 12191998"/>
                  <a:gd name="connsiteY15" fmla="*/ 362043 h 1975760"/>
                  <a:gd name="connsiteX16" fmla="*/ 3861927 w 12191998"/>
                  <a:gd name="connsiteY16" fmla="*/ 240620 h 1975760"/>
                  <a:gd name="connsiteX17" fmla="*/ 4451476 w 12191998"/>
                  <a:gd name="connsiteY17" fmla="*/ 554081 h 1975760"/>
                  <a:gd name="connsiteX18" fmla="*/ 4509382 w 12191998"/>
                  <a:gd name="connsiteY18" fmla="*/ 660764 h 1975760"/>
                  <a:gd name="connsiteX19" fmla="*/ 4514133 w 12191998"/>
                  <a:gd name="connsiteY19" fmla="*/ 655005 h 1975760"/>
                  <a:gd name="connsiteX20" fmla="*/ 5016868 w 12191998"/>
                  <a:gd name="connsiteY20" fmla="*/ 446766 h 1975760"/>
                  <a:gd name="connsiteX21" fmla="*/ 5147013 w 12191998"/>
                  <a:gd name="connsiteY21" fmla="*/ 459886 h 1975760"/>
                  <a:gd name="connsiteX22" fmla="*/ 5175513 w 12191998"/>
                  <a:gd name="connsiteY22" fmla="*/ 407380 h 1975760"/>
                  <a:gd name="connsiteX23" fmla="*/ 5646965 w 12191998"/>
                  <a:gd name="connsiteY23" fmla="*/ 156711 h 1975760"/>
                  <a:gd name="connsiteX24" fmla="*/ 6048990 w 12191998"/>
                  <a:gd name="connsiteY24" fmla="*/ 323236 h 1975760"/>
                  <a:gd name="connsiteX25" fmla="*/ 6110524 w 12191998"/>
                  <a:gd name="connsiteY25" fmla="*/ 397815 h 1975760"/>
                  <a:gd name="connsiteX26" fmla="*/ 6139445 w 12191998"/>
                  <a:gd name="connsiteY26" fmla="*/ 362761 h 1975760"/>
                  <a:gd name="connsiteX27" fmla="*/ 6388327 w 12191998"/>
                  <a:gd name="connsiteY27" fmla="*/ 259671 h 1975760"/>
                  <a:gd name="connsiteX28" fmla="*/ 6740299 w 12191998"/>
                  <a:gd name="connsiteY28" fmla="*/ 611643 h 1975760"/>
                  <a:gd name="connsiteX29" fmla="*/ 6738961 w 12191998"/>
                  <a:gd name="connsiteY29" fmla="*/ 618272 h 1975760"/>
                  <a:gd name="connsiteX30" fmla="*/ 6847104 w 12191998"/>
                  <a:gd name="connsiteY30" fmla="*/ 559574 h 1975760"/>
                  <a:gd name="connsiteX31" fmla="*/ 7133999 w 12191998"/>
                  <a:gd name="connsiteY31" fmla="*/ 501652 h 1975760"/>
                  <a:gd name="connsiteX32" fmla="*/ 7420894 w 12191998"/>
                  <a:gd name="connsiteY32" fmla="*/ 559574 h 1975760"/>
                  <a:gd name="connsiteX33" fmla="*/ 7471192 w 12191998"/>
                  <a:gd name="connsiteY33" fmla="*/ 586875 h 1975760"/>
                  <a:gd name="connsiteX34" fmla="*/ 7539958 w 12191998"/>
                  <a:gd name="connsiteY34" fmla="*/ 503530 h 1975760"/>
                  <a:gd name="connsiteX35" fmla="*/ 7941984 w 12191998"/>
                  <a:gd name="connsiteY35" fmla="*/ 337005 h 1975760"/>
                  <a:gd name="connsiteX36" fmla="*/ 8344010 w 12191998"/>
                  <a:gd name="connsiteY36" fmla="*/ 503530 h 1975760"/>
                  <a:gd name="connsiteX37" fmla="*/ 8346493 w 12191998"/>
                  <a:gd name="connsiteY37" fmla="*/ 506539 h 1975760"/>
                  <a:gd name="connsiteX38" fmla="*/ 8373060 w 12191998"/>
                  <a:gd name="connsiteY38" fmla="*/ 474338 h 1975760"/>
                  <a:gd name="connsiteX39" fmla="*/ 8621942 w 12191998"/>
                  <a:gd name="connsiteY39" fmla="*/ 371248 h 1975760"/>
                  <a:gd name="connsiteX40" fmla="*/ 8913803 w 12191998"/>
                  <a:gd name="connsiteY40" fmla="*/ 526429 h 1975760"/>
                  <a:gd name="connsiteX41" fmla="*/ 8931604 w 12191998"/>
                  <a:gd name="connsiteY41" fmla="*/ 559225 h 1975760"/>
                  <a:gd name="connsiteX42" fmla="*/ 8932336 w 12191998"/>
                  <a:gd name="connsiteY42" fmla="*/ 556866 h 1975760"/>
                  <a:gd name="connsiteX43" fmla="*/ 9372831 w 12191998"/>
                  <a:gd name="connsiteY43" fmla="*/ 264886 h 1975760"/>
                  <a:gd name="connsiteX44" fmla="*/ 9813326 w 12191998"/>
                  <a:gd name="connsiteY44" fmla="*/ 556866 h 1975760"/>
                  <a:gd name="connsiteX45" fmla="*/ 9822258 w 12191998"/>
                  <a:gd name="connsiteY45" fmla="*/ 585639 h 1975760"/>
                  <a:gd name="connsiteX46" fmla="*/ 9923341 w 12191998"/>
                  <a:gd name="connsiteY46" fmla="*/ 530773 h 1975760"/>
                  <a:gd name="connsiteX47" fmla="*/ 10210236 w 12191998"/>
                  <a:gd name="connsiteY47" fmla="*/ 472851 h 1975760"/>
                  <a:gd name="connsiteX48" fmla="*/ 10358778 w 12191998"/>
                  <a:gd name="connsiteY48" fmla="*/ 487826 h 1975760"/>
                  <a:gd name="connsiteX49" fmla="*/ 10454657 w 12191998"/>
                  <a:gd name="connsiteY49" fmla="*/ 517588 h 1975760"/>
                  <a:gd name="connsiteX50" fmla="*/ 10495458 w 12191998"/>
                  <a:gd name="connsiteY50" fmla="*/ 442418 h 1975760"/>
                  <a:gd name="connsiteX51" fmla="*/ 10966909 w 12191998"/>
                  <a:gd name="connsiteY51" fmla="*/ 191749 h 1975760"/>
                  <a:gd name="connsiteX52" fmla="*/ 11438360 w 12191998"/>
                  <a:gd name="connsiteY52" fmla="*/ 442418 h 1975760"/>
                  <a:gd name="connsiteX53" fmla="*/ 11462489 w 12191998"/>
                  <a:gd name="connsiteY53" fmla="*/ 486871 h 1975760"/>
                  <a:gd name="connsiteX54" fmla="*/ 11469450 w 12191998"/>
                  <a:gd name="connsiteY54" fmla="*/ 481127 h 1975760"/>
                  <a:gd name="connsiteX55" fmla="*/ 11728562 w 12191998"/>
                  <a:gd name="connsiteY55" fmla="*/ 401979 h 1975760"/>
                  <a:gd name="connsiteX56" fmla="*/ 12191998 w 12191998"/>
                  <a:gd name="connsiteY56" fmla="*/ 865415 h 1975760"/>
                  <a:gd name="connsiteX57" fmla="*/ 11728562 w 12191998"/>
                  <a:gd name="connsiteY57" fmla="*/ 1328851 h 1975760"/>
                  <a:gd name="connsiteX58" fmla="*/ 11400863 w 12191998"/>
                  <a:gd name="connsiteY58" fmla="*/ 1193114 h 1975760"/>
                  <a:gd name="connsiteX59" fmla="*/ 11372198 w 12191998"/>
                  <a:gd name="connsiteY59" fmla="*/ 1158372 h 1975760"/>
                  <a:gd name="connsiteX60" fmla="*/ 11368935 w 12191998"/>
                  <a:gd name="connsiteY60" fmla="*/ 1162327 h 1975760"/>
                  <a:gd name="connsiteX61" fmla="*/ 10966909 w 12191998"/>
                  <a:gd name="connsiteY61" fmla="*/ 1328851 h 1975760"/>
                  <a:gd name="connsiteX62" fmla="*/ 10935617 w 12191998"/>
                  <a:gd name="connsiteY62" fmla="*/ 1325697 h 1975760"/>
                  <a:gd name="connsiteX63" fmla="*/ 10932316 w 12191998"/>
                  <a:gd name="connsiteY63" fmla="*/ 1358447 h 1975760"/>
                  <a:gd name="connsiteX64" fmla="*/ 10210236 w 12191998"/>
                  <a:gd name="connsiteY64" fmla="*/ 1946959 h 1975760"/>
                  <a:gd name="connsiteX65" fmla="*/ 9488156 w 12191998"/>
                  <a:gd name="connsiteY65" fmla="*/ 1358447 h 1975760"/>
                  <a:gd name="connsiteX66" fmla="*/ 9473197 w 12191998"/>
                  <a:gd name="connsiteY66" fmla="*/ 1210054 h 1975760"/>
                  <a:gd name="connsiteX67" fmla="*/ 9469177 w 12191998"/>
                  <a:gd name="connsiteY67" fmla="*/ 1211302 h 1975760"/>
                  <a:gd name="connsiteX68" fmla="*/ 9372831 w 12191998"/>
                  <a:gd name="connsiteY68" fmla="*/ 1221014 h 1975760"/>
                  <a:gd name="connsiteX69" fmla="*/ 8932336 w 12191998"/>
                  <a:gd name="connsiteY69" fmla="*/ 929034 h 1975760"/>
                  <a:gd name="connsiteX70" fmla="*/ 8923811 w 12191998"/>
                  <a:gd name="connsiteY70" fmla="*/ 901572 h 1975760"/>
                  <a:gd name="connsiteX71" fmla="*/ 8913803 w 12191998"/>
                  <a:gd name="connsiteY71" fmla="*/ 920011 h 1975760"/>
                  <a:gd name="connsiteX72" fmla="*/ 8621942 w 12191998"/>
                  <a:gd name="connsiteY72" fmla="*/ 1075192 h 1975760"/>
                  <a:gd name="connsiteX73" fmla="*/ 8551007 w 12191998"/>
                  <a:gd name="connsiteY73" fmla="*/ 1068041 h 1975760"/>
                  <a:gd name="connsiteX74" fmla="*/ 8489994 w 12191998"/>
                  <a:gd name="connsiteY74" fmla="*/ 1049102 h 1975760"/>
                  <a:gd name="connsiteX75" fmla="*/ 8465855 w 12191998"/>
                  <a:gd name="connsiteY75" fmla="*/ 1126862 h 1975760"/>
                  <a:gd name="connsiteX76" fmla="*/ 7941984 w 12191998"/>
                  <a:gd name="connsiteY76" fmla="*/ 1474107 h 1975760"/>
                  <a:gd name="connsiteX77" fmla="*/ 7832541 w 12191998"/>
                  <a:gd name="connsiteY77" fmla="*/ 1463074 h 1975760"/>
                  <a:gd name="connsiteX78" fmla="*/ 7813132 w 12191998"/>
                  <a:gd name="connsiteY78" fmla="*/ 1525601 h 1975760"/>
                  <a:gd name="connsiteX79" fmla="*/ 7133999 w 12191998"/>
                  <a:gd name="connsiteY79" fmla="*/ 1975760 h 1975760"/>
                  <a:gd name="connsiteX80" fmla="*/ 6396945 w 12191998"/>
                  <a:gd name="connsiteY80" fmla="*/ 1238706 h 1975760"/>
                  <a:gd name="connsiteX81" fmla="*/ 6411920 w 12191998"/>
                  <a:gd name="connsiteY81" fmla="*/ 1090164 h 1975760"/>
                  <a:gd name="connsiteX82" fmla="*/ 6453234 w 12191998"/>
                  <a:gd name="connsiteY82" fmla="*/ 957072 h 1975760"/>
                  <a:gd name="connsiteX83" fmla="*/ 6388327 w 12191998"/>
                  <a:gd name="connsiteY83" fmla="*/ 963615 h 1975760"/>
                  <a:gd name="connsiteX84" fmla="*/ 6191536 w 12191998"/>
                  <a:gd name="connsiteY84" fmla="*/ 903504 h 1975760"/>
                  <a:gd name="connsiteX85" fmla="*/ 6185010 w 12191998"/>
                  <a:gd name="connsiteY85" fmla="*/ 898119 h 1975760"/>
                  <a:gd name="connsiteX86" fmla="*/ 6181016 w 12191998"/>
                  <a:gd name="connsiteY86" fmla="*/ 920749 h 1975760"/>
                  <a:gd name="connsiteX87" fmla="*/ 5761547 w 12191998"/>
                  <a:gd name="connsiteY87" fmla="*/ 1282262 h 1975760"/>
                  <a:gd name="connsiteX88" fmla="*/ 5714812 w 12191998"/>
                  <a:gd name="connsiteY88" fmla="*/ 1286974 h 1975760"/>
                  <a:gd name="connsiteX89" fmla="*/ 5713396 w 12191998"/>
                  <a:gd name="connsiteY89" fmla="*/ 1301025 h 1975760"/>
                  <a:gd name="connsiteX90" fmla="*/ 5016868 w 12191998"/>
                  <a:gd name="connsiteY90" fmla="*/ 1868712 h 1975760"/>
                  <a:gd name="connsiteX91" fmla="*/ 4427317 w 12191998"/>
                  <a:gd name="connsiteY91" fmla="*/ 1555251 h 1975760"/>
                  <a:gd name="connsiteX92" fmla="*/ 4369412 w 12191998"/>
                  <a:gd name="connsiteY92" fmla="*/ 1448568 h 1975760"/>
                  <a:gd name="connsiteX93" fmla="*/ 4364660 w 12191998"/>
                  <a:gd name="connsiteY93" fmla="*/ 1454327 h 1975760"/>
                  <a:gd name="connsiteX94" fmla="*/ 3861927 w 12191998"/>
                  <a:gd name="connsiteY94" fmla="*/ 1662566 h 1975760"/>
                  <a:gd name="connsiteX95" fmla="*/ 3165398 w 12191998"/>
                  <a:gd name="connsiteY95" fmla="*/ 1094879 h 1975760"/>
                  <a:gd name="connsiteX96" fmla="*/ 3164865 w 12191998"/>
                  <a:gd name="connsiteY96" fmla="*/ 1089577 h 1975760"/>
                  <a:gd name="connsiteX97" fmla="*/ 3121214 w 12191998"/>
                  <a:gd name="connsiteY97" fmla="*/ 1103127 h 1975760"/>
                  <a:gd name="connsiteX98" fmla="*/ 3024867 w 12191998"/>
                  <a:gd name="connsiteY98" fmla="*/ 1112839 h 1975760"/>
                  <a:gd name="connsiteX99" fmla="*/ 2838783 w 12191998"/>
                  <a:gd name="connsiteY99" fmla="*/ 1075271 h 1975760"/>
                  <a:gd name="connsiteX100" fmla="*/ 2788860 w 12191998"/>
                  <a:gd name="connsiteY100" fmla="*/ 1048173 h 1975760"/>
                  <a:gd name="connsiteX101" fmla="*/ 2784688 w 12191998"/>
                  <a:gd name="connsiteY101" fmla="*/ 1055857 h 1975760"/>
                  <a:gd name="connsiteX102" fmla="*/ 2492829 w 12191998"/>
                  <a:gd name="connsiteY102" fmla="*/ 1211038 h 1975760"/>
                  <a:gd name="connsiteX103" fmla="*/ 2296038 w 12191998"/>
                  <a:gd name="connsiteY103" fmla="*/ 1150927 h 1975760"/>
                  <a:gd name="connsiteX104" fmla="*/ 2290199 w 12191998"/>
                  <a:gd name="connsiteY104" fmla="*/ 1146111 h 1975760"/>
                  <a:gd name="connsiteX105" fmla="*/ 2275337 w 12191998"/>
                  <a:gd name="connsiteY105" fmla="*/ 1193991 h 1975760"/>
                  <a:gd name="connsiteX106" fmla="*/ 1751465 w 12191998"/>
                  <a:gd name="connsiteY106" fmla="*/ 1541236 h 1975760"/>
                  <a:gd name="connsiteX107" fmla="*/ 1280014 w 12191998"/>
                  <a:gd name="connsiteY107" fmla="*/ 1290568 h 1975760"/>
                  <a:gd name="connsiteX108" fmla="*/ 1260783 w 12191998"/>
                  <a:gd name="connsiteY108" fmla="*/ 1255136 h 1975760"/>
                  <a:gd name="connsiteX109" fmla="*/ 1258230 w 12191998"/>
                  <a:gd name="connsiteY109" fmla="*/ 1258230 h 1975760"/>
                  <a:gd name="connsiteX110" fmla="*/ 737054 w 12191998"/>
                  <a:gd name="connsiteY110" fmla="*/ 1474108 h 1975760"/>
                  <a:gd name="connsiteX111" fmla="*/ 0 w 12191998"/>
                  <a:gd name="connsiteY111" fmla="*/ 737054 h 1975760"/>
                  <a:gd name="connsiteX112" fmla="*/ 737054 w 12191998"/>
                  <a:gd name="connsiteY112" fmla="*/ 0 h 1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91998" h="1975760">
                    <a:moveTo>
                      <a:pt x="737054" y="0"/>
                    </a:moveTo>
                    <a:cubicBezTo>
                      <a:pt x="1042351" y="0"/>
                      <a:pt x="1304296" y="185620"/>
                      <a:pt x="1416187" y="450159"/>
                    </a:cubicBezTo>
                    <a:lnTo>
                      <a:pt x="1432355" y="502247"/>
                    </a:lnTo>
                    <a:lnTo>
                      <a:pt x="1433583" y="501234"/>
                    </a:lnTo>
                    <a:cubicBezTo>
                      <a:pt x="1524325" y="439930"/>
                      <a:pt x="1633714" y="404134"/>
                      <a:pt x="1751465" y="404134"/>
                    </a:cubicBezTo>
                    <a:cubicBezTo>
                      <a:pt x="1908467" y="404134"/>
                      <a:pt x="2050604" y="467772"/>
                      <a:pt x="2153492" y="570659"/>
                    </a:cubicBezTo>
                    <a:lnTo>
                      <a:pt x="2215026" y="645238"/>
                    </a:lnTo>
                    <a:lnTo>
                      <a:pt x="2243946" y="610184"/>
                    </a:lnTo>
                    <a:cubicBezTo>
                      <a:pt x="2307641" y="546490"/>
                      <a:pt x="2395634" y="507094"/>
                      <a:pt x="2492829" y="507094"/>
                    </a:cubicBezTo>
                    <a:cubicBezTo>
                      <a:pt x="2517127" y="507094"/>
                      <a:pt x="2540851" y="509557"/>
                      <a:pt x="2563763" y="514245"/>
                    </a:cubicBezTo>
                    <a:lnTo>
                      <a:pt x="2564000" y="514319"/>
                    </a:lnTo>
                    <a:lnTo>
                      <a:pt x="2584372" y="448691"/>
                    </a:lnTo>
                    <a:cubicBezTo>
                      <a:pt x="2656946" y="277107"/>
                      <a:pt x="2826847" y="156711"/>
                      <a:pt x="3024867" y="156711"/>
                    </a:cubicBezTo>
                    <a:cubicBezTo>
                      <a:pt x="3189884" y="156711"/>
                      <a:pt x="3335374" y="240319"/>
                      <a:pt x="3421285" y="367485"/>
                    </a:cubicBezTo>
                    <a:lnTo>
                      <a:pt x="3432585" y="388305"/>
                    </a:lnTo>
                    <a:lnTo>
                      <a:pt x="3464415" y="362043"/>
                    </a:lnTo>
                    <a:cubicBezTo>
                      <a:pt x="3577887" y="285383"/>
                      <a:pt x="3714680" y="240620"/>
                      <a:pt x="3861927" y="240620"/>
                    </a:cubicBezTo>
                    <a:cubicBezTo>
                      <a:pt x="4107340" y="240620"/>
                      <a:pt x="4323710" y="364961"/>
                      <a:pt x="4451476" y="554081"/>
                    </a:cubicBezTo>
                    <a:lnTo>
                      <a:pt x="4509382" y="660764"/>
                    </a:lnTo>
                    <a:lnTo>
                      <a:pt x="4514133" y="655005"/>
                    </a:lnTo>
                    <a:cubicBezTo>
                      <a:pt x="4642794" y="526345"/>
                      <a:pt x="4820537" y="446766"/>
                      <a:pt x="5016868" y="446766"/>
                    </a:cubicBezTo>
                    <a:lnTo>
                      <a:pt x="5147013" y="459886"/>
                    </a:lnTo>
                    <a:lnTo>
                      <a:pt x="5175513" y="407380"/>
                    </a:lnTo>
                    <a:cubicBezTo>
                      <a:pt x="5277686" y="256144"/>
                      <a:pt x="5450713" y="156711"/>
                      <a:pt x="5646965" y="156711"/>
                    </a:cubicBezTo>
                    <a:cubicBezTo>
                      <a:pt x="5803965" y="156711"/>
                      <a:pt x="5946103" y="220349"/>
                      <a:pt x="6048990" y="323236"/>
                    </a:cubicBezTo>
                    <a:lnTo>
                      <a:pt x="6110524" y="397815"/>
                    </a:lnTo>
                    <a:lnTo>
                      <a:pt x="6139445" y="362761"/>
                    </a:lnTo>
                    <a:cubicBezTo>
                      <a:pt x="6203140" y="299067"/>
                      <a:pt x="6291133" y="259671"/>
                      <a:pt x="6388327" y="259671"/>
                    </a:cubicBezTo>
                    <a:cubicBezTo>
                      <a:pt x="6582716" y="259671"/>
                      <a:pt x="6740299" y="417254"/>
                      <a:pt x="6740299" y="611643"/>
                    </a:cubicBezTo>
                    <a:lnTo>
                      <a:pt x="6738961" y="618272"/>
                    </a:lnTo>
                    <a:lnTo>
                      <a:pt x="6847104" y="559574"/>
                    </a:lnTo>
                    <a:cubicBezTo>
                      <a:pt x="6935284" y="522277"/>
                      <a:pt x="7032233" y="501652"/>
                      <a:pt x="7133999" y="501652"/>
                    </a:cubicBezTo>
                    <a:cubicBezTo>
                      <a:pt x="7235765" y="501652"/>
                      <a:pt x="7332714" y="522277"/>
                      <a:pt x="7420894" y="559574"/>
                    </a:cubicBezTo>
                    <a:lnTo>
                      <a:pt x="7471192" y="586875"/>
                    </a:lnTo>
                    <a:lnTo>
                      <a:pt x="7539958" y="503530"/>
                    </a:lnTo>
                    <a:cubicBezTo>
                      <a:pt x="7642846" y="400643"/>
                      <a:pt x="7784983" y="337005"/>
                      <a:pt x="7941984" y="337005"/>
                    </a:cubicBezTo>
                    <a:cubicBezTo>
                      <a:pt x="8098985" y="337005"/>
                      <a:pt x="8241123" y="400643"/>
                      <a:pt x="8344010" y="503530"/>
                    </a:cubicBezTo>
                    <a:lnTo>
                      <a:pt x="8346493" y="506539"/>
                    </a:lnTo>
                    <a:lnTo>
                      <a:pt x="8373060" y="474338"/>
                    </a:lnTo>
                    <a:cubicBezTo>
                      <a:pt x="8436755" y="410644"/>
                      <a:pt x="8524748" y="371248"/>
                      <a:pt x="8621942" y="371248"/>
                    </a:cubicBezTo>
                    <a:cubicBezTo>
                      <a:pt x="8743435" y="371248"/>
                      <a:pt x="8850551" y="432804"/>
                      <a:pt x="8913803" y="526429"/>
                    </a:cubicBezTo>
                    <a:lnTo>
                      <a:pt x="8931604" y="559225"/>
                    </a:lnTo>
                    <a:lnTo>
                      <a:pt x="8932336" y="556866"/>
                    </a:lnTo>
                    <a:cubicBezTo>
                      <a:pt x="9004910" y="385282"/>
                      <a:pt x="9174811" y="264886"/>
                      <a:pt x="9372831" y="264886"/>
                    </a:cubicBezTo>
                    <a:cubicBezTo>
                      <a:pt x="9570851" y="264886"/>
                      <a:pt x="9740752" y="385282"/>
                      <a:pt x="9813326" y="556866"/>
                    </a:cubicBezTo>
                    <a:lnTo>
                      <a:pt x="9822258" y="585639"/>
                    </a:lnTo>
                    <a:lnTo>
                      <a:pt x="9923341" y="530773"/>
                    </a:lnTo>
                    <a:cubicBezTo>
                      <a:pt x="10011521" y="493476"/>
                      <a:pt x="10108470" y="472851"/>
                      <a:pt x="10210236" y="472851"/>
                    </a:cubicBezTo>
                    <a:cubicBezTo>
                      <a:pt x="10261119" y="472851"/>
                      <a:pt x="10310798" y="478007"/>
                      <a:pt x="10358778" y="487826"/>
                    </a:cubicBezTo>
                    <a:lnTo>
                      <a:pt x="10454657" y="517588"/>
                    </a:lnTo>
                    <a:lnTo>
                      <a:pt x="10495458" y="442418"/>
                    </a:lnTo>
                    <a:cubicBezTo>
                      <a:pt x="10597630" y="291182"/>
                      <a:pt x="10770658" y="191749"/>
                      <a:pt x="10966909" y="191749"/>
                    </a:cubicBezTo>
                    <a:cubicBezTo>
                      <a:pt x="11163160" y="191749"/>
                      <a:pt x="11336188" y="291182"/>
                      <a:pt x="11438360" y="442418"/>
                    </a:cubicBezTo>
                    <a:lnTo>
                      <a:pt x="11462489" y="486871"/>
                    </a:lnTo>
                    <a:lnTo>
                      <a:pt x="11469450" y="481127"/>
                    </a:lnTo>
                    <a:cubicBezTo>
                      <a:pt x="11543415" y="431157"/>
                      <a:pt x="11632581" y="401979"/>
                      <a:pt x="11728562" y="401979"/>
                    </a:cubicBezTo>
                    <a:cubicBezTo>
                      <a:pt x="11984511" y="401979"/>
                      <a:pt x="12191998" y="609466"/>
                      <a:pt x="12191998" y="865415"/>
                    </a:cubicBezTo>
                    <a:cubicBezTo>
                      <a:pt x="12191998" y="1121364"/>
                      <a:pt x="11984511" y="1328851"/>
                      <a:pt x="11728562" y="1328851"/>
                    </a:cubicBezTo>
                    <a:cubicBezTo>
                      <a:pt x="11600587" y="1328851"/>
                      <a:pt x="11484728" y="1276980"/>
                      <a:pt x="11400863" y="1193114"/>
                    </a:cubicBezTo>
                    <a:lnTo>
                      <a:pt x="11372198" y="1158372"/>
                    </a:lnTo>
                    <a:lnTo>
                      <a:pt x="11368935" y="1162327"/>
                    </a:lnTo>
                    <a:cubicBezTo>
                      <a:pt x="11266048" y="1265214"/>
                      <a:pt x="11123910" y="1328851"/>
                      <a:pt x="10966909" y="1328851"/>
                    </a:cubicBezTo>
                    <a:lnTo>
                      <a:pt x="10935617" y="1325697"/>
                    </a:lnTo>
                    <a:lnTo>
                      <a:pt x="10932316" y="1358447"/>
                    </a:lnTo>
                    <a:cubicBezTo>
                      <a:pt x="10863588" y="1694311"/>
                      <a:pt x="10566417" y="1946959"/>
                      <a:pt x="10210236" y="1946959"/>
                    </a:cubicBezTo>
                    <a:cubicBezTo>
                      <a:pt x="9854055" y="1946959"/>
                      <a:pt x="9556884" y="1694311"/>
                      <a:pt x="9488156" y="1358447"/>
                    </a:cubicBezTo>
                    <a:lnTo>
                      <a:pt x="9473197" y="1210054"/>
                    </a:lnTo>
                    <a:lnTo>
                      <a:pt x="9469177" y="1211302"/>
                    </a:lnTo>
                    <a:cubicBezTo>
                      <a:pt x="9438057" y="1217670"/>
                      <a:pt x="9405834" y="1221014"/>
                      <a:pt x="9372831" y="1221014"/>
                    </a:cubicBezTo>
                    <a:cubicBezTo>
                      <a:pt x="9174811" y="1221014"/>
                      <a:pt x="9004910" y="1100618"/>
                      <a:pt x="8932336" y="929034"/>
                    </a:cubicBezTo>
                    <a:lnTo>
                      <a:pt x="8923811" y="901572"/>
                    </a:lnTo>
                    <a:lnTo>
                      <a:pt x="8913803" y="920011"/>
                    </a:lnTo>
                    <a:cubicBezTo>
                      <a:pt x="8850551" y="1013636"/>
                      <a:pt x="8743435" y="1075192"/>
                      <a:pt x="8621942" y="1075192"/>
                    </a:cubicBezTo>
                    <a:cubicBezTo>
                      <a:pt x="8597643" y="1075192"/>
                      <a:pt x="8573920" y="1072730"/>
                      <a:pt x="8551007" y="1068041"/>
                    </a:cubicBezTo>
                    <a:lnTo>
                      <a:pt x="8489994" y="1049102"/>
                    </a:lnTo>
                    <a:lnTo>
                      <a:pt x="8465855" y="1126862"/>
                    </a:lnTo>
                    <a:cubicBezTo>
                      <a:pt x="8379545" y="1330923"/>
                      <a:pt x="8177486" y="1474107"/>
                      <a:pt x="7941984" y="1474107"/>
                    </a:cubicBezTo>
                    <a:lnTo>
                      <a:pt x="7832541" y="1463074"/>
                    </a:lnTo>
                    <a:lnTo>
                      <a:pt x="7813132" y="1525601"/>
                    </a:lnTo>
                    <a:cubicBezTo>
                      <a:pt x="7701241" y="1790141"/>
                      <a:pt x="7439297" y="1975760"/>
                      <a:pt x="7133999" y="1975760"/>
                    </a:cubicBezTo>
                    <a:cubicBezTo>
                      <a:pt x="6726935" y="1975760"/>
                      <a:pt x="6396945" y="1645770"/>
                      <a:pt x="6396945" y="1238706"/>
                    </a:cubicBezTo>
                    <a:cubicBezTo>
                      <a:pt x="6396945" y="1187823"/>
                      <a:pt x="6402101" y="1138145"/>
                      <a:pt x="6411920" y="1090164"/>
                    </a:cubicBezTo>
                    <a:lnTo>
                      <a:pt x="6453234" y="957072"/>
                    </a:lnTo>
                    <a:lnTo>
                      <a:pt x="6388327" y="963615"/>
                    </a:lnTo>
                    <a:cubicBezTo>
                      <a:pt x="6315431" y="963615"/>
                      <a:pt x="6247711" y="941455"/>
                      <a:pt x="6191536" y="903504"/>
                    </a:cubicBezTo>
                    <a:lnTo>
                      <a:pt x="6185010" y="898119"/>
                    </a:lnTo>
                    <a:lnTo>
                      <a:pt x="6181016" y="920749"/>
                    </a:lnTo>
                    <a:cubicBezTo>
                      <a:pt x="6114059" y="1103617"/>
                      <a:pt x="5955857" y="1242501"/>
                      <a:pt x="5761547" y="1282262"/>
                    </a:cubicBezTo>
                    <a:lnTo>
                      <a:pt x="5714812" y="1286974"/>
                    </a:lnTo>
                    <a:lnTo>
                      <a:pt x="5713396" y="1301025"/>
                    </a:lnTo>
                    <a:cubicBezTo>
                      <a:pt x="5647100" y="1625004"/>
                      <a:pt x="5360445" y="1868712"/>
                      <a:pt x="5016868" y="1868712"/>
                    </a:cubicBezTo>
                    <a:cubicBezTo>
                      <a:pt x="4771455" y="1868712"/>
                      <a:pt x="4555084" y="1744371"/>
                      <a:pt x="4427317" y="1555251"/>
                    </a:cubicBezTo>
                    <a:lnTo>
                      <a:pt x="4369412" y="1448568"/>
                    </a:lnTo>
                    <a:lnTo>
                      <a:pt x="4364660" y="1454327"/>
                    </a:lnTo>
                    <a:cubicBezTo>
                      <a:pt x="4236000" y="1582988"/>
                      <a:pt x="4058257" y="1662566"/>
                      <a:pt x="3861927" y="1662566"/>
                    </a:cubicBezTo>
                    <a:cubicBezTo>
                      <a:pt x="3518350" y="1662566"/>
                      <a:pt x="3231694" y="1418858"/>
                      <a:pt x="3165398" y="1094879"/>
                    </a:cubicBezTo>
                    <a:lnTo>
                      <a:pt x="3164865" y="1089577"/>
                    </a:lnTo>
                    <a:lnTo>
                      <a:pt x="3121214" y="1103127"/>
                    </a:lnTo>
                    <a:cubicBezTo>
                      <a:pt x="3090093" y="1109495"/>
                      <a:pt x="3057871" y="1112839"/>
                      <a:pt x="3024867" y="1112839"/>
                    </a:cubicBezTo>
                    <a:cubicBezTo>
                      <a:pt x="2958861" y="1112839"/>
                      <a:pt x="2895978" y="1099462"/>
                      <a:pt x="2838783" y="1075271"/>
                    </a:cubicBezTo>
                    <a:lnTo>
                      <a:pt x="2788860" y="1048173"/>
                    </a:lnTo>
                    <a:lnTo>
                      <a:pt x="2784688" y="1055857"/>
                    </a:lnTo>
                    <a:cubicBezTo>
                      <a:pt x="2721437" y="1149482"/>
                      <a:pt x="2614322" y="1211038"/>
                      <a:pt x="2492829" y="1211038"/>
                    </a:cubicBezTo>
                    <a:cubicBezTo>
                      <a:pt x="2419933" y="1211038"/>
                      <a:pt x="2352212" y="1188878"/>
                      <a:pt x="2296038" y="1150927"/>
                    </a:cubicBezTo>
                    <a:lnTo>
                      <a:pt x="2290199" y="1146111"/>
                    </a:lnTo>
                    <a:lnTo>
                      <a:pt x="2275337" y="1193991"/>
                    </a:lnTo>
                    <a:cubicBezTo>
                      <a:pt x="2189027" y="1398052"/>
                      <a:pt x="1986967" y="1541236"/>
                      <a:pt x="1751465" y="1541236"/>
                    </a:cubicBezTo>
                    <a:cubicBezTo>
                      <a:pt x="1555214" y="1541236"/>
                      <a:pt x="1382187" y="1441803"/>
                      <a:pt x="1280014" y="1290568"/>
                    </a:cubicBezTo>
                    <a:lnTo>
                      <a:pt x="1260783" y="1255136"/>
                    </a:lnTo>
                    <a:lnTo>
                      <a:pt x="1258230" y="1258230"/>
                    </a:lnTo>
                    <a:cubicBezTo>
                      <a:pt x="1124849" y="1391611"/>
                      <a:pt x="940586" y="1474108"/>
                      <a:pt x="737054" y="1474108"/>
                    </a:cubicBezTo>
                    <a:cubicBezTo>
                      <a:pt x="329990" y="1474108"/>
                      <a:pt x="0" y="1144118"/>
                      <a:pt x="0" y="737054"/>
                    </a:cubicBezTo>
                    <a:cubicBezTo>
                      <a:pt x="0" y="329990"/>
                      <a:pt x="329990" y="0"/>
                      <a:pt x="7370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4" name="Rectangle 3"/>
              <p:cNvSpPr/>
              <p:nvPr userDrawn="1"/>
            </p:nvSpPr>
            <p:spPr>
              <a:xfrm>
                <a:off x="0" y="5548538"/>
                <a:ext cx="12192000" cy="130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 name="Oval 10"/>
            <p:cNvSpPr/>
            <p:nvPr userDrawn="1"/>
          </p:nvSpPr>
          <p:spPr>
            <a:xfrm>
              <a:off x="6294214" y="5606594"/>
              <a:ext cx="956128" cy="95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7"/>
          <p:cNvSpPr>
            <a:spLocks noGrp="1"/>
          </p:cNvSpPr>
          <p:nvPr>
            <p:ph type="pic" sz="quarter" idx="11"/>
          </p:nvPr>
        </p:nvSpPr>
        <p:spPr>
          <a:xfrm>
            <a:off x="1792069" y="1939822"/>
            <a:ext cx="2422744" cy="1405728"/>
          </a:xfrm>
          <a:prstGeom prst="rect">
            <a:avLst/>
          </a:prstGeom>
        </p:spPr>
        <p:txBody>
          <a:bodyPr/>
          <a:lstStyle>
            <a:lvl1pPr>
              <a:defRPr sz="1800"/>
            </a:lvl1pPr>
          </a:lstStyle>
          <a:p>
            <a:endParaRPr lang="id-ID"/>
          </a:p>
        </p:txBody>
      </p:sp>
      <p:sp>
        <p:nvSpPr>
          <p:cNvPr id="28" name="Picture Placeholder 7"/>
          <p:cNvSpPr>
            <a:spLocks noGrp="1"/>
          </p:cNvSpPr>
          <p:nvPr>
            <p:ph type="pic" sz="quarter" idx="12"/>
          </p:nvPr>
        </p:nvSpPr>
        <p:spPr>
          <a:xfrm>
            <a:off x="1365141" y="3141663"/>
            <a:ext cx="839897" cy="1123951"/>
          </a:xfrm>
          <a:prstGeom prst="rect">
            <a:avLst/>
          </a:prstGeom>
        </p:spPr>
        <p:txBody>
          <a:bodyPr/>
          <a:lstStyle>
            <a:lvl1pPr>
              <a:defRPr sz="1800"/>
            </a:lvl1pPr>
          </a:lstStyle>
          <a:p>
            <a:endParaRPr lang="id-ID"/>
          </a:p>
        </p:txBody>
      </p:sp>
      <p:sp>
        <p:nvSpPr>
          <p:cNvPr id="29" name="Picture Placeholder 7"/>
          <p:cNvSpPr>
            <a:spLocks noGrp="1"/>
          </p:cNvSpPr>
          <p:nvPr>
            <p:ph type="pic" sz="quarter" idx="13"/>
          </p:nvPr>
        </p:nvSpPr>
        <p:spPr>
          <a:xfrm>
            <a:off x="3533776" y="3007136"/>
            <a:ext cx="1900237" cy="1211754"/>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07111777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9"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a:p>
        </p:txBody>
      </p:sp>
      <p:sp>
        <p:nvSpPr>
          <p:cNvPr id="8"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a:p>
        </p:txBody>
      </p:sp>
      <p:sp>
        <p:nvSpPr>
          <p:cNvPr id="3"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a:p>
        </p:txBody>
      </p:sp>
      <p:sp>
        <p:nvSpPr>
          <p:cNvPr id="4"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a:p>
        </p:txBody>
      </p:sp>
      <p:sp>
        <p:nvSpPr>
          <p:cNvPr id="5"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a:p>
        </p:txBody>
      </p:sp>
      <p:sp>
        <p:nvSpPr>
          <p:cNvPr id="6"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a:p>
        </p:txBody>
      </p:sp>
      <p:sp>
        <p:nvSpPr>
          <p:cNvPr id="7"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a:t>.</a:t>
            </a:r>
            <a:endParaRPr lang="id-ID"/>
          </a:p>
        </p:txBody>
      </p:sp>
    </p:spTree>
    <p:extLst>
      <p:ext uri="{BB962C8B-B14F-4D97-AF65-F5344CB8AC3E}">
        <p14:creationId xmlns:p14="http://schemas.microsoft.com/office/powerpoint/2010/main" val="4207338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711200" y="1948543"/>
            <a:ext cx="2438400" cy="2438400"/>
          </a:xfrm>
          <a:prstGeom prst="round2Diag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4" name="Text Placeholder 6"/>
          <p:cNvSpPr>
            <a:spLocks noGrp="1"/>
          </p:cNvSpPr>
          <p:nvPr>
            <p:ph type="body" sz="quarter" idx="14" hasCustomPrompt="1"/>
          </p:nvPr>
        </p:nvSpPr>
        <p:spPr>
          <a:xfrm>
            <a:off x="711200" y="4691743"/>
            <a:ext cx="2438400" cy="406400"/>
          </a:xfrm>
          <a:prstGeom prst="rect">
            <a:avLst/>
          </a:prstGeom>
        </p:spPr>
        <p:txBody>
          <a:bodyPr/>
          <a:lstStyle>
            <a:lvl1pPr marL="0" indent="0" algn="ctr">
              <a:buNone/>
              <a:defRPr sz="2667" b="0">
                <a:solidFill>
                  <a:schemeClr val="tx1">
                    <a:lumMod val="85000"/>
                    <a:lumOff val="15000"/>
                  </a:schemeClr>
                </a:solidFill>
                <a:latin typeface="Bebas Neue" pitchFamily="34" charset="0"/>
              </a:defRPr>
            </a:lvl1pPr>
          </a:lstStyle>
          <a:p>
            <a:pPr lvl="0"/>
            <a:r>
              <a:rPr lang="en-US"/>
              <a:t>Title</a:t>
            </a:r>
          </a:p>
        </p:txBody>
      </p:sp>
      <p:sp>
        <p:nvSpPr>
          <p:cNvPr id="5" name="Text Placeholder 6"/>
          <p:cNvSpPr>
            <a:spLocks noGrp="1"/>
          </p:cNvSpPr>
          <p:nvPr>
            <p:ph type="body" sz="quarter" idx="16" hasCustomPrompt="1"/>
          </p:nvPr>
        </p:nvSpPr>
        <p:spPr>
          <a:xfrm>
            <a:off x="3496440" y="4691743"/>
            <a:ext cx="2396360" cy="406400"/>
          </a:xfrm>
          <a:prstGeom prst="rect">
            <a:avLst/>
          </a:prstGeom>
        </p:spPr>
        <p:txBody>
          <a:bodyPr/>
          <a:lstStyle>
            <a:lvl1pPr marL="0" indent="0" algn="ctr">
              <a:buNone/>
              <a:defRPr sz="2667" b="0">
                <a:solidFill>
                  <a:schemeClr val="tx1">
                    <a:lumMod val="85000"/>
                    <a:lumOff val="15000"/>
                  </a:schemeClr>
                </a:solidFill>
                <a:latin typeface="Bebas Neue" pitchFamily="34" charset="0"/>
              </a:defRPr>
            </a:lvl1pPr>
          </a:lstStyle>
          <a:p>
            <a:pPr lvl="0"/>
            <a:r>
              <a:rPr lang="en-US"/>
              <a:t>Title</a:t>
            </a:r>
          </a:p>
        </p:txBody>
      </p:sp>
      <p:sp>
        <p:nvSpPr>
          <p:cNvPr id="6" name="Text Placeholder 6"/>
          <p:cNvSpPr>
            <a:spLocks noGrp="1"/>
          </p:cNvSpPr>
          <p:nvPr>
            <p:ph type="body" sz="quarter" idx="18" hasCustomPrompt="1"/>
          </p:nvPr>
        </p:nvSpPr>
        <p:spPr>
          <a:xfrm>
            <a:off x="6293827" y="4691743"/>
            <a:ext cx="2396360" cy="406400"/>
          </a:xfrm>
          <a:prstGeom prst="rect">
            <a:avLst/>
          </a:prstGeom>
        </p:spPr>
        <p:txBody>
          <a:bodyPr/>
          <a:lstStyle>
            <a:lvl1pPr marL="0" indent="0" algn="ctr">
              <a:buNone/>
              <a:defRPr sz="2667" b="0">
                <a:solidFill>
                  <a:schemeClr val="tx1">
                    <a:lumMod val="85000"/>
                    <a:lumOff val="15000"/>
                  </a:schemeClr>
                </a:solidFill>
                <a:latin typeface="Bebas Neue" pitchFamily="34" charset="0"/>
              </a:defRPr>
            </a:lvl1pPr>
          </a:lstStyle>
          <a:p>
            <a:pPr lvl="0"/>
            <a:r>
              <a:rPr lang="en-US"/>
              <a:t>Title</a:t>
            </a:r>
          </a:p>
        </p:txBody>
      </p:sp>
      <p:sp>
        <p:nvSpPr>
          <p:cNvPr id="7" name="Text Placeholder 6"/>
          <p:cNvSpPr>
            <a:spLocks noGrp="1"/>
          </p:cNvSpPr>
          <p:nvPr>
            <p:ph type="body" sz="quarter" idx="20" hasCustomPrompt="1"/>
          </p:nvPr>
        </p:nvSpPr>
        <p:spPr>
          <a:xfrm>
            <a:off x="9091213" y="4691743"/>
            <a:ext cx="2396360" cy="406400"/>
          </a:xfrm>
          <a:prstGeom prst="rect">
            <a:avLst/>
          </a:prstGeom>
        </p:spPr>
        <p:txBody>
          <a:bodyPr/>
          <a:lstStyle>
            <a:lvl1pPr marL="0" indent="0" algn="ctr">
              <a:buNone/>
              <a:defRPr sz="2667" b="0">
                <a:solidFill>
                  <a:schemeClr val="tx1">
                    <a:lumMod val="85000"/>
                    <a:lumOff val="15000"/>
                  </a:schemeClr>
                </a:solidFill>
                <a:latin typeface="Bebas Neue" pitchFamily="34" charset="0"/>
              </a:defRPr>
            </a:lvl1pPr>
          </a:lstStyle>
          <a:p>
            <a:pPr lvl="0"/>
            <a:r>
              <a:rPr lang="en-US"/>
              <a:t>Title</a:t>
            </a:r>
          </a:p>
        </p:txBody>
      </p:sp>
      <p:sp>
        <p:nvSpPr>
          <p:cNvPr id="8" name="Text Placeholder 7"/>
          <p:cNvSpPr>
            <a:spLocks noGrp="1"/>
          </p:cNvSpPr>
          <p:nvPr>
            <p:ph type="body" sz="quarter" idx="13" hasCustomPrompt="1"/>
          </p:nvPr>
        </p:nvSpPr>
        <p:spPr>
          <a:xfrm>
            <a:off x="711200" y="5060048"/>
            <a:ext cx="2438400" cy="977901"/>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9" name="Text Placeholder 7"/>
          <p:cNvSpPr>
            <a:spLocks noGrp="1"/>
          </p:cNvSpPr>
          <p:nvPr>
            <p:ph type="body" sz="quarter" idx="21" hasCustomPrompt="1"/>
          </p:nvPr>
        </p:nvSpPr>
        <p:spPr>
          <a:xfrm>
            <a:off x="9091213" y="5098148"/>
            <a:ext cx="2396360" cy="939801"/>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0" name="Text Placeholder 7"/>
          <p:cNvSpPr>
            <a:spLocks noGrp="1"/>
          </p:cNvSpPr>
          <p:nvPr>
            <p:ph type="body" sz="quarter" idx="22" hasCustomPrompt="1"/>
          </p:nvPr>
        </p:nvSpPr>
        <p:spPr>
          <a:xfrm>
            <a:off x="3496440" y="5098148"/>
            <a:ext cx="2396360" cy="939801"/>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1" name="Text Placeholder 7"/>
          <p:cNvSpPr>
            <a:spLocks noGrp="1"/>
          </p:cNvSpPr>
          <p:nvPr>
            <p:ph type="body" sz="quarter" idx="23" hasCustomPrompt="1"/>
          </p:nvPr>
        </p:nvSpPr>
        <p:spPr>
          <a:xfrm>
            <a:off x="6293827" y="5098148"/>
            <a:ext cx="2396360" cy="939801"/>
          </a:xfrm>
          <a:prstGeom prst="rect">
            <a:avLst/>
          </a:prstGeom>
        </p:spPr>
        <p:txBody>
          <a:bodyPr/>
          <a:lstStyle>
            <a:lvl1pPr marL="0" indent="0" algn="ctr">
              <a:buNone/>
              <a:defRPr sz="1400">
                <a:solidFill>
                  <a:schemeClr val="tx1">
                    <a:lumMod val="85000"/>
                    <a:lumOff val="15000"/>
                  </a:schemeClr>
                </a:solidFill>
              </a:defRPr>
            </a:lvl1pPr>
          </a:lstStyle>
          <a:p>
            <a:pPr lvl="0"/>
            <a:r>
              <a:rPr lang="en-US"/>
              <a:t>Text here</a:t>
            </a:r>
          </a:p>
        </p:txBody>
      </p:sp>
      <p:sp>
        <p:nvSpPr>
          <p:cNvPr id="12" name="Picture Placeholder 5"/>
          <p:cNvSpPr>
            <a:spLocks noGrp="1"/>
          </p:cNvSpPr>
          <p:nvPr>
            <p:ph type="pic" sz="quarter" idx="24"/>
          </p:nvPr>
        </p:nvSpPr>
        <p:spPr>
          <a:xfrm>
            <a:off x="3493765" y="1948543"/>
            <a:ext cx="2438400" cy="2438400"/>
          </a:xfrm>
          <a:prstGeom prst="round2Diag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3" name="Picture Placeholder 5"/>
          <p:cNvSpPr>
            <a:spLocks noGrp="1"/>
          </p:cNvSpPr>
          <p:nvPr>
            <p:ph type="pic" sz="quarter" idx="25"/>
          </p:nvPr>
        </p:nvSpPr>
        <p:spPr>
          <a:xfrm>
            <a:off x="6276331" y="1948543"/>
            <a:ext cx="2438400" cy="2438400"/>
          </a:xfrm>
          <a:prstGeom prst="round2Diag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4" name="Picture Placeholder 5"/>
          <p:cNvSpPr>
            <a:spLocks noGrp="1"/>
          </p:cNvSpPr>
          <p:nvPr>
            <p:ph type="pic" sz="quarter" idx="26"/>
          </p:nvPr>
        </p:nvSpPr>
        <p:spPr>
          <a:xfrm>
            <a:off x="9058897" y="1948543"/>
            <a:ext cx="2438400" cy="2438400"/>
          </a:xfrm>
          <a:prstGeom prst="round2DiagRect">
            <a:avLst/>
          </a:prstGeom>
        </p:spPr>
        <p:txBody>
          <a:bodyPr/>
          <a:lstStyle>
            <a:lvl1pPr marL="0" indent="0" algn="ctr">
              <a:buNone/>
              <a:defRPr sz="1067">
                <a:solidFill>
                  <a:schemeClr val="tx1">
                    <a:lumMod val="85000"/>
                    <a:lumOff val="15000"/>
                  </a:schemeClr>
                </a:solidFill>
              </a:defRPr>
            </a:lvl1pPr>
          </a:lstStyle>
          <a:p>
            <a:endParaRPr lang="en-US"/>
          </a:p>
        </p:txBody>
      </p:sp>
      <p:sp>
        <p:nvSpPr>
          <p:cNvPr id="15" name="Rectangle 14"/>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293518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3"/>
          <p:cNvSpPr>
            <a:spLocks noGrp="1"/>
          </p:cNvSpPr>
          <p:nvPr>
            <p:ph type="pic" sz="quarter" idx="22"/>
          </p:nvPr>
        </p:nvSpPr>
        <p:spPr>
          <a:xfrm>
            <a:off x="0" y="6"/>
            <a:ext cx="12192000" cy="4562203"/>
          </a:xfrm>
          <a:prstGeom prst="rect">
            <a:avLst/>
          </a:prstGeom>
          <a:ln w="57150">
            <a:noFill/>
          </a:ln>
        </p:spPr>
        <p:txBody>
          <a:bodyPr>
            <a:normAutofit/>
          </a:bodyPr>
          <a:lstStyle>
            <a:lvl1pPr>
              <a:defRPr sz="1600">
                <a:solidFill>
                  <a:schemeClr val="accent2"/>
                </a:solidFill>
              </a:defRPr>
            </a:lvl1pPr>
          </a:lstStyle>
          <a:p>
            <a:endParaRPr lang="id-ID"/>
          </a:p>
        </p:txBody>
      </p:sp>
      <p:sp>
        <p:nvSpPr>
          <p:cNvPr id="28" name="Text Placeholder 7"/>
          <p:cNvSpPr>
            <a:spLocks noGrp="1"/>
          </p:cNvSpPr>
          <p:nvPr>
            <p:ph type="body" sz="quarter" idx="13" hasCustomPrompt="1"/>
          </p:nvPr>
        </p:nvSpPr>
        <p:spPr>
          <a:xfrm>
            <a:off x="3" y="3030589"/>
            <a:ext cx="12191268"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29" name="Text Placeholder 7"/>
          <p:cNvSpPr>
            <a:spLocks noGrp="1"/>
          </p:cNvSpPr>
          <p:nvPr>
            <p:ph type="body" sz="quarter" idx="23" hasCustomPrompt="1"/>
          </p:nvPr>
        </p:nvSpPr>
        <p:spPr>
          <a:xfrm>
            <a:off x="7565" y="1498969"/>
            <a:ext cx="12184435"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0" name="Text Placeholder 7"/>
          <p:cNvSpPr>
            <a:spLocks noGrp="1"/>
          </p:cNvSpPr>
          <p:nvPr>
            <p:ph type="body" sz="quarter" idx="24" hasCustomPrompt="1"/>
          </p:nvPr>
        </p:nvSpPr>
        <p:spPr>
          <a:xfrm rot="16200000">
            <a:off x="3783278" y="2241922"/>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1" name="Text Placeholder 7"/>
          <p:cNvSpPr>
            <a:spLocks noGrp="1"/>
          </p:cNvSpPr>
          <p:nvPr>
            <p:ph type="body" sz="quarter" idx="25" hasCustomPrompt="1"/>
          </p:nvPr>
        </p:nvSpPr>
        <p:spPr>
          <a:xfrm rot="16200000">
            <a:off x="5355070" y="2241921"/>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2" name="Text Placeholder 7"/>
          <p:cNvSpPr>
            <a:spLocks noGrp="1"/>
          </p:cNvSpPr>
          <p:nvPr>
            <p:ph type="body" sz="quarter" idx="26" hasCustomPrompt="1"/>
          </p:nvPr>
        </p:nvSpPr>
        <p:spPr>
          <a:xfrm rot="16200000">
            <a:off x="6827498" y="2274573"/>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3" name="Text Placeholder 7"/>
          <p:cNvSpPr>
            <a:spLocks noGrp="1"/>
          </p:cNvSpPr>
          <p:nvPr>
            <p:ph type="body" sz="quarter" idx="27" hasCustomPrompt="1"/>
          </p:nvPr>
        </p:nvSpPr>
        <p:spPr>
          <a:xfrm rot="16200000">
            <a:off x="8374610" y="2274573"/>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4" name="Text Placeholder 7"/>
          <p:cNvSpPr>
            <a:spLocks noGrp="1"/>
          </p:cNvSpPr>
          <p:nvPr>
            <p:ph type="body" sz="quarter" idx="28" hasCustomPrompt="1"/>
          </p:nvPr>
        </p:nvSpPr>
        <p:spPr>
          <a:xfrm rot="16200000">
            <a:off x="2286168" y="2254800"/>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5" name="Text Placeholder 7"/>
          <p:cNvSpPr>
            <a:spLocks noGrp="1"/>
          </p:cNvSpPr>
          <p:nvPr>
            <p:ph type="body" sz="quarter" idx="29" hasCustomPrompt="1"/>
          </p:nvPr>
        </p:nvSpPr>
        <p:spPr>
          <a:xfrm rot="16200000">
            <a:off x="724780" y="2237383"/>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6" name="Text Placeholder 7"/>
          <p:cNvSpPr>
            <a:spLocks noGrp="1"/>
          </p:cNvSpPr>
          <p:nvPr>
            <p:ph type="body" sz="quarter" idx="30" hasCustomPrompt="1"/>
          </p:nvPr>
        </p:nvSpPr>
        <p:spPr>
          <a:xfrm rot="16200000">
            <a:off x="-749397" y="2232845"/>
            <a:ext cx="4594853" cy="45719"/>
          </a:xfrm>
          <a:prstGeom prst="rect">
            <a:avLst/>
          </a:prstGeom>
          <a:solidFill>
            <a:schemeClr val="bg1"/>
          </a:solidFill>
        </p:spPr>
        <p:txBody>
          <a:bodyPr/>
          <a:lstStyle>
            <a:lvl1pPr marL="0" indent="0" algn="ctr">
              <a:buNone/>
              <a:defRPr sz="1400">
                <a:solidFill>
                  <a:schemeClr val="tx1">
                    <a:lumMod val="85000"/>
                    <a:lumOff val="15000"/>
                  </a:schemeClr>
                </a:solidFill>
              </a:defRPr>
            </a:lvl1pPr>
          </a:lstStyle>
          <a:p>
            <a:pPr lvl="0"/>
            <a:r>
              <a:rPr lang="en-US"/>
              <a:t>.</a:t>
            </a:r>
          </a:p>
        </p:txBody>
      </p:sp>
      <p:sp>
        <p:nvSpPr>
          <p:cNvPr id="37" name="Text Placeholder 7"/>
          <p:cNvSpPr>
            <a:spLocks noGrp="1"/>
          </p:cNvSpPr>
          <p:nvPr>
            <p:ph type="body" sz="quarter" idx="31" hasCustomPrompt="1"/>
          </p:nvPr>
        </p:nvSpPr>
        <p:spPr>
          <a:xfrm>
            <a:off x="7569" y="3076302"/>
            <a:ext cx="6095993" cy="1518551"/>
          </a:xfrm>
          <a:prstGeom prst="rect">
            <a:avLst/>
          </a:prstGeom>
          <a:solidFill>
            <a:schemeClr val="bg1"/>
          </a:solidFill>
        </p:spPr>
        <p:txBody>
          <a:bodyPr/>
          <a:lstStyle>
            <a:lvl1pPr marL="0" indent="0" algn="ctr">
              <a:buNone/>
              <a:defRPr sz="133">
                <a:solidFill>
                  <a:schemeClr val="tx1">
                    <a:lumMod val="85000"/>
                    <a:lumOff val="15000"/>
                  </a:schemeClr>
                </a:solidFill>
              </a:defRPr>
            </a:lvl1pPr>
          </a:lstStyle>
          <a:p>
            <a:pPr lvl="0"/>
            <a:r>
              <a:rPr lang="en-US"/>
              <a:t>.</a:t>
            </a:r>
          </a:p>
        </p:txBody>
      </p:sp>
      <p:sp>
        <p:nvSpPr>
          <p:cNvPr id="38" name="Text Placeholder 7"/>
          <p:cNvSpPr>
            <a:spLocks noGrp="1"/>
          </p:cNvSpPr>
          <p:nvPr>
            <p:ph type="body" sz="quarter" idx="32" hasCustomPrompt="1"/>
          </p:nvPr>
        </p:nvSpPr>
        <p:spPr>
          <a:xfrm>
            <a:off x="10694894" y="3067957"/>
            <a:ext cx="1503943" cy="1499683"/>
          </a:xfrm>
          <a:prstGeom prst="rect">
            <a:avLst/>
          </a:prstGeom>
          <a:solidFill>
            <a:schemeClr val="bg1"/>
          </a:solidFill>
        </p:spPr>
        <p:txBody>
          <a:bodyPr/>
          <a:lstStyle>
            <a:lvl1pPr marL="0" indent="0" algn="ctr">
              <a:buNone/>
              <a:defRPr sz="133">
                <a:solidFill>
                  <a:schemeClr val="tx1">
                    <a:lumMod val="85000"/>
                    <a:lumOff val="15000"/>
                  </a:schemeClr>
                </a:solidFill>
              </a:defRPr>
            </a:lvl1pPr>
          </a:lstStyle>
          <a:p>
            <a:pPr lvl="0"/>
            <a:r>
              <a:rPr lang="en-US"/>
              <a:t>.</a:t>
            </a:r>
          </a:p>
        </p:txBody>
      </p:sp>
      <p:sp>
        <p:nvSpPr>
          <p:cNvPr id="14" name="Rectangle 13"/>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7213548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798285" y="2496458"/>
            <a:ext cx="5036459" cy="2728686"/>
          </a:xfrm>
          <a:prstGeom prst="rect">
            <a:avLst/>
          </a:prstGeom>
          <a:ln w="57150">
            <a:solidFill>
              <a:schemeClr val="bg1">
                <a:lumMod val="75000"/>
              </a:schemeClr>
            </a:solidFill>
          </a:ln>
        </p:spPr>
        <p:txBody>
          <a:bodyPr>
            <a:normAutofit/>
          </a:bodyPr>
          <a:lstStyle>
            <a:lvl1pPr>
              <a:defRPr sz="1600">
                <a:solidFill>
                  <a:schemeClr val="accent2"/>
                </a:solidFill>
              </a:defRPr>
            </a:lvl1pPr>
          </a:lstStyle>
          <a:p>
            <a:endParaRPr lang="id-ID"/>
          </a:p>
        </p:txBody>
      </p:sp>
      <p:sp>
        <p:nvSpPr>
          <p:cNvPr id="4" name="Picture Placeholder 3"/>
          <p:cNvSpPr>
            <a:spLocks noGrp="1"/>
          </p:cNvSpPr>
          <p:nvPr>
            <p:ph type="pic" sz="quarter" idx="21"/>
          </p:nvPr>
        </p:nvSpPr>
        <p:spPr>
          <a:xfrm>
            <a:off x="6320973" y="2496458"/>
            <a:ext cx="5036459" cy="2728686"/>
          </a:xfrm>
          <a:prstGeom prst="rect">
            <a:avLst/>
          </a:prstGeom>
          <a:ln w="57150">
            <a:solidFill>
              <a:schemeClr val="bg1">
                <a:lumMod val="75000"/>
              </a:schemeClr>
            </a:solidFill>
          </a:ln>
        </p:spPr>
        <p:txBody>
          <a:bodyPr>
            <a:normAutofit/>
          </a:bodyPr>
          <a:lstStyle>
            <a:lvl1pPr>
              <a:defRPr sz="1600">
                <a:solidFill>
                  <a:schemeClr val="accent2"/>
                </a:solidFill>
              </a:defRPr>
            </a:lvl1pPr>
          </a:lstStyle>
          <a:p>
            <a:endParaRPr lang="id-ID"/>
          </a:p>
        </p:txBody>
      </p:sp>
      <p:sp>
        <p:nvSpPr>
          <p:cNvPr id="5" name="Rectangle 4"/>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1759544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Picture Placeholder 3"/>
          <p:cNvSpPr>
            <a:spLocks noGrp="1"/>
          </p:cNvSpPr>
          <p:nvPr>
            <p:ph type="pic" sz="quarter" idx="22"/>
          </p:nvPr>
        </p:nvSpPr>
        <p:spPr>
          <a:xfrm>
            <a:off x="3" y="1984641"/>
            <a:ext cx="8476343" cy="3893645"/>
          </a:xfrm>
          <a:prstGeom prst="rect">
            <a:avLst/>
          </a:prstGeom>
          <a:ln w="57150">
            <a:noFill/>
          </a:ln>
        </p:spPr>
        <p:txBody>
          <a:bodyPr>
            <a:normAutofit/>
          </a:bodyPr>
          <a:lstStyle>
            <a:lvl1pPr>
              <a:defRPr sz="1600">
                <a:solidFill>
                  <a:schemeClr val="accent2"/>
                </a:solidFill>
              </a:defRPr>
            </a:lvl1pPr>
          </a:lstStyle>
          <a:p>
            <a:endParaRPr lang="id-ID"/>
          </a:p>
        </p:txBody>
      </p:sp>
      <p:sp>
        <p:nvSpPr>
          <p:cNvPr id="6" name="Text Placeholder 7"/>
          <p:cNvSpPr>
            <a:spLocks noGrp="1"/>
          </p:cNvSpPr>
          <p:nvPr>
            <p:ph type="body" sz="quarter" idx="13" hasCustomPrompt="1"/>
          </p:nvPr>
        </p:nvSpPr>
        <p:spPr>
          <a:xfrm>
            <a:off x="8476346" y="1984640"/>
            <a:ext cx="3715657" cy="3893646"/>
          </a:xfrm>
          <a:prstGeom prst="rect">
            <a:avLst/>
          </a:prstGeom>
          <a:solidFill>
            <a:schemeClr val="tx1">
              <a:lumMod val="85000"/>
              <a:lumOff val="15000"/>
            </a:schemeClr>
          </a:solidFill>
        </p:spPr>
        <p:txBody>
          <a:bodyPr/>
          <a:lstStyle>
            <a:lvl1pPr marL="0" indent="0" algn="ctr">
              <a:buNone/>
              <a:defRPr sz="133">
                <a:solidFill>
                  <a:schemeClr val="tx1">
                    <a:lumMod val="85000"/>
                    <a:lumOff val="15000"/>
                  </a:schemeClr>
                </a:solidFill>
              </a:defRPr>
            </a:lvl1pPr>
          </a:lstStyle>
          <a:p>
            <a:pPr lvl="0"/>
            <a:r>
              <a:rPr lang="en-US"/>
              <a:t>.</a:t>
            </a:r>
          </a:p>
        </p:txBody>
      </p:sp>
      <p:sp>
        <p:nvSpPr>
          <p:cNvPr id="7" name="Picture Placeholder 3"/>
          <p:cNvSpPr>
            <a:spLocks noGrp="1"/>
          </p:cNvSpPr>
          <p:nvPr>
            <p:ph type="pic" sz="quarter" idx="23"/>
          </p:nvPr>
        </p:nvSpPr>
        <p:spPr>
          <a:xfrm>
            <a:off x="8650516" y="2307401"/>
            <a:ext cx="1698173" cy="878493"/>
          </a:xfrm>
          <a:prstGeom prst="rect">
            <a:avLst/>
          </a:prstGeom>
          <a:ln w="57150">
            <a:noFill/>
          </a:ln>
        </p:spPr>
        <p:txBody>
          <a:bodyPr>
            <a:normAutofit/>
          </a:bodyPr>
          <a:lstStyle>
            <a:lvl1pPr>
              <a:defRPr sz="1600">
                <a:solidFill>
                  <a:schemeClr val="accent2"/>
                </a:solidFill>
              </a:defRPr>
            </a:lvl1pPr>
          </a:lstStyle>
          <a:p>
            <a:endParaRPr lang="id-ID"/>
          </a:p>
        </p:txBody>
      </p:sp>
      <p:sp>
        <p:nvSpPr>
          <p:cNvPr id="8" name="Picture Placeholder 3"/>
          <p:cNvSpPr>
            <a:spLocks noGrp="1"/>
          </p:cNvSpPr>
          <p:nvPr>
            <p:ph type="pic" sz="quarter" idx="24"/>
          </p:nvPr>
        </p:nvSpPr>
        <p:spPr>
          <a:xfrm>
            <a:off x="8650516" y="3493938"/>
            <a:ext cx="1698173" cy="878493"/>
          </a:xfrm>
          <a:prstGeom prst="rect">
            <a:avLst/>
          </a:prstGeom>
          <a:ln w="57150">
            <a:noFill/>
          </a:ln>
        </p:spPr>
        <p:txBody>
          <a:bodyPr>
            <a:normAutofit/>
          </a:bodyPr>
          <a:lstStyle>
            <a:lvl1pPr>
              <a:defRPr sz="1600">
                <a:solidFill>
                  <a:schemeClr val="accent2"/>
                </a:solidFill>
              </a:defRPr>
            </a:lvl1pPr>
          </a:lstStyle>
          <a:p>
            <a:endParaRPr lang="id-ID"/>
          </a:p>
        </p:txBody>
      </p:sp>
      <p:sp>
        <p:nvSpPr>
          <p:cNvPr id="9" name="Picture Placeholder 3"/>
          <p:cNvSpPr>
            <a:spLocks noGrp="1"/>
          </p:cNvSpPr>
          <p:nvPr>
            <p:ph type="pic" sz="quarter" idx="25"/>
          </p:nvPr>
        </p:nvSpPr>
        <p:spPr>
          <a:xfrm>
            <a:off x="8661400" y="4680486"/>
            <a:ext cx="1698173" cy="878493"/>
          </a:xfrm>
          <a:prstGeom prst="rect">
            <a:avLst/>
          </a:prstGeom>
          <a:ln w="57150">
            <a:noFill/>
          </a:ln>
        </p:spPr>
        <p:txBody>
          <a:bodyPr>
            <a:normAutofit/>
          </a:bodyPr>
          <a:lstStyle>
            <a:lvl1pPr>
              <a:defRPr sz="1600">
                <a:solidFill>
                  <a:schemeClr val="accent2"/>
                </a:solidFill>
              </a:defRPr>
            </a:lvl1pPr>
          </a:lstStyle>
          <a:p>
            <a:endParaRPr lang="id-ID"/>
          </a:p>
        </p:txBody>
      </p:sp>
      <p:sp>
        <p:nvSpPr>
          <p:cNvPr id="10" name="Text Placeholder 7"/>
          <p:cNvSpPr>
            <a:spLocks noGrp="1"/>
          </p:cNvSpPr>
          <p:nvPr>
            <p:ph type="body" sz="quarter" idx="31" hasCustomPrompt="1"/>
          </p:nvPr>
        </p:nvSpPr>
        <p:spPr>
          <a:xfrm>
            <a:off x="3" y="5094514"/>
            <a:ext cx="8476343" cy="783772"/>
          </a:xfrm>
          <a:prstGeom prst="rect">
            <a:avLst/>
          </a:prstGeom>
          <a:solidFill>
            <a:schemeClr val="accent1">
              <a:alpha val="80000"/>
            </a:schemeClr>
          </a:solidFill>
        </p:spPr>
        <p:txBody>
          <a:bodyPr/>
          <a:lstStyle>
            <a:lvl1pPr marL="0" indent="0" algn="ctr">
              <a:buNone/>
              <a:defRPr sz="133">
                <a:solidFill>
                  <a:schemeClr val="tx1">
                    <a:lumMod val="85000"/>
                    <a:lumOff val="15000"/>
                  </a:schemeClr>
                </a:solidFill>
              </a:defRPr>
            </a:lvl1pPr>
          </a:lstStyle>
          <a:p>
            <a:pPr lvl="0"/>
            <a:r>
              <a:rPr lang="en-US"/>
              <a:t>.</a:t>
            </a:r>
          </a:p>
        </p:txBody>
      </p:sp>
      <p:sp>
        <p:nvSpPr>
          <p:cNvPr id="15" name="Rectangle 14"/>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4150839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3483429"/>
          </a:xfrm>
          <a:prstGeom prst="rect">
            <a:avLst/>
          </a:prstGeom>
        </p:spPr>
        <p:txBody>
          <a:bodyPr/>
          <a:lstStyle>
            <a:lvl1pPr>
              <a:defRPr sz="1800"/>
            </a:lvl1pPr>
          </a:lstStyle>
          <a:p>
            <a:endParaRPr lang="id-ID"/>
          </a:p>
        </p:txBody>
      </p:sp>
      <p:sp>
        <p:nvSpPr>
          <p:cNvPr id="3" name="Picture Placeholder 7"/>
          <p:cNvSpPr>
            <a:spLocks noGrp="1"/>
          </p:cNvSpPr>
          <p:nvPr>
            <p:ph type="pic" sz="quarter" idx="11"/>
          </p:nvPr>
        </p:nvSpPr>
        <p:spPr>
          <a:xfrm>
            <a:off x="8750300" y="3848143"/>
            <a:ext cx="1980000" cy="1980000"/>
          </a:xfrm>
          <a:prstGeom prst="ellipse">
            <a:avLst/>
          </a:prstGeom>
        </p:spPr>
        <p:txBody>
          <a:bodyPr/>
          <a:lstStyle>
            <a:lvl1pPr>
              <a:defRPr sz="1800"/>
            </a:lvl1pPr>
          </a:lstStyle>
          <a:p>
            <a:endParaRPr lang="id-ID"/>
          </a:p>
        </p:txBody>
      </p:sp>
      <p:sp>
        <p:nvSpPr>
          <p:cNvPr id="6" name="Rectangle 5"/>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92537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3483429"/>
          </a:xfrm>
          <a:prstGeom prst="rect">
            <a:avLst/>
          </a:prstGeom>
        </p:spPr>
        <p:txBody>
          <a:bodyPr/>
          <a:lstStyle>
            <a:lvl1pPr>
              <a:defRPr sz="1800"/>
            </a:lvl1pPr>
          </a:lstStyle>
          <a:p>
            <a:endParaRPr lang="id-ID"/>
          </a:p>
        </p:txBody>
      </p:sp>
      <p:sp>
        <p:nvSpPr>
          <p:cNvPr id="3" name="Picture Placeholder 7"/>
          <p:cNvSpPr>
            <a:spLocks noGrp="1"/>
          </p:cNvSpPr>
          <p:nvPr>
            <p:ph type="pic" sz="quarter" idx="11"/>
          </p:nvPr>
        </p:nvSpPr>
        <p:spPr>
          <a:xfrm>
            <a:off x="8750300" y="3848143"/>
            <a:ext cx="1980000" cy="1980000"/>
          </a:xfrm>
          <a:prstGeom prst="ellipse">
            <a:avLst/>
          </a:prstGeom>
        </p:spPr>
        <p:txBody>
          <a:bodyPr/>
          <a:lstStyle>
            <a:lvl1pPr>
              <a:defRPr sz="1800"/>
            </a:lvl1pPr>
          </a:lstStyle>
          <a:p>
            <a:endParaRPr lang="id-ID"/>
          </a:p>
        </p:txBody>
      </p:sp>
      <p:sp>
        <p:nvSpPr>
          <p:cNvPr id="6" name="Rectangle 5"/>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292319096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2908985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ABE9C6A-9CED-C6C7-8D15-BA01245CD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310194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55416515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0FB5A3B1-1531-CECB-6A91-AB66FC3D3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BF2ABA6C-B764-6ABF-C8BF-D252F60FB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theme" Target="../theme/theme2.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0" Type="http://schemas.openxmlformats.org/officeDocument/2006/relationships/slideLayout" Target="../slideLayouts/slideLayout43.xml"/><Relationship Id="rId4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650" r:id="rId12"/>
    <p:sldLayoutId id="2147483657" r:id="rId13"/>
    <p:sldLayoutId id="2147483672" r:id="rId14"/>
    <p:sldLayoutId id="2147483673" r:id="rId15"/>
    <p:sldLayoutId id="2147483658" r:id="rId16"/>
    <p:sldLayoutId id="2147483664" r:id="rId17"/>
    <p:sldLayoutId id="2147483659" r:id="rId18"/>
    <p:sldLayoutId id="2147483663" r:id="rId19"/>
    <p:sldLayoutId id="2147483671" r:id="rId20"/>
    <p:sldLayoutId id="2147483675" r:id="rId21"/>
    <p:sldLayoutId id="2147483676" r:id="rId22"/>
    <p:sldLayoutId id="214748372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0140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tagram.com/p/DXxWfkgldG-/?img_index=1&amp;igsh=cHNiY3c4bHdkMWF2" TargetMode="External"/><Relationship Id="rId2" Type="http://schemas.openxmlformats.org/officeDocument/2006/relationships/hyperlink" Target="https://www.instagram.com/reel/DXsbJtgARM7/?igsh=czI5ZTFhZzlybWgx" TargetMode="Externa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instagram.com/p/DYSR4nTlaRb/?igsh=MXQ4M3llZWIwc2d2bg=="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B742BF41-A858-07B5-759C-604FEE3034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88" b="12488"/>
          <a:stretch>
            <a:fillRect/>
          </a:stretch>
        </p:blipFill>
        <p:spPr>
          <a:prstGeom prst="flowChartConnector">
            <a:avLst/>
          </a:prstGeom>
          <a:solidFill>
            <a:prstClr val="white">
              <a:lumMod val="95000"/>
            </a:prstClr>
          </a:solidFill>
        </p:spPr>
      </p:pic>
      <p:sp>
        <p:nvSpPr>
          <p:cNvPr id="7" name="Marcador de texto 3">
            <a:extLst>
              <a:ext uri="{FF2B5EF4-FFF2-40B4-BE49-F238E27FC236}">
                <a16:creationId xmlns:a16="http://schemas.microsoft.com/office/drawing/2014/main" id="{602C8342-4162-E816-117E-5BA00EB96BC5}"/>
              </a:ext>
            </a:extLst>
          </p:cNvPr>
          <p:cNvSpPr>
            <a:spLocks noGrp="1"/>
          </p:cNvSpPr>
          <p:nvPr>
            <p:ph type="body" idx="1"/>
          </p:nvPr>
        </p:nvSpPr>
        <p:spPr>
          <a:xfrm>
            <a:off x="4857794" y="4495801"/>
            <a:ext cx="6342088" cy="1709057"/>
          </a:xfrm>
        </p:spPr>
        <p:txBody>
          <a:bodyPr>
            <a:normAutofit/>
          </a:bodyPr>
          <a:lstStyle/>
          <a:p>
            <a:pPr algn="ctr"/>
            <a:endParaRPr lang="es-CO"/>
          </a:p>
          <a:p>
            <a:pPr algn="ctr"/>
            <a:r>
              <a:rPr lang="es-CO" b="1"/>
              <a:t>Mayo de 2026</a:t>
            </a:r>
          </a:p>
          <a:p>
            <a:pPr algn="ctr"/>
            <a:endParaRPr lang="es-CO" b="1"/>
          </a:p>
          <a:p>
            <a:pPr algn="ctr"/>
            <a:r>
              <a:rPr lang="es-CO" b="1"/>
              <a:t>Departamento de Relacionamiento Ciudadano</a:t>
            </a:r>
          </a:p>
        </p:txBody>
      </p:sp>
      <p:sp>
        <p:nvSpPr>
          <p:cNvPr id="8" name="Título 2">
            <a:extLst>
              <a:ext uri="{FF2B5EF4-FFF2-40B4-BE49-F238E27FC236}">
                <a16:creationId xmlns:a16="http://schemas.microsoft.com/office/drawing/2014/main" id="{888CA7D9-80A6-CDDC-8B17-E9881A7B1FD6}"/>
              </a:ext>
            </a:extLst>
          </p:cNvPr>
          <p:cNvSpPr txBox="1">
            <a:spLocks/>
          </p:cNvSpPr>
          <p:nvPr/>
        </p:nvSpPr>
        <p:spPr>
          <a:xfrm>
            <a:off x="4651375" y="559593"/>
            <a:ext cx="6342088" cy="1709057"/>
          </a:xfrm>
          <a:prstGeom prst="rect">
            <a:avLst/>
          </a:prstGeom>
        </p:spPr>
        <p:txBody>
          <a:bodyPr lIns="91440" tIns="45720" rIns="91440" bIns="45720" anchor="b">
            <a:normAutofit fontScale="975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s-MX" sz="2600"/>
              <a:t>Espacios de relacionamiento ciudadano </a:t>
            </a:r>
          </a:p>
          <a:p>
            <a:pPr algn="ctr"/>
            <a:endParaRPr lang="es-MX" sz="2800"/>
          </a:p>
          <a:p>
            <a:pPr algn="ctr"/>
            <a:r>
              <a:rPr lang="es-MX" sz="3100"/>
              <a:t>“Camino del Ahorro Seguro”</a:t>
            </a:r>
          </a:p>
        </p:txBody>
      </p:sp>
      <p:sp>
        <p:nvSpPr>
          <p:cNvPr id="10" name="Título 2">
            <a:extLst>
              <a:ext uri="{FF2B5EF4-FFF2-40B4-BE49-F238E27FC236}">
                <a16:creationId xmlns:a16="http://schemas.microsoft.com/office/drawing/2014/main" id="{5F778C65-7C83-E54C-EDF2-719CB21E531E}"/>
              </a:ext>
            </a:extLst>
          </p:cNvPr>
          <p:cNvSpPr txBox="1">
            <a:spLocks/>
          </p:cNvSpPr>
          <p:nvPr/>
        </p:nvSpPr>
        <p:spPr>
          <a:xfrm>
            <a:off x="4346575" y="2624210"/>
            <a:ext cx="6342088" cy="966715"/>
          </a:xfrm>
          <a:prstGeom prst="rect">
            <a:avLst/>
          </a:prstGeom>
        </p:spPr>
        <p:txBody>
          <a:bodyPr lIns="91440" tIns="45720" rIns="91440" bIns="45720" anchor="b">
            <a:normAutofit fontScale="975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s-MX" sz="2800"/>
              <a:t>Bogotá D.C.</a:t>
            </a:r>
            <a:endParaRPr lang="es-CO" sz="2800"/>
          </a:p>
        </p:txBody>
      </p:sp>
      <p:pic>
        <p:nvPicPr>
          <p:cNvPr id="11" name="Picture 2" descr="Ubicación De Bogota En El Mapa Colombia Señal De Ubicación 3d Bogota.  Bandera De Bogota. Mapa De Calidad Con Regiones De Colombia Ilustración del  Vector - Ilustración de moderno, nearsighted: 188581626">
            <a:extLst>
              <a:ext uri="{FF2B5EF4-FFF2-40B4-BE49-F238E27FC236}">
                <a16:creationId xmlns:a16="http://schemas.microsoft.com/office/drawing/2014/main" id="{5D2F5729-B53C-D712-1E58-E6D7F87336B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89" b="97778" l="9778" r="89778">
                        <a14:foregroundMark x1="80000" y1="61778" x2="84889" y2="67556"/>
                        <a14:foregroundMark x1="68000" y1="68889" x2="70667" y2="68889"/>
                        <a14:foregroundMark x1="46667" y1="11111" x2="57333" y2="4889"/>
                        <a14:foregroundMark x1="68444" y1="88444" x2="66222"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8516964" y="2852738"/>
            <a:ext cx="1476374" cy="147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8261-F33A-DEE5-2E8E-C151DBA3958E}"/>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F84956F0-336E-0AA1-8399-0F1C289DB9A8}"/>
              </a:ext>
            </a:extLst>
          </p:cNvPr>
          <p:cNvSpPr txBox="1"/>
          <p:nvPr/>
        </p:nvSpPr>
        <p:spPr>
          <a:xfrm>
            <a:off x="1744926" y="2380217"/>
            <a:ext cx="4951997" cy="923330"/>
          </a:xfrm>
          <a:prstGeom prst="rect">
            <a:avLst/>
          </a:prstGeom>
          <a:noFill/>
        </p:spPr>
        <p:txBody>
          <a:bodyPr wrap="none" rtlCol="0">
            <a:spAutoFit/>
          </a:bodyPr>
          <a:lstStyle/>
          <a:p>
            <a:pPr>
              <a:defRPr/>
            </a:pPr>
            <a:r>
              <a:rPr lang="es-CO" sz="5000" noProof="0">
                <a:solidFill>
                  <a:prstClr val="white"/>
                </a:solidFill>
                <a:latin typeface="Montserrat SemiBold" pitchFamily="2" charset="0"/>
              </a:rPr>
              <a:t>4. </a:t>
            </a:r>
            <a:r>
              <a:rPr lang="es-MX" sz="5400" b="1">
                <a:solidFill>
                  <a:schemeClr val="bg1"/>
                </a:solidFill>
              </a:rPr>
              <a:t>Cifras de la</a:t>
            </a:r>
            <a:endParaRPr kumimoji="0" lang="es-CO" sz="5000" b="0" i="0" u="none" strike="noStrike" kern="1200" cap="none" spc="0" normalizeH="0" baseline="0" noProof="0">
              <a:ln>
                <a:noFill/>
              </a:ln>
              <a:solidFill>
                <a:prstClr val="white"/>
              </a:solidFill>
              <a:effectLst/>
              <a:uLnTx/>
              <a:uFillTx/>
              <a:latin typeface="Montserrat SemiBold" pitchFamily="2" charset="0"/>
            </a:endParaRPr>
          </a:p>
        </p:txBody>
      </p:sp>
      <p:sp>
        <p:nvSpPr>
          <p:cNvPr id="5" name="TextBox 13">
            <a:extLst>
              <a:ext uri="{FF2B5EF4-FFF2-40B4-BE49-F238E27FC236}">
                <a16:creationId xmlns:a16="http://schemas.microsoft.com/office/drawing/2014/main" id="{4E59DD09-C06F-1AE1-4DD9-B15A3F0BC737}"/>
              </a:ext>
            </a:extLst>
          </p:cNvPr>
          <p:cNvSpPr txBox="1"/>
          <p:nvPr/>
        </p:nvSpPr>
        <p:spPr>
          <a:xfrm>
            <a:off x="2599326" y="3036585"/>
            <a:ext cx="4097597" cy="784830"/>
          </a:xfrm>
          <a:prstGeom prst="rect">
            <a:avLst/>
          </a:prstGeom>
          <a:noFill/>
        </p:spPr>
        <p:txBody>
          <a:bodyPr wrap="none" rtlCol="0">
            <a:spAutoFit/>
          </a:bodyPr>
          <a:lstStyle/>
          <a:p>
            <a:pPr lvl="0">
              <a:defRPr/>
            </a:pPr>
            <a:r>
              <a:rPr lang="es-MX" sz="4500">
                <a:solidFill>
                  <a:srgbClr val="0BD0D9"/>
                </a:solidFill>
                <a:latin typeface="Montserrat SemiBold" pitchFamily="2" charset="0"/>
              </a:rPr>
              <a:t>participación</a:t>
            </a:r>
            <a:endParaRPr lang="id-ID" sz="4500">
              <a:solidFill>
                <a:srgbClr val="0BD0D9"/>
              </a:solidFill>
              <a:latin typeface="Montserrat SemiBold" pitchFamily="2" charset="0"/>
            </a:endParaRPr>
          </a:p>
        </p:txBody>
      </p:sp>
    </p:spTree>
    <p:extLst>
      <p:ext uri="{BB962C8B-B14F-4D97-AF65-F5344CB8AC3E}">
        <p14:creationId xmlns:p14="http://schemas.microsoft.com/office/powerpoint/2010/main" val="1144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
            <a:extLst>
              <a:ext uri="{FF2B5EF4-FFF2-40B4-BE49-F238E27FC236}">
                <a16:creationId xmlns:a16="http://schemas.microsoft.com/office/drawing/2014/main" id="{32B316ED-A420-467B-93C3-C4C337BF0B2E}"/>
              </a:ext>
            </a:extLst>
          </p:cNvPr>
          <p:cNvGrpSpPr>
            <a:grpSpLocks/>
          </p:cNvGrpSpPr>
          <p:nvPr/>
        </p:nvGrpSpPr>
        <p:grpSpPr bwMode="auto">
          <a:xfrm>
            <a:off x="2951544" y="3429000"/>
            <a:ext cx="263525" cy="260350"/>
            <a:chOff x="2084388" y="4111625"/>
            <a:chExt cx="263525" cy="260350"/>
          </a:xfrm>
        </p:grpSpPr>
        <p:sp>
          <p:nvSpPr>
            <p:cNvPr id="125" name="Oval 11">
              <a:extLst>
                <a:ext uri="{FF2B5EF4-FFF2-40B4-BE49-F238E27FC236}">
                  <a16:creationId xmlns:a16="http://schemas.microsoft.com/office/drawing/2014/main" id="{28215408-9CFD-4D6C-A846-68DB8165188F}"/>
                </a:ext>
              </a:extLst>
            </p:cNvPr>
            <p:cNvSpPr>
              <a:spLocks noChangeArrowheads="1"/>
            </p:cNvSpPr>
            <p:nvPr/>
          </p:nvSpPr>
          <p:spPr bwMode="auto">
            <a:xfrm>
              <a:off x="2084388" y="4111625"/>
              <a:ext cx="263525" cy="260350"/>
            </a:xfrm>
            <a:prstGeom prst="ellipse">
              <a:avLst/>
            </a:prstGeom>
            <a:noFill/>
            <a:ln w="53975" cap="flat">
              <a:solidFill>
                <a:srgbClr val="89BA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90BD5F9A-EE33-42A2-812E-F8275A6C5116}"/>
                </a:ext>
              </a:extLst>
            </p:cNvPr>
            <p:cNvSpPr>
              <a:spLocks noChangeArrowheads="1"/>
            </p:cNvSpPr>
            <p:nvPr/>
          </p:nvSpPr>
          <p:spPr bwMode="auto">
            <a:xfrm>
              <a:off x="2149475" y="4176713"/>
              <a:ext cx="128588" cy="130175"/>
            </a:xfrm>
            <a:prstGeom prst="ellipse">
              <a:avLst/>
            </a:pr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7C72141F-4B78-4366-9C69-605BFA98F472}"/>
              </a:ext>
            </a:extLst>
          </p:cNvPr>
          <p:cNvGrpSpPr>
            <a:grpSpLocks/>
          </p:cNvGrpSpPr>
          <p:nvPr/>
        </p:nvGrpSpPr>
        <p:grpSpPr bwMode="auto">
          <a:xfrm>
            <a:off x="4888294" y="3429000"/>
            <a:ext cx="263525" cy="260350"/>
            <a:chOff x="4021138" y="4111625"/>
            <a:chExt cx="263525" cy="260350"/>
          </a:xfrm>
        </p:grpSpPr>
        <p:sp>
          <p:nvSpPr>
            <p:cNvPr id="128" name="Oval 13">
              <a:extLst>
                <a:ext uri="{FF2B5EF4-FFF2-40B4-BE49-F238E27FC236}">
                  <a16:creationId xmlns:a16="http://schemas.microsoft.com/office/drawing/2014/main" id="{81CA048F-5F22-4E33-99D8-D8E25178A6D6}"/>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DD106940-72BE-4B42-94BF-330BA9765E5D}"/>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AA118BE1-16B7-4FA0-B63D-6E476365819A}"/>
              </a:ext>
            </a:extLst>
          </p:cNvPr>
          <p:cNvGrpSpPr>
            <a:grpSpLocks/>
          </p:cNvGrpSpPr>
          <p:nvPr/>
        </p:nvGrpSpPr>
        <p:grpSpPr bwMode="auto">
          <a:xfrm>
            <a:off x="6829806" y="3429000"/>
            <a:ext cx="258763" cy="260350"/>
            <a:chOff x="5962650" y="4111625"/>
            <a:chExt cx="258763" cy="260350"/>
          </a:xfrm>
        </p:grpSpPr>
        <p:sp>
          <p:nvSpPr>
            <p:cNvPr id="131" name="Oval 15">
              <a:extLst>
                <a:ext uri="{FF2B5EF4-FFF2-40B4-BE49-F238E27FC236}">
                  <a16:creationId xmlns:a16="http://schemas.microsoft.com/office/drawing/2014/main" id="{F7AEDC4C-DF77-49FC-91D6-CB2784F4D4A9}"/>
                </a:ext>
              </a:extLst>
            </p:cNvPr>
            <p:cNvSpPr>
              <a:spLocks noChangeArrowheads="1"/>
            </p:cNvSpPr>
            <p:nvPr/>
          </p:nvSpPr>
          <p:spPr bwMode="auto">
            <a:xfrm>
              <a:off x="5962650" y="4111625"/>
              <a:ext cx="258763" cy="260350"/>
            </a:xfrm>
            <a:prstGeom prst="ellipse">
              <a:avLst/>
            </a:prstGeom>
            <a:noFill/>
            <a:ln w="53975"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D59E1FF4-23A7-452A-9F78-B0B1D264E989}"/>
                </a:ext>
              </a:extLst>
            </p:cNvPr>
            <p:cNvSpPr>
              <a:spLocks noChangeArrowheads="1"/>
            </p:cNvSpPr>
            <p:nvPr/>
          </p:nvSpPr>
          <p:spPr bwMode="auto">
            <a:xfrm>
              <a:off x="6027738" y="4176713"/>
              <a:ext cx="128587" cy="130175"/>
            </a:xfrm>
            <a:prstGeom prst="ellipse">
              <a:avLst/>
            </a:pr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4EC0A30B-8BC2-47CA-AEC0-923BC3D79222}"/>
              </a:ext>
            </a:extLst>
          </p:cNvPr>
          <p:cNvGrpSpPr>
            <a:grpSpLocks/>
          </p:cNvGrpSpPr>
          <p:nvPr/>
        </p:nvGrpSpPr>
        <p:grpSpPr bwMode="auto">
          <a:xfrm>
            <a:off x="8819642" y="3429000"/>
            <a:ext cx="261938" cy="260350"/>
            <a:chOff x="9836150" y="4111625"/>
            <a:chExt cx="261938" cy="260350"/>
          </a:xfrm>
        </p:grpSpPr>
        <p:sp>
          <p:nvSpPr>
            <p:cNvPr id="134" name="Oval 19">
              <a:extLst>
                <a:ext uri="{FF2B5EF4-FFF2-40B4-BE49-F238E27FC236}">
                  <a16:creationId xmlns:a16="http://schemas.microsoft.com/office/drawing/2014/main" id="{71A7AE18-249F-4398-8775-35C59696C716}"/>
                </a:ext>
              </a:extLst>
            </p:cNvPr>
            <p:cNvSpPr>
              <a:spLocks noChangeArrowheads="1"/>
            </p:cNvSpPr>
            <p:nvPr/>
          </p:nvSpPr>
          <p:spPr bwMode="auto">
            <a:xfrm>
              <a:off x="9836150" y="4111625"/>
              <a:ext cx="261938" cy="260350"/>
            </a:xfrm>
            <a:prstGeom prst="ellipse">
              <a:avLst/>
            </a:prstGeom>
            <a:solidFill>
              <a:srgbClr val="FFFFFF"/>
            </a:solidFill>
            <a:ln w="53975" cap="flat">
              <a:solidFill>
                <a:srgbClr val="8D154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B7822D25-91D0-4E69-AA02-D584A943A56D}"/>
                </a:ext>
              </a:extLst>
            </p:cNvPr>
            <p:cNvSpPr>
              <a:spLocks noChangeArrowheads="1"/>
            </p:cNvSpPr>
            <p:nvPr/>
          </p:nvSpPr>
          <p:spPr bwMode="auto">
            <a:xfrm>
              <a:off x="9904413" y="4176713"/>
              <a:ext cx="130175" cy="130175"/>
            </a:xfrm>
            <a:prstGeom prst="ellipse">
              <a:avLst/>
            </a:pr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61BE2281-6620-4E8A-B1EB-E71F7A8E8D8C}"/>
              </a:ext>
            </a:extLst>
          </p:cNvPr>
          <p:cNvGrpSpPr>
            <a:grpSpLocks/>
          </p:cNvGrpSpPr>
          <p:nvPr/>
        </p:nvGrpSpPr>
        <p:grpSpPr bwMode="auto">
          <a:xfrm>
            <a:off x="2381631" y="1655763"/>
            <a:ext cx="1403350" cy="1614487"/>
            <a:chOff x="1514475" y="2338388"/>
            <a:chExt cx="1403350" cy="1614488"/>
          </a:xfrm>
        </p:grpSpPr>
        <p:sp>
          <p:nvSpPr>
            <p:cNvPr id="137" name="Freeform 6">
              <a:extLst>
                <a:ext uri="{FF2B5EF4-FFF2-40B4-BE49-F238E27FC236}">
                  <a16:creationId xmlns:a16="http://schemas.microsoft.com/office/drawing/2014/main" id="{C186166F-E70A-475E-9818-156E7A6822D4}"/>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86931721-CCE3-4FEB-A11B-41F1086CA51B}"/>
                </a:ext>
              </a:extLst>
            </p:cNvPr>
            <p:cNvSpPr>
              <a:spLocks noChangeArrowheads="1"/>
            </p:cNvSpPr>
            <p:nvPr/>
          </p:nvSpPr>
          <p:spPr bwMode="auto">
            <a:xfrm>
              <a:off x="1719263" y="2546350"/>
              <a:ext cx="989012" cy="987426"/>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8E2AAFF6-D837-44E8-A20D-01E55423E297}"/>
              </a:ext>
            </a:extLst>
          </p:cNvPr>
          <p:cNvGrpSpPr>
            <a:grpSpLocks/>
          </p:cNvGrpSpPr>
          <p:nvPr/>
        </p:nvGrpSpPr>
        <p:grpSpPr bwMode="auto">
          <a:xfrm>
            <a:off x="4318381" y="1655763"/>
            <a:ext cx="1403350" cy="1614487"/>
            <a:chOff x="3451225" y="2338388"/>
            <a:chExt cx="1403350" cy="1614488"/>
          </a:xfrm>
        </p:grpSpPr>
        <p:sp>
          <p:nvSpPr>
            <p:cNvPr id="140" name="Freeform 7">
              <a:extLst>
                <a:ext uri="{FF2B5EF4-FFF2-40B4-BE49-F238E27FC236}">
                  <a16:creationId xmlns:a16="http://schemas.microsoft.com/office/drawing/2014/main" id="{29C7A24A-709F-4B1D-8AEC-FA7E1E5FBC6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863E3E2A-2FCF-49FC-ADA7-3697AEC65CF1}"/>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D5459BF0-A654-401B-B7DD-3038732D6C6D}"/>
              </a:ext>
            </a:extLst>
          </p:cNvPr>
          <p:cNvGrpSpPr>
            <a:grpSpLocks/>
          </p:cNvGrpSpPr>
          <p:nvPr/>
        </p:nvGrpSpPr>
        <p:grpSpPr bwMode="auto">
          <a:xfrm>
            <a:off x="6293865" y="1685131"/>
            <a:ext cx="1408113" cy="1614487"/>
            <a:chOff x="5387975" y="2338388"/>
            <a:chExt cx="1408113" cy="1614488"/>
          </a:xfrm>
        </p:grpSpPr>
        <p:sp>
          <p:nvSpPr>
            <p:cNvPr id="143" name="Freeform 8">
              <a:extLst>
                <a:ext uri="{FF2B5EF4-FFF2-40B4-BE49-F238E27FC236}">
                  <a16:creationId xmlns:a16="http://schemas.microsoft.com/office/drawing/2014/main" id="{FC1FC48F-83F6-4B93-B139-CD27B963A03B}"/>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9448CE61-E1AE-4164-9185-99A988A4BC2C}"/>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4C69645C-66CA-489C-A521-1B57369B4267}"/>
              </a:ext>
            </a:extLst>
          </p:cNvPr>
          <p:cNvGrpSpPr>
            <a:grpSpLocks/>
          </p:cNvGrpSpPr>
          <p:nvPr/>
        </p:nvGrpSpPr>
        <p:grpSpPr bwMode="auto">
          <a:xfrm>
            <a:off x="8248142" y="1655763"/>
            <a:ext cx="1404938" cy="1614487"/>
            <a:chOff x="9264650" y="2338388"/>
            <a:chExt cx="1404938" cy="1614488"/>
          </a:xfrm>
        </p:grpSpPr>
        <p:sp>
          <p:nvSpPr>
            <p:cNvPr id="149" name="Freeform 10">
              <a:extLst>
                <a:ext uri="{FF2B5EF4-FFF2-40B4-BE49-F238E27FC236}">
                  <a16:creationId xmlns:a16="http://schemas.microsoft.com/office/drawing/2014/main" id="{4CEA61F7-C21A-44C5-94AD-F156AA2B518D}"/>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7DED3454-4642-4A7B-9591-C7D2527AF607}"/>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77D79CA1-7C11-4D31-9226-591A30132DB3}"/>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838F16D4-70CA-4E66-9A70-DFEF06A6EE94}"/>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3" name="Freeform 28">
            <a:extLst>
              <a:ext uri="{FF2B5EF4-FFF2-40B4-BE49-F238E27FC236}">
                <a16:creationId xmlns:a16="http://schemas.microsoft.com/office/drawing/2014/main" id="{FCAE9B09-7166-4C15-8FDB-AB15837462A9}"/>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C924248C-653A-4F95-BE9D-585A01B52456}"/>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BBE3B265-FB5D-4872-8DC3-040671CFCAEA}"/>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EA660924-A05E-4022-953F-ACD4A95012E1}"/>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rgbClr val="035A93"/>
          </a:solidFill>
          <a:ln>
            <a:noFill/>
          </a:ln>
        </p:spPr>
        <p:txBody>
          <a:bodyPr/>
          <a:lstStyle/>
          <a:p>
            <a:endParaRPr lang="es-CO"/>
          </a:p>
        </p:txBody>
      </p:sp>
      <p:sp>
        <p:nvSpPr>
          <p:cNvPr id="158" name="Freeform 33">
            <a:extLst>
              <a:ext uri="{FF2B5EF4-FFF2-40B4-BE49-F238E27FC236}">
                <a16:creationId xmlns:a16="http://schemas.microsoft.com/office/drawing/2014/main" id="{B6A69865-625E-4FA3-B8F9-1C0CEC118391}"/>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61" name="Rectangle 26">
            <a:extLst>
              <a:ext uri="{FF2B5EF4-FFF2-40B4-BE49-F238E27FC236}">
                <a16:creationId xmlns:a16="http://schemas.microsoft.com/office/drawing/2014/main" id="{09E6C78F-581B-4588-83D8-7F6228381766}"/>
              </a:ext>
            </a:extLst>
          </p:cNvPr>
          <p:cNvSpPr>
            <a:spLocks noChangeArrowheads="1"/>
          </p:cNvSpPr>
          <p:nvPr/>
        </p:nvSpPr>
        <p:spPr bwMode="auto">
          <a:xfrm>
            <a:off x="4192689"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accent1"/>
                </a:solidFill>
                <a:latin typeface="+mj-lt"/>
              </a:rPr>
              <a:t>Participación </a:t>
            </a:r>
          </a:p>
          <a:p>
            <a:pPr algn="ctr"/>
            <a:r>
              <a:rPr lang="es-CO" altLang="ru-RU">
                <a:solidFill>
                  <a:schemeClr val="tx1">
                    <a:lumMod val="50000"/>
                    <a:lumOff val="50000"/>
                  </a:schemeClr>
                </a:solidFill>
                <a:latin typeface="+mn-lt"/>
              </a:rPr>
              <a:t>en cifras</a:t>
            </a:r>
          </a:p>
        </p:txBody>
      </p:sp>
      <p:sp>
        <p:nvSpPr>
          <p:cNvPr id="163" name="Rectangle 28">
            <a:extLst>
              <a:ext uri="{FF2B5EF4-FFF2-40B4-BE49-F238E27FC236}">
                <a16:creationId xmlns:a16="http://schemas.microsoft.com/office/drawing/2014/main" id="{14CEE1E1-E97B-4E11-8C06-7C473C9A611C}"/>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tx1">
                    <a:lumMod val="50000"/>
                    <a:lumOff val="50000"/>
                  </a:schemeClr>
                </a:solidFill>
                <a:latin typeface="+mn-lt"/>
              </a:rPr>
              <a:t>Nivel de </a:t>
            </a:r>
            <a:r>
              <a:rPr lang="es-MX" altLang="ru-RU" b="1">
                <a:solidFill>
                  <a:srgbClr val="83143D"/>
                </a:solidFill>
                <a:latin typeface="+mj-lt"/>
              </a:rPr>
              <a:t>satisfacción </a:t>
            </a:r>
          </a:p>
          <a:p>
            <a:pPr algn="ctr">
              <a:defRPr/>
            </a:pPr>
            <a:r>
              <a:rPr lang="es-MX" altLang="ru-RU">
                <a:solidFill>
                  <a:schemeClr val="tx1">
                    <a:lumMod val="50000"/>
                    <a:lumOff val="50000"/>
                  </a:schemeClr>
                </a:solidFill>
                <a:latin typeface="+mn-lt"/>
              </a:rPr>
              <a:t>de la </a:t>
            </a:r>
            <a:r>
              <a:rPr lang="es-MX" altLang="ru-RU" b="1">
                <a:solidFill>
                  <a:srgbClr val="83143D"/>
                </a:solidFill>
                <a:latin typeface="+mj-lt"/>
              </a:rPr>
              <a:t>información </a:t>
            </a:r>
            <a:r>
              <a:rPr lang="es-MX" altLang="ru-RU">
                <a:solidFill>
                  <a:schemeClr val="tx1">
                    <a:lumMod val="50000"/>
                    <a:lumOff val="50000"/>
                  </a:schemeClr>
                </a:solidFill>
                <a:latin typeface="+mn-lt"/>
              </a:rPr>
              <a:t>recibida </a:t>
            </a:r>
          </a:p>
        </p:txBody>
      </p:sp>
      <p:sp>
        <p:nvSpPr>
          <p:cNvPr id="174" name="Freeform 201">
            <a:extLst>
              <a:ext uri="{FF2B5EF4-FFF2-40B4-BE49-F238E27FC236}">
                <a16:creationId xmlns:a16="http://schemas.microsoft.com/office/drawing/2014/main" id="{164BD3E3-A859-4BC9-956D-9E06F419DC13}"/>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rgbClr val="035A93"/>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DAA3E152-7588-C01E-28B6-A062F17300AF}"/>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rgbClr val="FFA100"/>
          </a:solidFill>
          <a:ln w="19050">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AC33882E-E592-B4BF-E365-486B6E5A2CD0}"/>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rgbClr val="83143D"/>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113ADEBE-127F-218E-F728-85CB50FD3102}"/>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rgbClr val="87B8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ítulo 6">
            <a:extLst>
              <a:ext uri="{FF2B5EF4-FFF2-40B4-BE49-F238E27FC236}">
                <a16:creationId xmlns:a16="http://schemas.microsoft.com/office/drawing/2014/main" id="{D46D3345-ED61-760D-B652-65397FA8AC7C}"/>
              </a:ext>
            </a:extLst>
          </p:cNvPr>
          <p:cNvSpPr>
            <a:spLocks noGrp="1"/>
          </p:cNvSpPr>
          <p:nvPr>
            <p:ph type="title"/>
          </p:nvPr>
        </p:nvSpPr>
        <p:spPr/>
        <p:txBody>
          <a:bodyPr/>
          <a:lstStyle/>
          <a:p>
            <a:endParaRPr lang="es-CO"/>
          </a:p>
        </p:txBody>
      </p:sp>
      <p:sp>
        <p:nvSpPr>
          <p:cNvPr id="2" name="Rectangle 25">
            <a:extLst>
              <a:ext uri="{FF2B5EF4-FFF2-40B4-BE49-F238E27FC236}">
                <a16:creationId xmlns:a16="http://schemas.microsoft.com/office/drawing/2014/main" id="{87A49AB3-E667-B950-B5E6-EC436E7FB5C8}"/>
              </a:ext>
            </a:extLst>
          </p:cNvPr>
          <p:cNvSpPr>
            <a:spLocks noChangeArrowheads="1"/>
          </p:cNvSpPr>
          <p:nvPr/>
        </p:nvSpPr>
        <p:spPr bwMode="auto">
          <a:xfrm>
            <a:off x="2077908" y="4432300"/>
            <a:ext cx="2075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rgbClr val="89BA20"/>
                </a:solidFill>
                <a:latin typeface="+mj-lt"/>
              </a:rPr>
              <a:t>Participación de </a:t>
            </a:r>
          </a:p>
          <a:p>
            <a:pPr algn="ctr">
              <a:defRPr/>
            </a:pPr>
            <a:r>
              <a:rPr lang="es-CO" altLang="ru-RU">
                <a:solidFill>
                  <a:schemeClr val="tx1">
                    <a:lumMod val="50000"/>
                    <a:lumOff val="50000"/>
                  </a:schemeClr>
                </a:solidFill>
                <a:latin typeface="+mn-lt"/>
              </a:rPr>
              <a:t>la ciudadanía </a:t>
            </a:r>
            <a:endParaRPr lang="ru-RU" altLang="ru-RU">
              <a:solidFill>
                <a:srgbClr val="89BA20"/>
              </a:solidFill>
              <a:latin typeface="+mj-lt"/>
            </a:endParaRPr>
          </a:p>
        </p:txBody>
      </p:sp>
      <p:sp>
        <p:nvSpPr>
          <p:cNvPr id="9" name="Rectangle 27">
            <a:extLst>
              <a:ext uri="{FF2B5EF4-FFF2-40B4-BE49-F238E27FC236}">
                <a16:creationId xmlns:a16="http://schemas.microsoft.com/office/drawing/2014/main" id="{8ECDE594-E14B-06FE-9068-2A0E7F1AF2E8}"/>
              </a:ext>
            </a:extLst>
          </p:cNvPr>
          <p:cNvSpPr>
            <a:spLocks noChangeArrowheads="1"/>
          </p:cNvSpPr>
          <p:nvPr/>
        </p:nvSpPr>
        <p:spPr bwMode="auto">
          <a:xfrm>
            <a:off x="6189547" y="4432300"/>
            <a:ext cx="158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tx1">
                    <a:lumMod val="65000"/>
                    <a:lumOff val="35000"/>
                  </a:schemeClr>
                </a:solidFill>
                <a:latin typeface="+mn-lt"/>
              </a:rPr>
              <a:t>Estrategia de </a:t>
            </a:r>
          </a:p>
          <a:p>
            <a:pPr algn="ctr">
              <a:defRPr/>
            </a:pPr>
            <a:r>
              <a:rPr lang="es-CO" altLang="ru-RU" b="1">
                <a:solidFill>
                  <a:srgbClr val="FFA100"/>
                </a:solidFill>
                <a:latin typeface="+mj-lt"/>
              </a:rPr>
              <a:t>interacción </a:t>
            </a:r>
          </a:p>
          <a:p>
            <a:pPr algn="ctr">
              <a:defRPr/>
            </a:pPr>
            <a:r>
              <a:rPr lang="es-CO" altLang="ru-RU">
                <a:solidFill>
                  <a:schemeClr val="tx1">
                    <a:lumMod val="65000"/>
                    <a:lumOff val="35000"/>
                  </a:schemeClr>
                </a:solidFill>
                <a:latin typeface="+mn-lt"/>
              </a:rPr>
              <a:t>y entrega de </a:t>
            </a:r>
          </a:p>
          <a:p>
            <a:pPr algn="ctr">
              <a:defRPr/>
            </a:pPr>
            <a:r>
              <a:rPr lang="es-CO" altLang="ru-RU">
                <a:solidFill>
                  <a:schemeClr val="tx1">
                    <a:lumMod val="65000"/>
                    <a:lumOff val="35000"/>
                  </a:schemeClr>
                </a:solidFill>
                <a:latin typeface="+mn-lt"/>
              </a:rPr>
              <a:t>incentivos </a:t>
            </a:r>
          </a:p>
        </p:txBody>
      </p:sp>
    </p:spTree>
    <p:extLst>
      <p:ext uri="{BB962C8B-B14F-4D97-AF65-F5344CB8AC3E}">
        <p14:creationId xmlns:p14="http://schemas.microsoft.com/office/powerpoint/2010/main" val="9976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Effect transition="in" filter="fade">
                                      <p:cBhvr>
                                        <p:cTn id="9" dur="1000"/>
                                        <p:tgtEl>
                                          <p:spTgt spid="124"/>
                                        </p:tgtEl>
                                      </p:cBhvr>
                                    </p:animEffect>
                                  </p:childTnLst>
                                </p:cTn>
                              </p:par>
                              <p:par>
                                <p:cTn id="10" presetID="22" presetClass="entr" presetSubtype="8" fill="hold" nodeType="withEffect">
                                  <p:stCondLst>
                                    <p:cond delay="100"/>
                                  </p:stCondLst>
                                  <p:childTnLst>
                                    <p:set>
                                      <p:cBhvr>
                                        <p:cTn id="11" dur="1" fill="hold">
                                          <p:stCondLst>
                                            <p:cond delay="0"/>
                                          </p:stCondLst>
                                        </p:cTn>
                                        <p:tgtEl>
                                          <p:spTgt spid="156"/>
                                        </p:tgtEl>
                                        <p:attrNameLst>
                                          <p:attrName>style.visibility</p:attrName>
                                        </p:attrNameLst>
                                      </p:cBhvr>
                                      <p:to>
                                        <p:strVal val="visible"/>
                                      </p:to>
                                    </p:set>
                                    <p:animEffect transition="in" filter="wipe(left)">
                                      <p:cBhvr>
                                        <p:cTn id="12" dur="1000"/>
                                        <p:tgtEl>
                                          <p:spTgt spid="156"/>
                                        </p:tgtEl>
                                      </p:cBhvr>
                                    </p:animEffect>
                                  </p:childTnLst>
                                </p:cTn>
                              </p:par>
                              <p:par>
                                <p:cTn id="13" presetID="53" presetClass="entr" presetSubtype="16" fill="hold" nodeType="withEffect">
                                  <p:stCondLst>
                                    <p:cond delay="200"/>
                                  </p:stCondLst>
                                  <p:childTnLst>
                                    <p:set>
                                      <p:cBhvr>
                                        <p:cTn id="14" dur="1" fill="hold">
                                          <p:stCondLst>
                                            <p:cond delay="0"/>
                                          </p:stCondLst>
                                        </p:cTn>
                                        <p:tgtEl>
                                          <p:spTgt spid="127"/>
                                        </p:tgtEl>
                                        <p:attrNameLst>
                                          <p:attrName>style.visibility</p:attrName>
                                        </p:attrNameLst>
                                      </p:cBhvr>
                                      <p:to>
                                        <p:strVal val="visible"/>
                                      </p:to>
                                    </p:set>
                                    <p:anim calcmode="lin" valueType="num">
                                      <p:cBhvr>
                                        <p:cTn id="15" dur="1000" fill="hold"/>
                                        <p:tgtEl>
                                          <p:spTgt spid="127"/>
                                        </p:tgtEl>
                                        <p:attrNameLst>
                                          <p:attrName>ppt_w</p:attrName>
                                        </p:attrNameLst>
                                      </p:cBhvr>
                                      <p:tavLst>
                                        <p:tav tm="0">
                                          <p:val>
                                            <p:fltVal val="0"/>
                                          </p:val>
                                        </p:tav>
                                        <p:tav tm="100000">
                                          <p:val>
                                            <p:strVal val="#ppt_w"/>
                                          </p:val>
                                        </p:tav>
                                      </p:tavLst>
                                    </p:anim>
                                    <p:anim calcmode="lin" valueType="num">
                                      <p:cBhvr>
                                        <p:cTn id="16" dur="1000" fill="hold"/>
                                        <p:tgtEl>
                                          <p:spTgt spid="127"/>
                                        </p:tgtEl>
                                        <p:attrNameLst>
                                          <p:attrName>ppt_h</p:attrName>
                                        </p:attrNameLst>
                                      </p:cBhvr>
                                      <p:tavLst>
                                        <p:tav tm="0">
                                          <p:val>
                                            <p:fltVal val="0"/>
                                          </p:val>
                                        </p:tav>
                                        <p:tav tm="100000">
                                          <p:val>
                                            <p:strVal val="#ppt_h"/>
                                          </p:val>
                                        </p:tav>
                                      </p:tavLst>
                                    </p:anim>
                                    <p:animEffect transition="in" filter="fade">
                                      <p:cBhvr>
                                        <p:cTn id="17" dur="1000"/>
                                        <p:tgtEl>
                                          <p:spTgt spid="127"/>
                                        </p:tgtEl>
                                      </p:cBhvr>
                                    </p:animEffect>
                                  </p:childTnLst>
                                </p:cTn>
                              </p:par>
                              <p:par>
                                <p:cTn id="18" presetID="22" presetClass="entr" presetSubtype="8" fill="hold" nodeType="withEffect">
                                  <p:stCondLst>
                                    <p:cond delay="300"/>
                                  </p:stCondLst>
                                  <p:childTnLst>
                                    <p:set>
                                      <p:cBhvr>
                                        <p:cTn id="19" dur="1" fill="hold">
                                          <p:stCondLst>
                                            <p:cond delay="0"/>
                                          </p:stCondLst>
                                        </p:cTn>
                                        <p:tgtEl>
                                          <p:spTgt spid="157"/>
                                        </p:tgtEl>
                                        <p:attrNameLst>
                                          <p:attrName>style.visibility</p:attrName>
                                        </p:attrNameLst>
                                      </p:cBhvr>
                                      <p:to>
                                        <p:strVal val="visible"/>
                                      </p:to>
                                    </p:set>
                                    <p:animEffect transition="in" filter="wipe(left)">
                                      <p:cBhvr>
                                        <p:cTn id="20" dur="1000"/>
                                        <p:tgtEl>
                                          <p:spTgt spid="157"/>
                                        </p:tgtEl>
                                      </p:cBhvr>
                                    </p:animEffect>
                                  </p:childTnLst>
                                </p:cTn>
                              </p:par>
                              <p:par>
                                <p:cTn id="21" presetID="53" presetClass="entr" presetSubtype="16" fill="hold" nodeType="withEffect">
                                  <p:stCondLst>
                                    <p:cond delay="40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1000" fill="hold"/>
                                        <p:tgtEl>
                                          <p:spTgt spid="130"/>
                                        </p:tgtEl>
                                        <p:attrNameLst>
                                          <p:attrName>ppt_w</p:attrName>
                                        </p:attrNameLst>
                                      </p:cBhvr>
                                      <p:tavLst>
                                        <p:tav tm="0">
                                          <p:val>
                                            <p:fltVal val="0"/>
                                          </p:val>
                                        </p:tav>
                                        <p:tav tm="100000">
                                          <p:val>
                                            <p:strVal val="#ppt_w"/>
                                          </p:val>
                                        </p:tav>
                                      </p:tavLst>
                                    </p:anim>
                                    <p:anim calcmode="lin" valueType="num">
                                      <p:cBhvr>
                                        <p:cTn id="24" dur="1000" fill="hold"/>
                                        <p:tgtEl>
                                          <p:spTgt spid="130"/>
                                        </p:tgtEl>
                                        <p:attrNameLst>
                                          <p:attrName>ppt_h</p:attrName>
                                        </p:attrNameLst>
                                      </p:cBhvr>
                                      <p:tavLst>
                                        <p:tav tm="0">
                                          <p:val>
                                            <p:fltVal val="0"/>
                                          </p:val>
                                        </p:tav>
                                        <p:tav tm="100000">
                                          <p:val>
                                            <p:strVal val="#ppt_h"/>
                                          </p:val>
                                        </p:tav>
                                      </p:tavLst>
                                    </p:anim>
                                    <p:animEffect transition="in" filter="fade">
                                      <p:cBhvr>
                                        <p:cTn id="25" dur="1000"/>
                                        <p:tgtEl>
                                          <p:spTgt spid="130"/>
                                        </p:tgtEl>
                                      </p:cBhvr>
                                    </p:animEffect>
                                  </p:childTnLst>
                                </p:cTn>
                              </p:par>
                              <p:par>
                                <p:cTn id="26" presetID="22" presetClass="entr" presetSubtype="8" fill="hold" nodeType="withEffect">
                                  <p:stCondLst>
                                    <p:cond delay="500"/>
                                  </p:stCondLst>
                                  <p:childTnLst>
                                    <p:set>
                                      <p:cBhvr>
                                        <p:cTn id="27" dur="1" fill="hold">
                                          <p:stCondLst>
                                            <p:cond delay="0"/>
                                          </p:stCondLst>
                                        </p:cTn>
                                        <p:tgtEl>
                                          <p:spTgt spid="158"/>
                                        </p:tgtEl>
                                        <p:attrNameLst>
                                          <p:attrName>style.visibility</p:attrName>
                                        </p:attrNameLst>
                                      </p:cBhvr>
                                      <p:to>
                                        <p:strVal val="visible"/>
                                      </p:to>
                                    </p:set>
                                    <p:animEffect transition="in" filter="wipe(left)">
                                      <p:cBhvr>
                                        <p:cTn id="28" dur="1000"/>
                                        <p:tgtEl>
                                          <p:spTgt spid="158"/>
                                        </p:tgtEl>
                                      </p:cBhvr>
                                    </p:animEffect>
                                  </p:childTnLst>
                                </p:cTn>
                              </p:par>
                              <p:par>
                                <p:cTn id="29" presetID="53" presetClass="entr" presetSubtype="16" fill="hold" nodeType="withEffect">
                                  <p:stCondLst>
                                    <p:cond delay="800"/>
                                  </p:stCondLst>
                                  <p:childTnLst>
                                    <p:set>
                                      <p:cBhvr>
                                        <p:cTn id="30" dur="1" fill="hold">
                                          <p:stCondLst>
                                            <p:cond delay="0"/>
                                          </p:stCondLst>
                                        </p:cTn>
                                        <p:tgtEl>
                                          <p:spTgt spid="133"/>
                                        </p:tgtEl>
                                        <p:attrNameLst>
                                          <p:attrName>style.visibility</p:attrName>
                                        </p:attrNameLst>
                                      </p:cBhvr>
                                      <p:to>
                                        <p:strVal val="visible"/>
                                      </p:to>
                                    </p:set>
                                    <p:anim calcmode="lin" valueType="num">
                                      <p:cBhvr>
                                        <p:cTn id="31" dur="1000" fill="hold"/>
                                        <p:tgtEl>
                                          <p:spTgt spid="133"/>
                                        </p:tgtEl>
                                        <p:attrNameLst>
                                          <p:attrName>ppt_w</p:attrName>
                                        </p:attrNameLst>
                                      </p:cBhvr>
                                      <p:tavLst>
                                        <p:tav tm="0">
                                          <p:val>
                                            <p:fltVal val="0"/>
                                          </p:val>
                                        </p:tav>
                                        <p:tav tm="100000">
                                          <p:val>
                                            <p:strVal val="#ppt_w"/>
                                          </p:val>
                                        </p:tav>
                                      </p:tavLst>
                                    </p:anim>
                                    <p:anim calcmode="lin" valueType="num">
                                      <p:cBhvr>
                                        <p:cTn id="32" dur="1000" fill="hold"/>
                                        <p:tgtEl>
                                          <p:spTgt spid="133"/>
                                        </p:tgtEl>
                                        <p:attrNameLst>
                                          <p:attrName>ppt_h</p:attrName>
                                        </p:attrNameLst>
                                      </p:cBhvr>
                                      <p:tavLst>
                                        <p:tav tm="0">
                                          <p:val>
                                            <p:fltVal val="0"/>
                                          </p:val>
                                        </p:tav>
                                        <p:tav tm="100000">
                                          <p:val>
                                            <p:strVal val="#ppt_h"/>
                                          </p:val>
                                        </p:tav>
                                      </p:tavLst>
                                    </p:anim>
                                    <p:animEffect transition="in" filter="fade">
                                      <p:cBhvr>
                                        <p:cTn id="33" dur="1000"/>
                                        <p:tgtEl>
                                          <p:spTgt spid="133"/>
                                        </p:tgtEl>
                                      </p:cBhvr>
                                    </p:animEffect>
                                  </p:childTnLst>
                                </p:cTn>
                              </p:par>
                              <p:par>
                                <p:cTn id="34" presetID="2" presetClass="entr" presetSubtype="1" fill="hold" nodeType="withEffect">
                                  <p:stCondLst>
                                    <p:cond delay="200"/>
                                  </p:stCondLst>
                                  <p:childTnLst>
                                    <p:set>
                                      <p:cBhvr>
                                        <p:cTn id="35" dur="1" fill="hold">
                                          <p:stCondLst>
                                            <p:cond delay="0"/>
                                          </p:stCondLst>
                                        </p:cTn>
                                        <p:tgtEl>
                                          <p:spTgt spid="136"/>
                                        </p:tgtEl>
                                        <p:attrNameLst>
                                          <p:attrName>style.visibility</p:attrName>
                                        </p:attrNameLst>
                                      </p:cBhvr>
                                      <p:to>
                                        <p:strVal val="visible"/>
                                      </p:to>
                                    </p:set>
                                    <p:anim calcmode="lin" valueType="num">
                                      <p:cBhvr additive="base">
                                        <p:cTn id="36" dur="1000" fill="hold"/>
                                        <p:tgtEl>
                                          <p:spTgt spid="136"/>
                                        </p:tgtEl>
                                        <p:attrNameLst>
                                          <p:attrName>ppt_x</p:attrName>
                                        </p:attrNameLst>
                                      </p:cBhvr>
                                      <p:tavLst>
                                        <p:tav tm="0">
                                          <p:val>
                                            <p:strVal val="#ppt_x"/>
                                          </p:val>
                                        </p:tav>
                                        <p:tav tm="100000">
                                          <p:val>
                                            <p:strVal val="#ppt_x"/>
                                          </p:val>
                                        </p:tav>
                                      </p:tavLst>
                                    </p:anim>
                                    <p:anim calcmode="lin" valueType="num">
                                      <p:cBhvr additive="base">
                                        <p:cTn id="37" dur="1000" fill="hold"/>
                                        <p:tgtEl>
                                          <p:spTgt spid="136"/>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400"/>
                                  </p:stCondLst>
                                  <p:childTnLst>
                                    <p:set>
                                      <p:cBhvr>
                                        <p:cTn id="39" dur="1" fill="hold">
                                          <p:stCondLst>
                                            <p:cond delay="0"/>
                                          </p:stCondLst>
                                        </p:cTn>
                                        <p:tgtEl>
                                          <p:spTgt spid="139"/>
                                        </p:tgtEl>
                                        <p:attrNameLst>
                                          <p:attrName>style.visibility</p:attrName>
                                        </p:attrNameLst>
                                      </p:cBhvr>
                                      <p:to>
                                        <p:strVal val="visible"/>
                                      </p:to>
                                    </p:set>
                                    <p:anim calcmode="lin" valueType="num">
                                      <p:cBhvr additive="base">
                                        <p:cTn id="40" dur="1000" fill="hold"/>
                                        <p:tgtEl>
                                          <p:spTgt spid="139"/>
                                        </p:tgtEl>
                                        <p:attrNameLst>
                                          <p:attrName>ppt_x</p:attrName>
                                        </p:attrNameLst>
                                      </p:cBhvr>
                                      <p:tavLst>
                                        <p:tav tm="0">
                                          <p:val>
                                            <p:strVal val="#ppt_x"/>
                                          </p:val>
                                        </p:tav>
                                        <p:tav tm="100000">
                                          <p:val>
                                            <p:strVal val="#ppt_x"/>
                                          </p:val>
                                        </p:tav>
                                      </p:tavLst>
                                    </p:anim>
                                    <p:anim calcmode="lin" valueType="num">
                                      <p:cBhvr additive="base">
                                        <p:cTn id="41" dur="1000" fill="hold"/>
                                        <p:tgtEl>
                                          <p:spTgt spid="139"/>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600"/>
                                  </p:stCondLst>
                                  <p:childTnLst>
                                    <p:set>
                                      <p:cBhvr>
                                        <p:cTn id="43" dur="1" fill="hold">
                                          <p:stCondLst>
                                            <p:cond delay="0"/>
                                          </p:stCondLst>
                                        </p:cTn>
                                        <p:tgtEl>
                                          <p:spTgt spid="142"/>
                                        </p:tgtEl>
                                        <p:attrNameLst>
                                          <p:attrName>style.visibility</p:attrName>
                                        </p:attrNameLst>
                                      </p:cBhvr>
                                      <p:to>
                                        <p:strVal val="visible"/>
                                      </p:to>
                                    </p:set>
                                    <p:anim calcmode="lin" valueType="num">
                                      <p:cBhvr additive="base">
                                        <p:cTn id="44" dur="1000" fill="hold"/>
                                        <p:tgtEl>
                                          <p:spTgt spid="142"/>
                                        </p:tgtEl>
                                        <p:attrNameLst>
                                          <p:attrName>ppt_x</p:attrName>
                                        </p:attrNameLst>
                                      </p:cBhvr>
                                      <p:tavLst>
                                        <p:tav tm="0">
                                          <p:val>
                                            <p:strVal val="#ppt_x"/>
                                          </p:val>
                                        </p:tav>
                                        <p:tav tm="100000">
                                          <p:val>
                                            <p:strVal val="#ppt_x"/>
                                          </p:val>
                                        </p:tav>
                                      </p:tavLst>
                                    </p:anim>
                                    <p:anim calcmode="lin" valueType="num">
                                      <p:cBhvr additive="base">
                                        <p:cTn id="45" dur="1000" fill="hold"/>
                                        <p:tgtEl>
                                          <p:spTgt spid="142"/>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100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1000" fill="hold"/>
                                        <p:tgtEl>
                                          <p:spTgt spid="148"/>
                                        </p:tgtEl>
                                        <p:attrNameLst>
                                          <p:attrName>ppt_x</p:attrName>
                                        </p:attrNameLst>
                                      </p:cBhvr>
                                      <p:tavLst>
                                        <p:tav tm="0">
                                          <p:val>
                                            <p:strVal val="#ppt_x"/>
                                          </p:val>
                                        </p:tav>
                                        <p:tav tm="100000">
                                          <p:val>
                                            <p:strVal val="#ppt_x"/>
                                          </p:val>
                                        </p:tav>
                                      </p:tavLst>
                                    </p:anim>
                                    <p:anim calcmode="lin" valueType="num">
                                      <p:cBhvr additive="base">
                                        <p:cTn id="49" dur="1000" fill="hold"/>
                                        <p:tgtEl>
                                          <p:spTgt spid="148"/>
                                        </p:tgtEl>
                                        <p:attrNameLst>
                                          <p:attrName>ppt_y</p:attrName>
                                        </p:attrNameLst>
                                      </p:cBhvr>
                                      <p:tavLst>
                                        <p:tav tm="0">
                                          <p:val>
                                            <p:strVal val="0-#ppt_h/2"/>
                                          </p:val>
                                        </p:tav>
                                        <p:tav tm="100000">
                                          <p:val>
                                            <p:strVal val="#ppt_y"/>
                                          </p:val>
                                        </p:tav>
                                      </p:tavLst>
                                    </p:anim>
                                  </p:childTnLst>
                                </p:cTn>
                              </p:par>
                              <p:par>
                                <p:cTn id="50" presetID="22" presetClass="entr" presetSubtype="1" fill="hold" nodeType="withEffect">
                                  <p:stCondLst>
                                    <p:cond delay="200"/>
                                  </p:stCondLst>
                                  <p:childTnLst>
                                    <p:set>
                                      <p:cBhvr>
                                        <p:cTn id="51" dur="1" fill="hold">
                                          <p:stCondLst>
                                            <p:cond delay="0"/>
                                          </p:stCondLst>
                                        </p:cTn>
                                        <p:tgtEl>
                                          <p:spTgt spid="151"/>
                                        </p:tgtEl>
                                        <p:attrNameLst>
                                          <p:attrName>style.visibility</p:attrName>
                                        </p:attrNameLst>
                                      </p:cBhvr>
                                      <p:to>
                                        <p:strVal val="visible"/>
                                      </p:to>
                                    </p:set>
                                    <p:animEffect transition="in" filter="wipe(up)">
                                      <p:cBhvr>
                                        <p:cTn id="52" dur="1000"/>
                                        <p:tgtEl>
                                          <p:spTgt spid="151"/>
                                        </p:tgtEl>
                                      </p:cBhvr>
                                    </p:animEffect>
                                  </p:childTnLst>
                                </p:cTn>
                              </p:par>
                              <p:par>
                                <p:cTn id="53" presetID="22" presetClass="entr" presetSubtype="1" fill="hold" nodeType="withEffect">
                                  <p:stCondLst>
                                    <p:cond delay="400"/>
                                  </p:stCondLst>
                                  <p:childTnLst>
                                    <p:set>
                                      <p:cBhvr>
                                        <p:cTn id="54" dur="1" fill="hold">
                                          <p:stCondLst>
                                            <p:cond delay="0"/>
                                          </p:stCondLst>
                                        </p:cTn>
                                        <p:tgtEl>
                                          <p:spTgt spid="152"/>
                                        </p:tgtEl>
                                        <p:attrNameLst>
                                          <p:attrName>style.visibility</p:attrName>
                                        </p:attrNameLst>
                                      </p:cBhvr>
                                      <p:to>
                                        <p:strVal val="visible"/>
                                      </p:to>
                                    </p:set>
                                    <p:animEffect transition="in" filter="wipe(up)">
                                      <p:cBhvr>
                                        <p:cTn id="55" dur="1000"/>
                                        <p:tgtEl>
                                          <p:spTgt spid="152"/>
                                        </p:tgtEl>
                                      </p:cBhvr>
                                    </p:animEffect>
                                  </p:childTnLst>
                                </p:cTn>
                              </p:par>
                              <p:par>
                                <p:cTn id="56" presetID="22" presetClass="entr" presetSubtype="1" fill="hold" nodeType="withEffect">
                                  <p:stCondLst>
                                    <p:cond delay="600"/>
                                  </p:stCondLst>
                                  <p:childTnLst>
                                    <p:set>
                                      <p:cBhvr>
                                        <p:cTn id="57" dur="1" fill="hold">
                                          <p:stCondLst>
                                            <p:cond delay="0"/>
                                          </p:stCondLst>
                                        </p:cTn>
                                        <p:tgtEl>
                                          <p:spTgt spid="153"/>
                                        </p:tgtEl>
                                        <p:attrNameLst>
                                          <p:attrName>style.visibility</p:attrName>
                                        </p:attrNameLst>
                                      </p:cBhvr>
                                      <p:to>
                                        <p:strVal val="visible"/>
                                      </p:to>
                                    </p:set>
                                    <p:animEffect transition="in" filter="wipe(up)">
                                      <p:cBhvr>
                                        <p:cTn id="58" dur="1000"/>
                                        <p:tgtEl>
                                          <p:spTgt spid="153"/>
                                        </p:tgtEl>
                                      </p:cBhvr>
                                    </p:animEffect>
                                  </p:childTnLst>
                                </p:cTn>
                              </p:par>
                              <p:par>
                                <p:cTn id="59" presetID="22" presetClass="entr" presetSubtype="1" fill="hold" nodeType="withEffect">
                                  <p:stCondLst>
                                    <p:cond delay="1000"/>
                                  </p:stCondLst>
                                  <p:childTnLst>
                                    <p:set>
                                      <p:cBhvr>
                                        <p:cTn id="60" dur="1" fill="hold">
                                          <p:stCondLst>
                                            <p:cond delay="0"/>
                                          </p:stCondLst>
                                        </p:cTn>
                                        <p:tgtEl>
                                          <p:spTgt spid="155"/>
                                        </p:tgtEl>
                                        <p:attrNameLst>
                                          <p:attrName>style.visibility</p:attrName>
                                        </p:attrNameLst>
                                      </p:cBhvr>
                                      <p:to>
                                        <p:strVal val="visible"/>
                                      </p:to>
                                    </p:set>
                                    <p:animEffect transition="in" filter="wipe(up)">
                                      <p:cBhvr>
                                        <p:cTn id="61" dur="1000"/>
                                        <p:tgtEl>
                                          <p:spTgt spid="155"/>
                                        </p:tgtEl>
                                      </p:cBhvr>
                                    </p:animEffect>
                                  </p:childTnLst>
                                </p:cTn>
                              </p:par>
                              <p:par>
                                <p:cTn id="62" presetID="2" presetClass="entr" presetSubtype="4" fill="hold" grpId="0" nodeType="withEffect">
                                  <p:stCondLst>
                                    <p:cond delay="1750"/>
                                  </p:stCondLst>
                                  <p:childTnLst>
                                    <p:set>
                                      <p:cBhvr>
                                        <p:cTn id="63" dur="1" fill="hold">
                                          <p:stCondLst>
                                            <p:cond delay="0"/>
                                          </p:stCondLst>
                                        </p:cTn>
                                        <p:tgtEl>
                                          <p:spTgt spid="161"/>
                                        </p:tgtEl>
                                        <p:attrNameLst>
                                          <p:attrName>style.visibility</p:attrName>
                                        </p:attrNameLst>
                                      </p:cBhvr>
                                      <p:to>
                                        <p:strVal val="visible"/>
                                      </p:to>
                                    </p:set>
                                    <p:anim calcmode="lin" valueType="num">
                                      <p:cBhvr additive="base">
                                        <p:cTn id="64" dur="1000" fill="hold"/>
                                        <p:tgtEl>
                                          <p:spTgt spid="161"/>
                                        </p:tgtEl>
                                        <p:attrNameLst>
                                          <p:attrName>ppt_x</p:attrName>
                                        </p:attrNameLst>
                                      </p:cBhvr>
                                      <p:tavLst>
                                        <p:tav tm="0">
                                          <p:val>
                                            <p:strVal val="#ppt_x"/>
                                          </p:val>
                                        </p:tav>
                                        <p:tav tm="100000">
                                          <p:val>
                                            <p:strVal val="#ppt_x"/>
                                          </p:val>
                                        </p:tav>
                                      </p:tavLst>
                                    </p:anim>
                                    <p:anim calcmode="lin" valueType="num">
                                      <p:cBhvr additive="base">
                                        <p:cTn id="65" dur="1000" fill="hold"/>
                                        <p:tgtEl>
                                          <p:spTgt spid="16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750"/>
                                  </p:stCondLst>
                                  <p:childTnLst>
                                    <p:set>
                                      <p:cBhvr>
                                        <p:cTn id="67" dur="1" fill="hold">
                                          <p:stCondLst>
                                            <p:cond delay="0"/>
                                          </p:stCondLst>
                                        </p:cTn>
                                        <p:tgtEl>
                                          <p:spTgt spid="163"/>
                                        </p:tgtEl>
                                        <p:attrNameLst>
                                          <p:attrName>style.visibility</p:attrName>
                                        </p:attrNameLst>
                                      </p:cBhvr>
                                      <p:to>
                                        <p:strVal val="visible"/>
                                      </p:to>
                                    </p:set>
                                    <p:anim calcmode="lin" valueType="num">
                                      <p:cBhvr additive="base">
                                        <p:cTn id="68" dur="1000" fill="hold"/>
                                        <p:tgtEl>
                                          <p:spTgt spid="163"/>
                                        </p:tgtEl>
                                        <p:attrNameLst>
                                          <p:attrName>ppt_x</p:attrName>
                                        </p:attrNameLst>
                                      </p:cBhvr>
                                      <p:tavLst>
                                        <p:tav tm="0">
                                          <p:val>
                                            <p:strVal val="#ppt_x"/>
                                          </p:val>
                                        </p:tav>
                                        <p:tav tm="100000">
                                          <p:val>
                                            <p:strVal val="#ppt_x"/>
                                          </p:val>
                                        </p:tav>
                                      </p:tavLst>
                                    </p:anim>
                                    <p:anim calcmode="lin" valueType="num">
                                      <p:cBhvr additive="base">
                                        <p:cTn id="69" dur="1000" fill="hold"/>
                                        <p:tgtEl>
                                          <p:spTgt spid="16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175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1000" fill="hold"/>
                                        <p:tgtEl>
                                          <p:spTgt spid="2"/>
                                        </p:tgtEl>
                                        <p:attrNameLst>
                                          <p:attrName>ppt_x</p:attrName>
                                        </p:attrNameLst>
                                      </p:cBhvr>
                                      <p:tavLst>
                                        <p:tav tm="0">
                                          <p:val>
                                            <p:strVal val="#ppt_x"/>
                                          </p:val>
                                        </p:tav>
                                        <p:tav tm="100000">
                                          <p:val>
                                            <p:strVal val="#ppt_x"/>
                                          </p:val>
                                        </p:tav>
                                      </p:tavLst>
                                    </p:anim>
                                    <p:anim calcmode="lin" valueType="num">
                                      <p:cBhvr additive="base">
                                        <p:cTn id="73" dur="1000" fill="hold"/>
                                        <p:tgtEl>
                                          <p:spTgt spid="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75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000" fill="hold"/>
                                        <p:tgtEl>
                                          <p:spTgt spid="9"/>
                                        </p:tgtEl>
                                        <p:attrNameLst>
                                          <p:attrName>ppt_x</p:attrName>
                                        </p:attrNameLst>
                                      </p:cBhvr>
                                      <p:tavLst>
                                        <p:tav tm="0">
                                          <p:val>
                                            <p:strVal val="#ppt_x"/>
                                          </p:val>
                                        </p:tav>
                                        <p:tav tm="100000">
                                          <p:val>
                                            <p:strVal val="#ppt_x"/>
                                          </p:val>
                                        </p:tav>
                                      </p:tavLst>
                                    </p:anim>
                                    <p:anim calcmode="lin" valueType="num">
                                      <p:cBhvr additive="base">
                                        <p:cTn id="7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5DCA6-BDF5-8EF6-1FDA-8C35824EB8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56322E-13D0-1574-C0A3-7AC5A860CA97}"/>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6C2CA5DD-DC09-5C19-EDF2-B4E6DE89C656}"/>
              </a:ext>
            </a:extLst>
          </p:cNvPr>
          <p:cNvGrpSpPr>
            <a:grpSpLocks/>
          </p:cNvGrpSpPr>
          <p:nvPr/>
        </p:nvGrpSpPr>
        <p:grpSpPr bwMode="auto">
          <a:xfrm>
            <a:off x="2951544" y="3429000"/>
            <a:ext cx="263525" cy="260350"/>
            <a:chOff x="2084388" y="4111625"/>
            <a:chExt cx="263525" cy="260350"/>
          </a:xfrm>
        </p:grpSpPr>
        <p:sp>
          <p:nvSpPr>
            <p:cNvPr id="125" name="Oval 11">
              <a:extLst>
                <a:ext uri="{FF2B5EF4-FFF2-40B4-BE49-F238E27FC236}">
                  <a16:creationId xmlns:a16="http://schemas.microsoft.com/office/drawing/2014/main" id="{797541C0-A4BC-A7AD-497D-B56C2D5027CD}"/>
                </a:ext>
              </a:extLst>
            </p:cNvPr>
            <p:cNvSpPr>
              <a:spLocks noChangeArrowheads="1"/>
            </p:cNvSpPr>
            <p:nvPr/>
          </p:nvSpPr>
          <p:spPr bwMode="auto">
            <a:xfrm>
              <a:off x="2084388" y="4111625"/>
              <a:ext cx="263525" cy="260350"/>
            </a:xfrm>
            <a:prstGeom prst="ellipse">
              <a:avLst/>
            </a:prstGeom>
            <a:noFill/>
            <a:ln w="53975" cap="flat">
              <a:solidFill>
                <a:srgbClr val="89BA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A90FF4CD-1F8E-0C8C-8591-D3235FEB01CE}"/>
                </a:ext>
              </a:extLst>
            </p:cNvPr>
            <p:cNvSpPr>
              <a:spLocks noChangeArrowheads="1"/>
            </p:cNvSpPr>
            <p:nvPr/>
          </p:nvSpPr>
          <p:spPr bwMode="auto">
            <a:xfrm>
              <a:off x="2149475" y="4176713"/>
              <a:ext cx="128588" cy="130175"/>
            </a:xfrm>
            <a:prstGeom prst="ellipse">
              <a:avLst/>
            </a:pr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16CAA8D4-E01C-75B7-DCE9-D87AC05B3C34}"/>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9D1B025B-4095-4C9F-09DB-D2A150D2489C}"/>
                </a:ext>
              </a:extLst>
            </p:cNvPr>
            <p:cNvSpPr>
              <a:spLocks noChangeArrowheads="1"/>
            </p:cNvSpPr>
            <p:nvPr/>
          </p:nvSpPr>
          <p:spPr bwMode="auto">
            <a:xfrm>
              <a:off x="4021138" y="4111625"/>
              <a:ext cx="263525" cy="260350"/>
            </a:xfrm>
            <a:prstGeom prst="ellipse">
              <a:avLst/>
            </a:prstGeom>
            <a:grpFill/>
            <a:ln w="53975">
              <a:solidFill>
                <a:schemeClr val="bg1"/>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4824040B-7AD5-992C-DE5B-3274E392B128}"/>
                </a:ext>
              </a:extLst>
            </p:cNvPr>
            <p:cNvSpPr>
              <a:spLocks noChangeArrowheads="1"/>
            </p:cNvSpPr>
            <p:nvPr/>
          </p:nvSpPr>
          <p:spPr bwMode="auto">
            <a:xfrm>
              <a:off x="4089400" y="4176713"/>
              <a:ext cx="130175" cy="130175"/>
            </a:xfrm>
            <a:prstGeom prst="ellipse">
              <a:avLst/>
            </a:prstGeom>
            <a:grpFill/>
            <a:ln w="9525">
              <a:solidFill>
                <a:schemeClr val="bg1"/>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759DE273-65D4-0CFE-74D9-DFF57A2C13C3}"/>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D61F20BA-E6CD-D82B-7430-BD79FD3A3FA0}"/>
                </a:ext>
              </a:extLst>
            </p:cNvPr>
            <p:cNvSpPr>
              <a:spLocks noChangeArrowheads="1"/>
            </p:cNvSpPr>
            <p:nvPr/>
          </p:nvSpPr>
          <p:spPr bwMode="auto">
            <a:xfrm>
              <a:off x="5962650" y="4111625"/>
              <a:ext cx="258763" cy="260350"/>
            </a:xfrm>
            <a:prstGeom prst="ellipse">
              <a:avLst/>
            </a:prstGeom>
            <a:grpFill/>
            <a:ln w="53975" cap="flat">
              <a:solidFill>
                <a:schemeClr val="bg1"/>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4AD16AA9-C8E0-F942-A58D-E80EB6AC579F}"/>
                </a:ext>
              </a:extLst>
            </p:cNvPr>
            <p:cNvSpPr>
              <a:spLocks noChangeArrowheads="1"/>
            </p:cNvSpPr>
            <p:nvPr/>
          </p:nvSpPr>
          <p:spPr bwMode="auto">
            <a:xfrm>
              <a:off x="6027738" y="4176713"/>
              <a:ext cx="128587" cy="130175"/>
            </a:xfrm>
            <a:prstGeom prst="ellipse">
              <a:avLst/>
            </a:prstGeom>
            <a:grpFill/>
            <a:ln>
              <a:solidFill>
                <a:schemeClr val="bg1"/>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71F10EED-E690-C4DA-466D-CB0B9C353B1F}"/>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F561CC55-E514-3CC8-3D3B-AE903BC43A27}"/>
                </a:ext>
              </a:extLst>
            </p:cNvPr>
            <p:cNvSpPr>
              <a:spLocks noChangeArrowheads="1"/>
            </p:cNvSpPr>
            <p:nvPr/>
          </p:nvSpPr>
          <p:spPr bwMode="auto">
            <a:xfrm>
              <a:off x="9836150" y="4111625"/>
              <a:ext cx="261938" cy="260350"/>
            </a:xfrm>
            <a:prstGeom prst="ellipse">
              <a:avLst/>
            </a:prstGeom>
            <a:grpFill/>
            <a:ln w="53975" cap="flat">
              <a:solidFill>
                <a:schemeClr val="bg1"/>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CD432C85-D264-4FCD-DA43-697E7D574070}"/>
                </a:ext>
              </a:extLst>
            </p:cNvPr>
            <p:cNvSpPr>
              <a:spLocks noChangeArrowheads="1"/>
            </p:cNvSpPr>
            <p:nvPr/>
          </p:nvSpPr>
          <p:spPr bwMode="auto">
            <a:xfrm>
              <a:off x="9904413" y="4176713"/>
              <a:ext cx="130175" cy="130175"/>
            </a:xfrm>
            <a:prstGeom prst="ellipse">
              <a:avLst/>
            </a:prstGeom>
            <a:grpFill/>
            <a:ln>
              <a:solidFill>
                <a:schemeClr val="bg1"/>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517FCFC8-72AF-028A-234A-EB7ECC077C48}"/>
              </a:ext>
            </a:extLst>
          </p:cNvPr>
          <p:cNvGrpSpPr>
            <a:grpSpLocks/>
          </p:cNvGrpSpPr>
          <p:nvPr/>
        </p:nvGrpSpPr>
        <p:grpSpPr bwMode="auto">
          <a:xfrm>
            <a:off x="2381631" y="1655763"/>
            <a:ext cx="1403350" cy="1614487"/>
            <a:chOff x="1514475" y="2338388"/>
            <a:chExt cx="1403350" cy="1614488"/>
          </a:xfrm>
        </p:grpSpPr>
        <p:sp>
          <p:nvSpPr>
            <p:cNvPr id="137" name="Freeform 6">
              <a:extLst>
                <a:ext uri="{FF2B5EF4-FFF2-40B4-BE49-F238E27FC236}">
                  <a16:creationId xmlns:a16="http://schemas.microsoft.com/office/drawing/2014/main" id="{4C958AB8-4BFB-F199-6CA6-D7713E0B4D4B}"/>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3768D14B-60B0-723D-8194-B164CB1442EB}"/>
                </a:ext>
              </a:extLst>
            </p:cNvPr>
            <p:cNvSpPr>
              <a:spLocks noChangeArrowheads="1"/>
            </p:cNvSpPr>
            <p:nvPr/>
          </p:nvSpPr>
          <p:spPr bwMode="auto">
            <a:xfrm>
              <a:off x="1719263" y="2546350"/>
              <a:ext cx="989012" cy="987426"/>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EE77CAC3-4F88-4C5B-2104-F4495DC69C17}"/>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C776CE97-313E-E907-AF6B-87112D9E4BC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w="9525">
              <a:solidFill>
                <a:schemeClr val="bg2"/>
              </a:solidFill>
              <a:round/>
              <a:headEnd/>
              <a:tailEnd/>
            </a:ln>
          </p:spPr>
          <p:txBody>
            <a:bodyPr/>
            <a:lstStyle/>
            <a:p>
              <a:endParaRPr lang="es-CO"/>
            </a:p>
          </p:txBody>
        </p:sp>
        <p:sp>
          <p:nvSpPr>
            <p:cNvPr id="141" name="Oval 22">
              <a:extLst>
                <a:ext uri="{FF2B5EF4-FFF2-40B4-BE49-F238E27FC236}">
                  <a16:creationId xmlns:a16="http://schemas.microsoft.com/office/drawing/2014/main" id="{07E5B523-6EA4-BD44-4281-2009EAD022AE}"/>
                </a:ext>
              </a:extLst>
            </p:cNvPr>
            <p:cNvSpPr>
              <a:spLocks noChangeArrowheads="1"/>
            </p:cNvSpPr>
            <p:nvPr/>
          </p:nvSpPr>
          <p:spPr bwMode="auto">
            <a:xfrm>
              <a:off x="366077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26557C60-0A2A-B336-2262-EAEE91B91CA9}"/>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7E5DE063-25AA-82F5-E61F-A21E35B63352}"/>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34C4B3DA-9F20-32E1-F4AC-757B3B322698}"/>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5E5953C4-D031-D368-65DE-D0892B3CA34B}"/>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7F345D48-7181-EF83-1B23-9A8FF8A1054C}"/>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408161E3-157C-DE1B-F204-B1BD7B51B1C0}"/>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EF513479-0569-F2EA-BB90-68E47D6DB60F}"/>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C74D4F01-CCD4-1766-879C-6DB5C4C9ABD8}"/>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w="9525">
            <a:solidFill>
              <a:schemeClr val="bg1"/>
            </a:solidFill>
            <a:round/>
            <a:headEnd/>
            <a:tailEnd/>
          </a:ln>
        </p:spPr>
        <p:txBody>
          <a:bodyPr/>
          <a:lstStyle/>
          <a:p>
            <a:endParaRPr lang="es-CO"/>
          </a:p>
        </p:txBody>
      </p:sp>
      <p:sp>
        <p:nvSpPr>
          <p:cNvPr id="153" name="Freeform 28">
            <a:extLst>
              <a:ext uri="{FF2B5EF4-FFF2-40B4-BE49-F238E27FC236}">
                <a16:creationId xmlns:a16="http://schemas.microsoft.com/office/drawing/2014/main" id="{BA138BD2-CD39-C99E-C7EC-BE787E2047A8}"/>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F67A7313-A12A-5128-E29F-FBA25631D3AE}"/>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9E74A8F6-8B00-08DD-BEBD-7A1C19A3F7A8}"/>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4CCDCB0D-6975-B3D0-0365-5DA69632B20D}"/>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solidFill>
              <a:schemeClr val="bg1"/>
            </a:solidFill>
          </a:ln>
        </p:spPr>
        <p:txBody>
          <a:bodyPr/>
          <a:lstStyle/>
          <a:p>
            <a:endParaRPr lang="es-CO"/>
          </a:p>
        </p:txBody>
      </p:sp>
      <p:sp>
        <p:nvSpPr>
          <p:cNvPr id="158" name="Freeform 33">
            <a:extLst>
              <a:ext uri="{FF2B5EF4-FFF2-40B4-BE49-F238E27FC236}">
                <a16:creationId xmlns:a16="http://schemas.microsoft.com/office/drawing/2014/main" id="{6C8A01FB-501A-9F3E-E255-BB3651E0CB1E}"/>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0484730B-19E8-FDC1-5055-DDCD49CA3B87}"/>
              </a:ext>
            </a:extLst>
          </p:cNvPr>
          <p:cNvSpPr>
            <a:spLocks noChangeArrowheads="1"/>
          </p:cNvSpPr>
          <p:nvPr/>
        </p:nvSpPr>
        <p:spPr bwMode="auto">
          <a:xfrm>
            <a:off x="2077908" y="4432300"/>
            <a:ext cx="2075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rgbClr val="89BA20"/>
                </a:solidFill>
                <a:latin typeface="+mj-lt"/>
              </a:rPr>
              <a:t>Participación de </a:t>
            </a:r>
          </a:p>
          <a:p>
            <a:pPr algn="ctr">
              <a:defRPr/>
            </a:pPr>
            <a:r>
              <a:rPr lang="es-CO" altLang="ru-RU">
                <a:solidFill>
                  <a:schemeClr val="tx1">
                    <a:lumMod val="50000"/>
                    <a:lumOff val="50000"/>
                  </a:schemeClr>
                </a:solidFill>
                <a:latin typeface="+mn-lt"/>
              </a:rPr>
              <a:t>la ciudadanía </a:t>
            </a:r>
            <a:endParaRPr lang="ru-RU" altLang="ru-RU">
              <a:solidFill>
                <a:srgbClr val="89BA20"/>
              </a:solidFill>
              <a:latin typeface="+mj-lt"/>
            </a:endParaRPr>
          </a:p>
        </p:txBody>
      </p:sp>
      <p:sp>
        <p:nvSpPr>
          <p:cNvPr id="161" name="Rectangle 26">
            <a:extLst>
              <a:ext uri="{FF2B5EF4-FFF2-40B4-BE49-F238E27FC236}">
                <a16:creationId xmlns:a16="http://schemas.microsoft.com/office/drawing/2014/main" id="{DB196A74-C02C-66A6-5F58-724FD6D55F91}"/>
              </a:ext>
            </a:extLst>
          </p:cNvPr>
          <p:cNvSpPr>
            <a:spLocks noChangeArrowheads="1"/>
          </p:cNvSpPr>
          <p:nvPr/>
        </p:nvSpPr>
        <p:spPr bwMode="auto">
          <a:xfrm>
            <a:off x="4192689" y="4432300"/>
            <a:ext cx="1699183" cy="553998"/>
          </a:xfrm>
          <a:prstGeom prst="rect">
            <a:avLst/>
          </a:prstGeom>
          <a:noFill/>
          <a:ln w="9525">
            <a:solidFill>
              <a:schemeClr val="bg1"/>
            </a:solidFill>
            <a:miter lim="800000"/>
            <a:headEnd/>
            <a:tailEnd/>
          </a:ln>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3" name="Rectangle 28">
            <a:extLst>
              <a:ext uri="{FF2B5EF4-FFF2-40B4-BE49-F238E27FC236}">
                <a16:creationId xmlns:a16="http://schemas.microsoft.com/office/drawing/2014/main" id="{5F4962B1-85A0-990D-CB8B-5208B727A1B9}"/>
              </a:ext>
            </a:extLst>
          </p:cNvPr>
          <p:cNvSpPr>
            <a:spLocks noChangeArrowheads="1"/>
          </p:cNvSpPr>
          <p:nvPr/>
        </p:nvSpPr>
        <p:spPr bwMode="auto">
          <a:xfrm>
            <a:off x="7856121" y="4432300"/>
            <a:ext cx="2188978" cy="1107996"/>
          </a:xfrm>
          <a:prstGeom prst="rect">
            <a:avLst/>
          </a:prstGeom>
          <a:noFill/>
          <a:ln w="9525">
            <a:solidFill>
              <a:schemeClr val="bg1"/>
            </a:solidFill>
            <a:miter lim="800000"/>
            <a:headEnd/>
            <a:tailEnd/>
          </a:ln>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6A71B5A1-989E-F27A-0DAE-91D205557D33}"/>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59B5440C-E0CE-3355-7567-4A2476200583}"/>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B84B3F1D-AB5C-56D6-7069-699CADFF35AD}"/>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35F10662-E407-C10C-D338-34B9CF3C9251}"/>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rgbClr val="87B8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27">
            <a:extLst>
              <a:ext uri="{FF2B5EF4-FFF2-40B4-BE49-F238E27FC236}">
                <a16:creationId xmlns:a16="http://schemas.microsoft.com/office/drawing/2014/main" id="{9169D6E1-5880-75C2-A7E2-435A8494D2DF}"/>
              </a:ext>
            </a:extLst>
          </p:cNvPr>
          <p:cNvSpPr>
            <a:spLocks noChangeArrowheads="1"/>
          </p:cNvSpPr>
          <p:nvPr/>
        </p:nvSpPr>
        <p:spPr bwMode="auto">
          <a:xfrm>
            <a:off x="6189545" y="4432300"/>
            <a:ext cx="158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Estrategia de </a:t>
            </a:r>
          </a:p>
          <a:p>
            <a:pPr algn="ctr">
              <a:defRPr/>
            </a:pPr>
            <a:r>
              <a:rPr lang="es-MX" altLang="ru-RU" b="1">
                <a:solidFill>
                  <a:schemeClr val="bg2"/>
                </a:solidFill>
                <a:latin typeface="+mn-lt"/>
              </a:rPr>
              <a:t>interacción </a:t>
            </a:r>
          </a:p>
          <a:p>
            <a:pPr algn="ctr">
              <a:defRPr/>
            </a:pPr>
            <a:r>
              <a:rPr lang="es-MX" altLang="ru-RU">
                <a:solidFill>
                  <a:schemeClr val="bg2"/>
                </a:solidFill>
                <a:latin typeface="+mn-lt"/>
              </a:rPr>
              <a:t>y entrega de </a:t>
            </a:r>
          </a:p>
          <a:p>
            <a:pPr algn="ctr">
              <a:defRPr/>
            </a:pPr>
            <a:r>
              <a:rPr lang="es-MX" altLang="ru-RU">
                <a:solidFill>
                  <a:schemeClr val="bg2"/>
                </a:solidFill>
                <a:latin typeface="+mn-lt"/>
              </a:rPr>
              <a:t>incentivos </a:t>
            </a:r>
          </a:p>
        </p:txBody>
      </p:sp>
    </p:spTree>
    <p:extLst>
      <p:ext uri="{BB962C8B-B14F-4D97-AF65-F5344CB8AC3E}">
        <p14:creationId xmlns:p14="http://schemas.microsoft.com/office/powerpoint/2010/main" val="10582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Effect transition="in" filter="fade">
                                      <p:cBhvr>
                                        <p:cTn id="9" dur="1000"/>
                                        <p:tgtEl>
                                          <p:spTgt spid="124"/>
                                        </p:tgtEl>
                                      </p:cBhvr>
                                    </p:animEffect>
                                  </p:childTnLst>
                                </p:cTn>
                              </p:par>
                              <p:par>
                                <p:cTn id="10" presetID="22" presetClass="entr" presetSubtype="8" fill="hold" nodeType="withEffect">
                                  <p:stCondLst>
                                    <p:cond delay="100"/>
                                  </p:stCondLst>
                                  <p:childTnLst>
                                    <p:set>
                                      <p:cBhvr>
                                        <p:cTn id="11" dur="1" fill="hold">
                                          <p:stCondLst>
                                            <p:cond delay="0"/>
                                          </p:stCondLst>
                                        </p:cTn>
                                        <p:tgtEl>
                                          <p:spTgt spid="156"/>
                                        </p:tgtEl>
                                        <p:attrNameLst>
                                          <p:attrName>style.visibility</p:attrName>
                                        </p:attrNameLst>
                                      </p:cBhvr>
                                      <p:to>
                                        <p:strVal val="visible"/>
                                      </p:to>
                                    </p:set>
                                    <p:animEffect transition="in" filter="wipe(left)">
                                      <p:cBhvr>
                                        <p:cTn id="12" dur="1000"/>
                                        <p:tgtEl>
                                          <p:spTgt spid="156"/>
                                        </p:tgtEl>
                                      </p:cBhvr>
                                    </p:animEffect>
                                  </p:childTnLst>
                                </p:cTn>
                              </p:par>
                              <p:par>
                                <p:cTn id="13" presetID="2" presetClass="entr" presetSubtype="1" fill="hold" nodeType="withEffect">
                                  <p:stCondLst>
                                    <p:cond delay="20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1000" fill="hold"/>
                                        <p:tgtEl>
                                          <p:spTgt spid="136"/>
                                        </p:tgtEl>
                                        <p:attrNameLst>
                                          <p:attrName>ppt_x</p:attrName>
                                        </p:attrNameLst>
                                      </p:cBhvr>
                                      <p:tavLst>
                                        <p:tav tm="0">
                                          <p:val>
                                            <p:strVal val="#ppt_x"/>
                                          </p:val>
                                        </p:tav>
                                        <p:tav tm="100000">
                                          <p:val>
                                            <p:strVal val="#ppt_x"/>
                                          </p:val>
                                        </p:tav>
                                      </p:tavLst>
                                    </p:anim>
                                    <p:anim calcmode="lin" valueType="num">
                                      <p:cBhvr additive="base">
                                        <p:cTn id="16" dur="1000" fill="hold"/>
                                        <p:tgtEl>
                                          <p:spTgt spid="136"/>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200"/>
                                  </p:stCondLst>
                                  <p:childTnLst>
                                    <p:set>
                                      <p:cBhvr>
                                        <p:cTn id="18" dur="1" fill="hold">
                                          <p:stCondLst>
                                            <p:cond delay="0"/>
                                          </p:stCondLst>
                                        </p:cTn>
                                        <p:tgtEl>
                                          <p:spTgt spid="151"/>
                                        </p:tgtEl>
                                        <p:attrNameLst>
                                          <p:attrName>style.visibility</p:attrName>
                                        </p:attrNameLst>
                                      </p:cBhvr>
                                      <p:to>
                                        <p:strVal val="visible"/>
                                      </p:to>
                                    </p:set>
                                    <p:animEffect transition="in" filter="wipe(up)">
                                      <p:cBhvr>
                                        <p:cTn id="19" dur="1000"/>
                                        <p:tgtEl>
                                          <p:spTgt spid="151"/>
                                        </p:tgtEl>
                                      </p:cBhvr>
                                    </p:animEffect>
                                  </p:childTnLst>
                                </p:cTn>
                              </p:par>
                              <p:par>
                                <p:cTn id="20" presetID="2" presetClass="entr" presetSubtype="4" fill="hold" grpId="0" nodeType="withEffect">
                                  <p:stCondLst>
                                    <p:cond delay="175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1000" fill="hold"/>
                                        <p:tgtEl>
                                          <p:spTgt spid="160"/>
                                        </p:tgtEl>
                                        <p:attrNameLst>
                                          <p:attrName>ppt_x</p:attrName>
                                        </p:attrNameLst>
                                      </p:cBhvr>
                                      <p:tavLst>
                                        <p:tav tm="0">
                                          <p:val>
                                            <p:strVal val="#ppt_x"/>
                                          </p:val>
                                        </p:tav>
                                        <p:tav tm="100000">
                                          <p:val>
                                            <p:strVal val="#ppt_x"/>
                                          </p:val>
                                        </p:tav>
                                      </p:tavLst>
                                    </p:anim>
                                    <p:anim calcmode="lin" valueType="num">
                                      <p:cBhvr additive="base">
                                        <p:cTn id="23" dur="10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6">
            <a:extLst>
              <a:ext uri="{FF2B5EF4-FFF2-40B4-BE49-F238E27FC236}">
                <a16:creationId xmlns:a16="http://schemas.microsoft.com/office/drawing/2014/main" id="{EFDF8A98-4061-0D6C-2CFD-06058582334F}"/>
              </a:ext>
            </a:extLst>
          </p:cNvPr>
          <p:cNvCxnSpPr>
            <a:cxnSpLocks/>
          </p:cNvCxnSpPr>
          <p:nvPr/>
        </p:nvCxnSpPr>
        <p:spPr>
          <a:xfrm rot="10800000">
            <a:off x="2888303" y="5170575"/>
            <a:ext cx="6728773" cy="1810796"/>
          </a:xfrm>
          <a:prstGeom prst="bentConnector3">
            <a:avLst>
              <a:gd name="adj1" fmla="val -43"/>
            </a:avLst>
          </a:prstGeom>
          <a:ln w="3810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3">
            <a:extLst>
              <a:ext uri="{FF2B5EF4-FFF2-40B4-BE49-F238E27FC236}">
                <a16:creationId xmlns:a16="http://schemas.microsoft.com/office/drawing/2014/main" id="{D886FD9F-63AC-DCC7-6B9B-1F6357886174}"/>
              </a:ext>
            </a:extLst>
          </p:cNvPr>
          <p:cNvCxnSpPr>
            <a:cxnSpLocks/>
          </p:cNvCxnSpPr>
          <p:nvPr/>
        </p:nvCxnSpPr>
        <p:spPr>
          <a:xfrm>
            <a:off x="2916201" y="862093"/>
            <a:ext cx="0" cy="636691"/>
          </a:xfrm>
          <a:prstGeom prst="straightConnector1">
            <a:avLst/>
          </a:prstGeom>
          <a:ln w="3810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Marcador de texto 4">
            <a:extLst>
              <a:ext uri="{FF2B5EF4-FFF2-40B4-BE49-F238E27FC236}">
                <a16:creationId xmlns:a16="http://schemas.microsoft.com/office/drawing/2014/main" id="{88EF5BE2-CCE4-99ED-49B8-CC57859168AE}"/>
              </a:ext>
            </a:extLst>
          </p:cNvPr>
          <p:cNvSpPr txBox="1">
            <a:spLocks/>
          </p:cNvSpPr>
          <p:nvPr/>
        </p:nvSpPr>
        <p:spPr>
          <a:xfrm>
            <a:off x="4809923" y="1244686"/>
            <a:ext cx="6950856" cy="3120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kern="0">
                <a:solidFill>
                  <a:srgbClr val="F2F2F2">
                    <a:lumMod val="50000"/>
                  </a:srgbClr>
                </a:solidFill>
              </a:rPr>
              <a:t>Las jornadas realizadas en el centro comercial Paseo Villa del Río (abril) y en la plaza de mercado de Paloquemao (mayo) contaron con la participación de públicos diversos, propios de cada entorno, incluyendo familias, comerciantes, trabajadores y visitantes.</a:t>
            </a:r>
          </a:p>
          <a:p>
            <a:pPr marL="0" indent="0" algn="just">
              <a:buNone/>
            </a:pPr>
            <a:r>
              <a:rPr lang="es-MX" sz="1400" kern="0">
                <a:solidFill>
                  <a:srgbClr val="F2F2F2">
                    <a:lumMod val="50000"/>
                  </a:srgbClr>
                </a:solidFill>
              </a:rPr>
              <a:t>La asistencia reflejó una amplia interacción con ciudadanía, lo que permitió identificar diferentes niveles de conocimiento frente a los temas abordados y adaptar los mensajes de forma cercana y comprensible.</a:t>
            </a:r>
          </a:p>
          <a:p>
            <a:pPr marL="0" indent="0" algn="just">
              <a:buNone/>
            </a:pPr>
            <a:r>
              <a:rPr lang="es-MX" sz="1400" kern="0">
                <a:solidFill>
                  <a:srgbClr val="F2F2F2">
                    <a:lumMod val="50000"/>
                  </a:srgbClr>
                </a:solidFill>
              </a:rPr>
              <a:t>Estos espacios facilitaron el diálogo directo con los participantes, promoviendo su involucramiento activo en las actividades propuestas y generando un entorno propicio para el intercambio de experiencias y la apropiación de los contenidos</a:t>
            </a:r>
          </a:p>
          <a:p>
            <a:pPr marL="0" indent="0" algn="just">
              <a:buNone/>
            </a:pPr>
            <a:r>
              <a:rPr lang="es-MX" sz="1400" kern="0">
                <a:solidFill>
                  <a:srgbClr val="F2F2F2">
                    <a:lumMod val="50000"/>
                  </a:srgbClr>
                </a:solidFill>
              </a:rPr>
              <a:t>A continuación, se presentan los principales resultados obtenidos a partir de la participación de Fogafín en este espacio.</a:t>
            </a:r>
          </a:p>
        </p:txBody>
      </p:sp>
      <p:sp>
        <p:nvSpPr>
          <p:cNvPr id="26" name="Título 6">
            <a:extLst>
              <a:ext uri="{FF2B5EF4-FFF2-40B4-BE49-F238E27FC236}">
                <a16:creationId xmlns:a16="http://schemas.microsoft.com/office/drawing/2014/main" id="{8E6C4C63-0BB6-33BD-E24C-00F4E5F38B00}"/>
              </a:ext>
            </a:extLst>
          </p:cNvPr>
          <p:cNvSpPr txBox="1">
            <a:spLocks/>
          </p:cNvSpPr>
          <p:nvPr/>
        </p:nvSpPr>
        <p:spPr>
          <a:xfrm>
            <a:off x="-13331" y="4333"/>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Entidades participantes</a:t>
            </a:r>
          </a:p>
        </p:txBody>
      </p:sp>
      <p:cxnSp>
        <p:nvCxnSpPr>
          <p:cNvPr id="7" name="Straight Arrow Connector 13">
            <a:extLst>
              <a:ext uri="{FF2B5EF4-FFF2-40B4-BE49-F238E27FC236}">
                <a16:creationId xmlns:a16="http://schemas.microsoft.com/office/drawing/2014/main" id="{55943C91-BA0D-C09D-503F-7DEEB3F09297}"/>
              </a:ext>
            </a:extLst>
          </p:cNvPr>
          <p:cNvCxnSpPr>
            <a:cxnSpLocks/>
          </p:cNvCxnSpPr>
          <p:nvPr/>
        </p:nvCxnSpPr>
        <p:spPr>
          <a:xfrm>
            <a:off x="2916201" y="4533884"/>
            <a:ext cx="0" cy="636691"/>
          </a:xfrm>
          <a:prstGeom prst="straightConnector1">
            <a:avLst/>
          </a:prstGeom>
          <a:ln w="3810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6D82D65-5042-D104-67F9-2DC40F130DB0}"/>
              </a:ext>
            </a:extLst>
          </p:cNvPr>
          <p:cNvSpPr/>
          <p:nvPr/>
        </p:nvSpPr>
        <p:spPr>
          <a:xfrm>
            <a:off x="3999326" y="4364968"/>
            <a:ext cx="1511542" cy="1535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3">
            <a:extLst>
              <a:ext uri="{FF2B5EF4-FFF2-40B4-BE49-F238E27FC236}">
                <a16:creationId xmlns:a16="http://schemas.microsoft.com/office/drawing/2014/main" id="{1376ACB4-547E-2D29-9A8C-FF7B28C52677}"/>
              </a:ext>
            </a:extLst>
          </p:cNvPr>
          <p:cNvGrpSpPr>
            <a:grpSpLocks noChangeAspect="1"/>
          </p:cNvGrpSpPr>
          <p:nvPr/>
        </p:nvGrpSpPr>
        <p:grpSpPr bwMode="auto">
          <a:xfrm>
            <a:off x="4489887" y="4800414"/>
            <a:ext cx="530159" cy="665099"/>
            <a:chOff x="1689" y="688"/>
            <a:chExt cx="1878" cy="2356"/>
          </a:xfrm>
          <a:solidFill>
            <a:schemeClr val="bg1"/>
          </a:solidFill>
        </p:grpSpPr>
        <p:sp>
          <p:nvSpPr>
            <p:cNvPr id="30" name="Freeform 25">
              <a:extLst>
                <a:ext uri="{FF2B5EF4-FFF2-40B4-BE49-F238E27FC236}">
                  <a16:creationId xmlns:a16="http://schemas.microsoft.com/office/drawing/2014/main" id="{4B2CB176-A955-82AE-96E6-3E5330A31AD3}"/>
                </a:ext>
              </a:extLst>
            </p:cNvPr>
            <p:cNvSpPr>
              <a:spLocks noEditPoints="1"/>
            </p:cNvSpPr>
            <p:nvPr/>
          </p:nvSpPr>
          <p:spPr bwMode="auto">
            <a:xfrm>
              <a:off x="1689" y="688"/>
              <a:ext cx="1878" cy="2356"/>
            </a:xfrm>
            <a:custGeom>
              <a:avLst/>
              <a:gdLst>
                <a:gd name="T0" fmla="*/ 1738 w 3754"/>
                <a:gd name="T1" fmla="*/ 2230 h 4713"/>
                <a:gd name="T2" fmla="*/ 1741 w 3754"/>
                <a:gd name="T3" fmla="*/ 2296 h 4713"/>
                <a:gd name="T4" fmla="*/ 1728 w 3754"/>
                <a:gd name="T5" fmla="*/ 2392 h 4713"/>
                <a:gd name="T6" fmla="*/ 1688 w 3754"/>
                <a:gd name="T7" fmla="*/ 2583 h 4713"/>
                <a:gd name="T8" fmla="*/ 1650 w 3754"/>
                <a:gd name="T9" fmla="*/ 2761 h 4713"/>
                <a:gd name="T10" fmla="*/ 1637 w 3754"/>
                <a:gd name="T11" fmla="*/ 2839 h 4713"/>
                <a:gd name="T12" fmla="*/ 1871 w 3754"/>
                <a:gd name="T13" fmla="*/ 3080 h 4713"/>
                <a:gd name="T14" fmla="*/ 2126 w 3754"/>
                <a:gd name="T15" fmla="*/ 2879 h 4713"/>
                <a:gd name="T16" fmla="*/ 2135 w 3754"/>
                <a:gd name="T17" fmla="*/ 2804 h 4713"/>
                <a:gd name="T18" fmla="*/ 2106 w 3754"/>
                <a:gd name="T19" fmla="*/ 2662 h 4713"/>
                <a:gd name="T20" fmla="*/ 2065 w 3754"/>
                <a:gd name="T21" fmla="*/ 2464 h 4713"/>
                <a:gd name="T22" fmla="*/ 2036 w 3754"/>
                <a:gd name="T23" fmla="*/ 2327 h 4713"/>
                <a:gd name="T24" fmla="*/ 2039 w 3754"/>
                <a:gd name="T25" fmla="*/ 2244 h 4713"/>
                <a:gd name="T26" fmla="*/ 2016 w 3754"/>
                <a:gd name="T27" fmla="*/ 2190 h 4713"/>
                <a:gd name="T28" fmla="*/ 1665 w 3754"/>
                <a:gd name="T29" fmla="*/ 490 h 4713"/>
                <a:gd name="T30" fmla="*/ 1171 w 3754"/>
                <a:gd name="T31" fmla="*/ 676 h 4713"/>
                <a:gd name="T32" fmla="*/ 793 w 3754"/>
                <a:gd name="T33" fmla="*/ 1027 h 4713"/>
                <a:gd name="T34" fmla="*/ 572 w 3754"/>
                <a:gd name="T35" fmla="*/ 1501 h 4713"/>
                <a:gd name="T36" fmla="*/ 547 w 3754"/>
                <a:gd name="T37" fmla="*/ 2036 h 4713"/>
                <a:gd name="T38" fmla="*/ 715 w 3754"/>
                <a:gd name="T39" fmla="*/ 2508 h 4713"/>
                <a:gd name="T40" fmla="*/ 965 w 3754"/>
                <a:gd name="T41" fmla="*/ 2819 h 4713"/>
                <a:gd name="T42" fmla="*/ 998 w 3754"/>
                <a:gd name="T43" fmla="*/ 2806 h 4713"/>
                <a:gd name="T44" fmla="*/ 1323 w 3754"/>
                <a:gd name="T45" fmla="*/ 1996 h 4713"/>
                <a:gd name="T46" fmla="*/ 2264 w 3754"/>
                <a:gd name="T47" fmla="*/ 1968 h 4713"/>
                <a:gd name="T48" fmla="*/ 2360 w 3754"/>
                <a:gd name="T49" fmla="*/ 1970 h 4713"/>
                <a:gd name="T50" fmla="*/ 2505 w 3754"/>
                <a:gd name="T51" fmla="*/ 2047 h 4713"/>
                <a:gd name="T52" fmla="*/ 2779 w 3754"/>
                <a:gd name="T53" fmla="*/ 2822 h 4713"/>
                <a:gd name="T54" fmla="*/ 2875 w 3754"/>
                <a:gd name="T55" fmla="*/ 2745 h 4713"/>
                <a:gd name="T56" fmla="*/ 3139 w 3754"/>
                <a:gd name="T57" fmla="*/ 2329 h 4713"/>
                <a:gd name="T58" fmla="*/ 3235 w 3754"/>
                <a:gd name="T59" fmla="*/ 1826 h 4713"/>
                <a:gd name="T60" fmla="*/ 3129 w 3754"/>
                <a:gd name="T61" fmla="*/ 1299 h 4713"/>
                <a:gd name="T62" fmla="*/ 2839 w 3754"/>
                <a:gd name="T63" fmla="*/ 869 h 4713"/>
                <a:gd name="T64" fmla="*/ 2409 w 3754"/>
                <a:gd name="T65" fmla="*/ 579 h 4713"/>
                <a:gd name="T66" fmla="*/ 1884 w 3754"/>
                <a:gd name="T67" fmla="*/ 473 h 4713"/>
                <a:gd name="T68" fmla="*/ 2376 w 3754"/>
                <a:gd name="T69" fmla="*/ 68 h 4713"/>
                <a:gd name="T70" fmla="*/ 2927 w 3754"/>
                <a:gd name="T71" fmla="*/ 322 h 4713"/>
                <a:gd name="T72" fmla="*/ 3363 w 3754"/>
                <a:gd name="T73" fmla="*/ 732 h 4713"/>
                <a:gd name="T74" fmla="*/ 3649 w 3754"/>
                <a:gd name="T75" fmla="*/ 1263 h 4713"/>
                <a:gd name="T76" fmla="*/ 3754 w 3754"/>
                <a:gd name="T77" fmla="*/ 1881 h 4713"/>
                <a:gd name="T78" fmla="*/ 3688 w 3754"/>
                <a:gd name="T79" fmla="*/ 2280 h 4713"/>
                <a:gd name="T80" fmla="*/ 3512 w 3754"/>
                <a:gd name="T81" fmla="*/ 2717 h 4713"/>
                <a:gd name="T82" fmla="*/ 3256 w 3754"/>
                <a:gd name="T83" fmla="*/ 3166 h 4713"/>
                <a:gd name="T84" fmla="*/ 2954 w 3754"/>
                <a:gd name="T85" fmla="*/ 3603 h 4713"/>
                <a:gd name="T86" fmla="*/ 2637 w 3754"/>
                <a:gd name="T87" fmla="*/ 4001 h 4713"/>
                <a:gd name="T88" fmla="*/ 2337 w 3754"/>
                <a:gd name="T89" fmla="*/ 4333 h 4713"/>
                <a:gd name="T90" fmla="*/ 2085 w 3754"/>
                <a:gd name="T91" fmla="*/ 4575 h 4713"/>
                <a:gd name="T92" fmla="*/ 1916 w 3754"/>
                <a:gd name="T93" fmla="*/ 4702 h 4713"/>
                <a:gd name="T94" fmla="*/ 1814 w 3754"/>
                <a:gd name="T95" fmla="*/ 4686 h 4713"/>
                <a:gd name="T96" fmla="*/ 1626 w 3754"/>
                <a:gd name="T97" fmla="*/ 4535 h 4713"/>
                <a:gd name="T98" fmla="*/ 1363 w 3754"/>
                <a:gd name="T99" fmla="*/ 4274 h 4713"/>
                <a:gd name="T100" fmla="*/ 1057 w 3754"/>
                <a:gd name="T101" fmla="*/ 3925 h 4713"/>
                <a:gd name="T102" fmla="*/ 740 w 3754"/>
                <a:gd name="T103" fmla="*/ 3518 h 4713"/>
                <a:gd name="T104" fmla="*/ 443 w 3754"/>
                <a:gd name="T105" fmla="*/ 3077 h 4713"/>
                <a:gd name="T106" fmla="*/ 200 w 3754"/>
                <a:gd name="T107" fmla="*/ 2628 h 4713"/>
                <a:gd name="T108" fmla="*/ 43 w 3754"/>
                <a:gd name="T109" fmla="*/ 2197 h 4713"/>
                <a:gd name="T110" fmla="*/ 4 w 3754"/>
                <a:gd name="T111" fmla="*/ 1753 h 4713"/>
                <a:gd name="T112" fmla="*/ 147 w 3754"/>
                <a:gd name="T113" fmla="*/ 1150 h 4713"/>
                <a:gd name="T114" fmla="*/ 467 w 3754"/>
                <a:gd name="T115" fmla="*/ 640 h 4713"/>
                <a:gd name="T116" fmla="*/ 929 w 3754"/>
                <a:gd name="T117" fmla="*/ 258 h 4713"/>
                <a:gd name="T118" fmla="*/ 1498 w 3754"/>
                <a:gd name="T119" fmla="*/ 39 h 4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4" h="4713">
                  <a:moveTo>
                    <a:pt x="1779" y="2185"/>
                  </a:moveTo>
                  <a:lnTo>
                    <a:pt x="1762" y="2190"/>
                  </a:lnTo>
                  <a:lnTo>
                    <a:pt x="1748" y="2200"/>
                  </a:lnTo>
                  <a:lnTo>
                    <a:pt x="1739" y="2212"/>
                  </a:lnTo>
                  <a:lnTo>
                    <a:pt x="1738" y="2230"/>
                  </a:lnTo>
                  <a:lnTo>
                    <a:pt x="1738" y="2234"/>
                  </a:lnTo>
                  <a:lnTo>
                    <a:pt x="1739" y="2244"/>
                  </a:lnTo>
                  <a:lnTo>
                    <a:pt x="1739" y="2260"/>
                  </a:lnTo>
                  <a:lnTo>
                    <a:pt x="1741" y="2277"/>
                  </a:lnTo>
                  <a:lnTo>
                    <a:pt x="1741" y="2296"/>
                  </a:lnTo>
                  <a:lnTo>
                    <a:pt x="1741" y="2313"/>
                  </a:lnTo>
                  <a:lnTo>
                    <a:pt x="1741" y="2327"/>
                  </a:lnTo>
                  <a:lnTo>
                    <a:pt x="1739" y="2337"/>
                  </a:lnTo>
                  <a:lnTo>
                    <a:pt x="1733" y="2363"/>
                  </a:lnTo>
                  <a:lnTo>
                    <a:pt x="1728" y="2392"/>
                  </a:lnTo>
                  <a:lnTo>
                    <a:pt x="1719" y="2427"/>
                  </a:lnTo>
                  <a:lnTo>
                    <a:pt x="1712" y="2464"/>
                  </a:lnTo>
                  <a:lnTo>
                    <a:pt x="1703" y="2503"/>
                  </a:lnTo>
                  <a:lnTo>
                    <a:pt x="1695" y="2543"/>
                  </a:lnTo>
                  <a:lnTo>
                    <a:pt x="1688" y="2583"/>
                  </a:lnTo>
                  <a:lnTo>
                    <a:pt x="1679" y="2623"/>
                  </a:lnTo>
                  <a:lnTo>
                    <a:pt x="1670" y="2662"/>
                  </a:lnTo>
                  <a:lnTo>
                    <a:pt x="1663" y="2698"/>
                  </a:lnTo>
                  <a:lnTo>
                    <a:pt x="1656" y="2732"/>
                  </a:lnTo>
                  <a:lnTo>
                    <a:pt x="1650" y="2761"/>
                  </a:lnTo>
                  <a:lnTo>
                    <a:pt x="1646" y="2786"/>
                  </a:lnTo>
                  <a:lnTo>
                    <a:pt x="1642" y="2804"/>
                  </a:lnTo>
                  <a:lnTo>
                    <a:pt x="1640" y="2816"/>
                  </a:lnTo>
                  <a:lnTo>
                    <a:pt x="1639" y="2820"/>
                  </a:lnTo>
                  <a:lnTo>
                    <a:pt x="1637" y="2839"/>
                  </a:lnTo>
                  <a:lnTo>
                    <a:pt x="1642" y="2859"/>
                  </a:lnTo>
                  <a:lnTo>
                    <a:pt x="1650" y="2879"/>
                  </a:lnTo>
                  <a:lnTo>
                    <a:pt x="1662" y="2893"/>
                  </a:lnTo>
                  <a:lnTo>
                    <a:pt x="1855" y="3071"/>
                  </a:lnTo>
                  <a:lnTo>
                    <a:pt x="1871" y="3080"/>
                  </a:lnTo>
                  <a:lnTo>
                    <a:pt x="1888" y="3084"/>
                  </a:lnTo>
                  <a:lnTo>
                    <a:pt x="1906" y="3080"/>
                  </a:lnTo>
                  <a:lnTo>
                    <a:pt x="1921" y="3071"/>
                  </a:lnTo>
                  <a:lnTo>
                    <a:pt x="2115" y="2893"/>
                  </a:lnTo>
                  <a:lnTo>
                    <a:pt x="2126" y="2879"/>
                  </a:lnTo>
                  <a:lnTo>
                    <a:pt x="2135" y="2859"/>
                  </a:lnTo>
                  <a:lnTo>
                    <a:pt x="2139" y="2839"/>
                  </a:lnTo>
                  <a:lnTo>
                    <a:pt x="2138" y="2820"/>
                  </a:lnTo>
                  <a:lnTo>
                    <a:pt x="2138" y="2816"/>
                  </a:lnTo>
                  <a:lnTo>
                    <a:pt x="2135" y="2804"/>
                  </a:lnTo>
                  <a:lnTo>
                    <a:pt x="2132" y="2786"/>
                  </a:lnTo>
                  <a:lnTo>
                    <a:pt x="2126" y="2761"/>
                  </a:lnTo>
                  <a:lnTo>
                    <a:pt x="2121" y="2732"/>
                  </a:lnTo>
                  <a:lnTo>
                    <a:pt x="2113" y="2698"/>
                  </a:lnTo>
                  <a:lnTo>
                    <a:pt x="2106" y="2662"/>
                  </a:lnTo>
                  <a:lnTo>
                    <a:pt x="2099" y="2623"/>
                  </a:lnTo>
                  <a:lnTo>
                    <a:pt x="2091" y="2583"/>
                  </a:lnTo>
                  <a:lnTo>
                    <a:pt x="2082" y="2543"/>
                  </a:lnTo>
                  <a:lnTo>
                    <a:pt x="2073" y="2503"/>
                  </a:lnTo>
                  <a:lnTo>
                    <a:pt x="2065" y="2464"/>
                  </a:lnTo>
                  <a:lnTo>
                    <a:pt x="2058" y="2427"/>
                  </a:lnTo>
                  <a:lnTo>
                    <a:pt x="2050" y="2392"/>
                  </a:lnTo>
                  <a:lnTo>
                    <a:pt x="2043" y="2363"/>
                  </a:lnTo>
                  <a:lnTo>
                    <a:pt x="2037" y="2337"/>
                  </a:lnTo>
                  <a:lnTo>
                    <a:pt x="2036" y="2327"/>
                  </a:lnTo>
                  <a:lnTo>
                    <a:pt x="2036" y="2313"/>
                  </a:lnTo>
                  <a:lnTo>
                    <a:pt x="2036" y="2294"/>
                  </a:lnTo>
                  <a:lnTo>
                    <a:pt x="2037" y="2277"/>
                  </a:lnTo>
                  <a:lnTo>
                    <a:pt x="2037" y="2258"/>
                  </a:lnTo>
                  <a:lnTo>
                    <a:pt x="2039" y="2244"/>
                  </a:lnTo>
                  <a:lnTo>
                    <a:pt x="2040" y="2234"/>
                  </a:lnTo>
                  <a:lnTo>
                    <a:pt x="2040" y="2230"/>
                  </a:lnTo>
                  <a:lnTo>
                    <a:pt x="2037" y="2212"/>
                  </a:lnTo>
                  <a:lnTo>
                    <a:pt x="2029" y="2200"/>
                  </a:lnTo>
                  <a:lnTo>
                    <a:pt x="2016" y="2190"/>
                  </a:lnTo>
                  <a:lnTo>
                    <a:pt x="1999" y="2185"/>
                  </a:lnTo>
                  <a:lnTo>
                    <a:pt x="1779" y="2185"/>
                  </a:lnTo>
                  <a:close/>
                  <a:moveTo>
                    <a:pt x="1884" y="473"/>
                  </a:moveTo>
                  <a:lnTo>
                    <a:pt x="1772" y="477"/>
                  </a:lnTo>
                  <a:lnTo>
                    <a:pt x="1665" y="490"/>
                  </a:lnTo>
                  <a:lnTo>
                    <a:pt x="1558" y="512"/>
                  </a:lnTo>
                  <a:lnTo>
                    <a:pt x="1457" y="542"/>
                  </a:lnTo>
                  <a:lnTo>
                    <a:pt x="1358" y="579"/>
                  </a:lnTo>
                  <a:lnTo>
                    <a:pt x="1263" y="624"/>
                  </a:lnTo>
                  <a:lnTo>
                    <a:pt x="1171" y="676"/>
                  </a:lnTo>
                  <a:lnTo>
                    <a:pt x="1085" y="734"/>
                  </a:lnTo>
                  <a:lnTo>
                    <a:pt x="1003" y="799"/>
                  </a:lnTo>
                  <a:lnTo>
                    <a:pt x="927" y="869"/>
                  </a:lnTo>
                  <a:lnTo>
                    <a:pt x="857" y="946"/>
                  </a:lnTo>
                  <a:lnTo>
                    <a:pt x="793" y="1027"/>
                  </a:lnTo>
                  <a:lnTo>
                    <a:pt x="734" y="1114"/>
                  </a:lnTo>
                  <a:lnTo>
                    <a:pt x="684" y="1204"/>
                  </a:lnTo>
                  <a:lnTo>
                    <a:pt x="638" y="1299"/>
                  </a:lnTo>
                  <a:lnTo>
                    <a:pt x="600" y="1398"/>
                  </a:lnTo>
                  <a:lnTo>
                    <a:pt x="572" y="1501"/>
                  </a:lnTo>
                  <a:lnTo>
                    <a:pt x="550" y="1606"/>
                  </a:lnTo>
                  <a:lnTo>
                    <a:pt x="536" y="1716"/>
                  </a:lnTo>
                  <a:lnTo>
                    <a:pt x="532" y="1826"/>
                  </a:lnTo>
                  <a:lnTo>
                    <a:pt x="536" y="1932"/>
                  </a:lnTo>
                  <a:lnTo>
                    <a:pt x="547" y="2036"/>
                  </a:lnTo>
                  <a:lnTo>
                    <a:pt x="567" y="2136"/>
                  </a:lnTo>
                  <a:lnTo>
                    <a:pt x="595" y="2235"/>
                  </a:lnTo>
                  <a:lnTo>
                    <a:pt x="628" y="2330"/>
                  </a:lnTo>
                  <a:lnTo>
                    <a:pt x="669" y="2421"/>
                  </a:lnTo>
                  <a:lnTo>
                    <a:pt x="715" y="2508"/>
                  </a:lnTo>
                  <a:lnTo>
                    <a:pt x="770" y="2593"/>
                  </a:lnTo>
                  <a:lnTo>
                    <a:pt x="828" y="2672"/>
                  </a:lnTo>
                  <a:lnTo>
                    <a:pt x="893" y="2747"/>
                  </a:lnTo>
                  <a:lnTo>
                    <a:pt x="963" y="2817"/>
                  </a:lnTo>
                  <a:lnTo>
                    <a:pt x="965" y="2819"/>
                  </a:lnTo>
                  <a:lnTo>
                    <a:pt x="970" y="2822"/>
                  </a:lnTo>
                  <a:lnTo>
                    <a:pt x="976" y="2823"/>
                  </a:lnTo>
                  <a:lnTo>
                    <a:pt x="985" y="2822"/>
                  </a:lnTo>
                  <a:lnTo>
                    <a:pt x="992" y="2817"/>
                  </a:lnTo>
                  <a:lnTo>
                    <a:pt x="998" y="2806"/>
                  </a:lnTo>
                  <a:lnTo>
                    <a:pt x="1227" y="2108"/>
                  </a:lnTo>
                  <a:lnTo>
                    <a:pt x="1244" y="2072"/>
                  </a:lnTo>
                  <a:lnTo>
                    <a:pt x="1266" y="2040"/>
                  </a:lnTo>
                  <a:lnTo>
                    <a:pt x="1293" y="2016"/>
                  </a:lnTo>
                  <a:lnTo>
                    <a:pt x="1323" y="1996"/>
                  </a:lnTo>
                  <a:lnTo>
                    <a:pt x="1359" y="1981"/>
                  </a:lnTo>
                  <a:lnTo>
                    <a:pt x="1398" y="1973"/>
                  </a:lnTo>
                  <a:lnTo>
                    <a:pt x="1441" y="1970"/>
                  </a:lnTo>
                  <a:lnTo>
                    <a:pt x="2250" y="1970"/>
                  </a:lnTo>
                  <a:lnTo>
                    <a:pt x="2264" y="1968"/>
                  </a:lnTo>
                  <a:lnTo>
                    <a:pt x="2276" y="1968"/>
                  </a:lnTo>
                  <a:lnTo>
                    <a:pt x="2287" y="1968"/>
                  </a:lnTo>
                  <a:lnTo>
                    <a:pt x="2304" y="1968"/>
                  </a:lnTo>
                  <a:lnTo>
                    <a:pt x="2326" y="1968"/>
                  </a:lnTo>
                  <a:lnTo>
                    <a:pt x="2360" y="1970"/>
                  </a:lnTo>
                  <a:lnTo>
                    <a:pt x="2393" y="1977"/>
                  </a:lnTo>
                  <a:lnTo>
                    <a:pt x="2425" y="1988"/>
                  </a:lnTo>
                  <a:lnTo>
                    <a:pt x="2455" y="2004"/>
                  </a:lnTo>
                  <a:lnTo>
                    <a:pt x="2481" y="2024"/>
                  </a:lnTo>
                  <a:lnTo>
                    <a:pt x="2505" y="2047"/>
                  </a:lnTo>
                  <a:lnTo>
                    <a:pt x="2524" y="2076"/>
                  </a:lnTo>
                  <a:lnTo>
                    <a:pt x="2539" y="2108"/>
                  </a:lnTo>
                  <a:lnTo>
                    <a:pt x="2766" y="2810"/>
                  </a:lnTo>
                  <a:lnTo>
                    <a:pt x="2772" y="2819"/>
                  </a:lnTo>
                  <a:lnTo>
                    <a:pt x="2779" y="2822"/>
                  </a:lnTo>
                  <a:lnTo>
                    <a:pt x="2788" y="2822"/>
                  </a:lnTo>
                  <a:lnTo>
                    <a:pt x="2796" y="2820"/>
                  </a:lnTo>
                  <a:lnTo>
                    <a:pt x="2803" y="2817"/>
                  </a:lnTo>
                  <a:lnTo>
                    <a:pt x="2806" y="2814"/>
                  </a:lnTo>
                  <a:lnTo>
                    <a:pt x="2875" y="2745"/>
                  </a:lnTo>
                  <a:lnTo>
                    <a:pt x="2940" y="2671"/>
                  </a:lnTo>
                  <a:lnTo>
                    <a:pt x="2998" y="2590"/>
                  </a:lnTo>
                  <a:lnTo>
                    <a:pt x="3051" y="2507"/>
                  </a:lnTo>
                  <a:lnTo>
                    <a:pt x="3099" y="2419"/>
                  </a:lnTo>
                  <a:lnTo>
                    <a:pt x="3139" y="2329"/>
                  </a:lnTo>
                  <a:lnTo>
                    <a:pt x="3172" y="2234"/>
                  </a:lnTo>
                  <a:lnTo>
                    <a:pt x="3199" y="2135"/>
                  </a:lnTo>
                  <a:lnTo>
                    <a:pt x="3219" y="2034"/>
                  </a:lnTo>
                  <a:lnTo>
                    <a:pt x="3231" y="1931"/>
                  </a:lnTo>
                  <a:lnTo>
                    <a:pt x="3235" y="1826"/>
                  </a:lnTo>
                  <a:lnTo>
                    <a:pt x="3231" y="1716"/>
                  </a:lnTo>
                  <a:lnTo>
                    <a:pt x="3216" y="1606"/>
                  </a:lnTo>
                  <a:lnTo>
                    <a:pt x="3195" y="1501"/>
                  </a:lnTo>
                  <a:lnTo>
                    <a:pt x="3166" y="1398"/>
                  </a:lnTo>
                  <a:lnTo>
                    <a:pt x="3129" y="1299"/>
                  </a:lnTo>
                  <a:lnTo>
                    <a:pt x="3084" y="1204"/>
                  </a:lnTo>
                  <a:lnTo>
                    <a:pt x="3033" y="1114"/>
                  </a:lnTo>
                  <a:lnTo>
                    <a:pt x="2974" y="1027"/>
                  </a:lnTo>
                  <a:lnTo>
                    <a:pt x="2909" y="946"/>
                  </a:lnTo>
                  <a:lnTo>
                    <a:pt x="2839" y="869"/>
                  </a:lnTo>
                  <a:lnTo>
                    <a:pt x="2763" y="799"/>
                  </a:lnTo>
                  <a:lnTo>
                    <a:pt x="2681" y="734"/>
                  </a:lnTo>
                  <a:lnTo>
                    <a:pt x="2595" y="676"/>
                  </a:lnTo>
                  <a:lnTo>
                    <a:pt x="2505" y="624"/>
                  </a:lnTo>
                  <a:lnTo>
                    <a:pt x="2409" y="579"/>
                  </a:lnTo>
                  <a:lnTo>
                    <a:pt x="2310" y="542"/>
                  </a:lnTo>
                  <a:lnTo>
                    <a:pt x="2208" y="512"/>
                  </a:lnTo>
                  <a:lnTo>
                    <a:pt x="2102" y="490"/>
                  </a:lnTo>
                  <a:lnTo>
                    <a:pt x="1994" y="477"/>
                  </a:lnTo>
                  <a:lnTo>
                    <a:pt x="1884" y="473"/>
                  </a:lnTo>
                  <a:close/>
                  <a:moveTo>
                    <a:pt x="1877" y="0"/>
                  </a:moveTo>
                  <a:lnTo>
                    <a:pt x="2004" y="5"/>
                  </a:lnTo>
                  <a:lnTo>
                    <a:pt x="2131" y="18"/>
                  </a:lnTo>
                  <a:lnTo>
                    <a:pt x="2255" y="39"/>
                  </a:lnTo>
                  <a:lnTo>
                    <a:pt x="2376" y="68"/>
                  </a:lnTo>
                  <a:lnTo>
                    <a:pt x="2494" y="105"/>
                  </a:lnTo>
                  <a:lnTo>
                    <a:pt x="2607" y="148"/>
                  </a:lnTo>
                  <a:lnTo>
                    <a:pt x="2717" y="200"/>
                  </a:lnTo>
                  <a:lnTo>
                    <a:pt x="2823" y="258"/>
                  </a:lnTo>
                  <a:lnTo>
                    <a:pt x="2927" y="322"/>
                  </a:lnTo>
                  <a:lnTo>
                    <a:pt x="3024" y="393"/>
                  </a:lnTo>
                  <a:lnTo>
                    <a:pt x="3116" y="469"/>
                  </a:lnTo>
                  <a:lnTo>
                    <a:pt x="3203" y="552"/>
                  </a:lnTo>
                  <a:lnTo>
                    <a:pt x="3287" y="640"/>
                  </a:lnTo>
                  <a:lnTo>
                    <a:pt x="3363" y="732"/>
                  </a:lnTo>
                  <a:lnTo>
                    <a:pt x="3433" y="829"/>
                  </a:lnTo>
                  <a:lnTo>
                    <a:pt x="3497" y="933"/>
                  </a:lnTo>
                  <a:lnTo>
                    <a:pt x="3555" y="1039"/>
                  </a:lnTo>
                  <a:lnTo>
                    <a:pt x="3606" y="1150"/>
                  </a:lnTo>
                  <a:lnTo>
                    <a:pt x="3649" y="1263"/>
                  </a:lnTo>
                  <a:lnTo>
                    <a:pt x="3687" y="1381"/>
                  </a:lnTo>
                  <a:lnTo>
                    <a:pt x="3715" y="1501"/>
                  </a:lnTo>
                  <a:lnTo>
                    <a:pt x="3737" y="1626"/>
                  </a:lnTo>
                  <a:lnTo>
                    <a:pt x="3750" y="1753"/>
                  </a:lnTo>
                  <a:lnTo>
                    <a:pt x="3754" y="1881"/>
                  </a:lnTo>
                  <a:lnTo>
                    <a:pt x="3751" y="1957"/>
                  </a:lnTo>
                  <a:lnTo>
                    <a:pt x="3743" y="2034"/>
                  </a:lnTo>
                  <a:lnTo>
                    <a:pt x="3730" y="2115"/>
                  </a:lnTo>
                  <a:lnTo>
                    <a:pt x="3711" y="2197"/>
                  </a:lnTo>
                  <a:lnTo>
                    <a:pt x="3688" y="2280"/>
                  </a:lnTo>
                  <a:lnTo>
                    <a:pt x="3661" y="2365"/>
                  </a:lnTo>
                  <a:lnTo>
                    <a:pt x="3628" y="2451"/>
                  </a:lnTo>
                  <a:lnTo>
                    <a:pt x="3594" y="2539"/>
                  </a:lnTo>
                  <a:lnTo>
                    <a:pt x="3553" y="2628"/>
                  </a:lnTo>
                  <a:lnTo>
                    <a:pt x="3512" y="2717"/>
                  </a:lnTo>
                  <a:lnTo>
                    <a:pt x="3466" y="2807"/>
                  </a:lnTo>
                  <a:lnTo>
                    <a:pt x="3417" y="2896"/>
                  </a:lnTo>
                  <a:lnTo>
                    <a:pt x="3365" y="2987"/>
                  </a:lnTo>
                  <a:lnTo>
                    <a:pt x="3311" y="3077"/>
                  </a:lnTo>
                  <a:lnTo>
                    <a:pt x="3256" y="3166"/>
                  </a:lnTo>
                  <a:lnTo>
                    <a:pt x="3198" y="3255"/>
                  </a:lnTo>
                  <a:lnTo>
                    <a:pt x="3139" y="3344"/>
                  </a:lnTo>
                  <a:lnTo>
                    <a:pt x="3079" y="3432"/>
                  </a:lnTo>
                  <a:lnTo>
                    <a:pt x="3017" y="3518"/>
                  </a:lnTo>
                  <a:lnTo>
                    <a:pt x="2954" y="3603"/>
                  </a:lnTo>
                  <a:lnTo>
                    <a:pt x="2891" y="3686"/>
                  </a:lnTo>
                  <a:lnTo>
                    <a:pt x="2826" y="3768"/>
                  </a:lnTo>
                  <a:lnTo>
                    <a:pt x="2763" y="3847"/>
                  </a:lnTo>
                  <a:lnTo>
                    <a:pt x="2700" y="3925"/>
                  </a:lnTo>
                  <a:lnTo>
                    <a:pt x="2637" y="4001"/>
                  </a:lnTo>
                  <a:lnTo>
                    <a:pt x="2574" y="4073"/>
                  </a:lnTo>
                  <a:lnTo>
                    <a:pt x="2512" y="4143"/>
                  </a:lnTo>
                  <a:lnTo>
                    <a:pt x="2452" y="4209"/>
                  </a:lnTo>
                  <a:lnTo>
                    <a:pt x="2393" y="4274"/>
                  </a:lnTo>
                  <a:lnTo>
                    <a:pt x="2337" y="4333"/>
                  </a:lnTo>
                  <a:lnTo>
                    <a:pt x="2281" y="4390"/>
                  </a:lnTo>
                  <a:lnTo>
                    <a:pt x="2228" y="4442"/>
                  </a:lnTo>
                  <a:lnTo>
                    <a:pt x="2178" y="4491"/>
                  </a:lnTo>
                  <a:lnTo>
                    <a:pt x="2131" y="4535"/>
                  </a:lnTo>
                  <a:lnTo>
                    <a:pt x="2085" y="4575"/>
                  </a:lnTo>
                  <a:lnTo>
                    <a:pt x="2043" y="4611"/>
                  </a:lnTo>
                  <a:lnTo>
                    <a:pt x="2006" y="4641"/>
                  </a:lnTo>
                  <a:lnTo>
                    <a:pt x="1972" y="4666"/>
                  </a:lnTo>
                  <a:lnTo>
                    <a:pt x="1941" y="4686"/>
                  </a:lnTo>
                  <a:lnTo>
                    <a:pt x="1916" y="4702"/>
                  </a:lnTo>
                  <a:lnTo>
                    <a:pt x="1894" y="4710"/>
                  </a:lnTo>
                  <a:lnTo>
                    <a:pt x="1877" y="4713"/>
                  </a:lnTo>
                  <a:lnTo>
                    <a:pt x="1860" y="4710"/>
                  </a:lnTo>
                  <a:lnTo>
                    <a:pt x="1840" y="4702"/>
                  </a:lnTo>
                  <a:lnTo>
                    <a:pt x="1814" y="4686"/>
                  </a:lnTo>
                  <a:lnTo>
                    <a:pt x="1784" y="4666"/>
                  </a:lnTo>
                  <a:lnTo>
                    <a:pt x="1749" y="4641"/>
                  </a:lnTo>
                  <a:lnTo>
                    <a:pt x="1712" y="4611"/>
                  </a:lnTo>
                  <a:lnTo>
                    <a:pt x="1670" y="4575"/>
                  </a:lnTo>
                  <a:lnTo>
                    <a:pt x="1626" y="4535"/>
                  </a:lnTo>
                  <a:lnTo>
                    <a:pt x="1579" y="4491"/>
                  </a:lnTo>
                  <a:lnTo>
                    <a:pt x="1528" y="4442"/>
                  </a:lnTo>
                  <a:lnTo>
                    <a:pt x="1475" y="4390"/>
                  </a:lnTo>
                  <a:lnTo>
                    <a:pt x="1419" y="4333"/>
                  </a:lnTo>
                  <a:lnTo>
                    <a:pt x="1363" y="4274"/>
                  </a:lnTo>
                  <a:lnTo>
                    <a:pt x="1305" y="4209"/>
                  </a:lnTo>
                  <a:lnTo>
                    <a:pt x="1244" y="4143"/>
                  </a:lnTo>
                  <a:lnTo>
                    <a:pt x="1183" y="4073"/>
                  </a:lnTo>
                  <a:lnTo>
                    <a:pt x="1120" y="4001"/>
                  </a:lnTo>
                  <a:lnTo>
                    <a:pt x="1057" y="3925"/>
                  </a:lnTo>
                  <a:lnTo>
                    <a:pt x="993" y="3847"/>
                  </a:lnTo>
                  <a:lnTo>
                    <a:pt x="929" y="3768"/>
                  </a:lnTo>
                  <a:lnTo>
                    <a:pt x="866" y="3686"/>
                  </a:lnTo>
                  <a:lnTo>
                    <a:pt x="803" y="3603"/>
                  </a:lnTo>
                  <a:lnTo>
                    <a:pt x="740" y="3518"/>
                  </a:lnTo>
                  <a:lnTo>
                    <a:pt x="678" y="3432"/>
                  </a:lnTo>
                  <a:lnTo>
                    <a:pt x="616" y="3344"/>
                  </a:lnTo>
                  <a:lnTo>
                    <a:pt x="557" y="3255"/>
                  </a:lnTo>
                  <a:lnTo>
                    <a:pt x="499" y="3166"/>
                  </a:lnTo>
                  <a:lnTo>
                    <a:pt x="443" y="3077"/>
                  </a:lnTo>
                  <a:lnTo>
                    <a:pt x="390" y="2987"/>
                  </a:lnTo>
                  <a:lnTo>
                    <a:pt x="338" y="2896"/>
                  </a:lnTo>
                  <a:lnTo>
                    <a:pt x="289" y="2807"/>
                  </a:lnTo>
                  <a:lnTo>
                    <a:pt x="243" y="2717"/>
                  </a:lnTo>
                  <a:lnTo>
                    <a:pt x="200" y="2628"/>
                  </a:lnTo>
                  <a:lnTo>
                    <a:pt x="162" y="2539"/>
                  </a:lnTo>
                  <a:lnTo>
                    <a:pt x="126" y="2451"/>
                  </a:lnTo>
                  <a:lnTo>
                    <a:pt x="93" y="2365"/>
                  </a:lnTo>
                  <a:lnTo>
                    <a:pt x="66" y="2280"/>
                  </a:lnTo>
                  <a:lnTo>
                    <a:pt x="43" y="2197"/>
                  </a:lnTo>
                  <a:lnTo>
                    <a:pt x="24" y="2115"/>
                  </a:lnTo>
                  <a:lnTo>
                    <a:pt x="11" y="2034"/>
                  </a:lnTo>
                  <a:lnTo>
                    <a:pt x="2" y="1957"/>
                  </a:lnTo>
                  <a:lnTo>
                    <a:pt x="0" y="1881"/>
                  </a:lnTo>
                  <a:lnTo>
                    <a:pt x="4" y="1753"/>
                  </a:lnTo>
                  <a:lnTo>
                    <a:pt x="17" y="1626"/>
                  </a:lnTo>
                  <a:lnTo>
                    <a:pt x="38" y="1501"/>
                  </a:lnTo>
                  <a:lnTo>
                    <a:pt x="67" y="1381"/>
                  </a:lnTo>
                  <a:lnTo>
                    <a:pt x="103" y="1263"/>
                  </a:lnTo>
                  <a:lnTo>
                    <a:pt x="147" y="1150"/>
                  </a:lnTo>
                  <a:lnTo>
                    <a:pt x="197" y="1039"/>
                  </a:lnTo>
                  <a:lnTo>
                    <a:pt x="256" y="933"/>
                  </a:lnTo>
                  <a:lnTo>
                    <a:pt x="321" y="829"/>
                  </a:lnTo>
                  <a:lnTo>
                    <a:pt x="391" y="732"/>
                  </a:lnTo>
                  <a:lnTo>
                    <a:pt x="467" y="640"/>
                  </a:lnTo>
                  <a:lnTo>
                    <a:pt x="549" y="552"/>
                  </a:lnTo>
                  <a:lnTo>
                    <a:pt x="636" y="469"/>
                  </a:lnTo>
                  <a:lnTo>
                    <a:pt x="730" y="393"/>
                  </a:lnTo>
                  <a:lnTo>
                    <a:pt x="827" y="322"/>
                  </a:lnTo>
                  <a:lnTo>
                    <a:pt x="929" y="258"/>
                  </a:lnTo>
                  <a:lnTo>
                    <a:pt x="1035" y="200"/>
                  </a:lnTo>
                  <a:lnTo>
                    <a:pt x="1145" y="148"/>
                  </a:lnTo>
                  <a:lnTo>
                    <a:pt x="1260" y="105"/>
                  </a:lnTo>
                  <a:lnTo>
                    <a:pt x="1378" y="68"/>
                  </a:lnTo>
                  <a:lnTo>
                    <a:pt x="1498" y="39"/>
                  </a:lnTo>
                  <a:lnTo>
                    <a:pt x="1622" y="18"/>
                  </a:lnTo>
                  <a:lnTo>
                    <a:pt x="1748" y="5"/>
                  </a:lnTo>
                  <a:lnTo>
                    <a:pt x="18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D3BCEACA-0308-D824-F65B-335ECF9DA528}"/>
                </a:ext>
              </a:extLst>
            </p:cNvPr>
            <p:cNvSpPr>
              <a:spLocks/>
            </p:cNvSpPr>
            <p:nvPr/>
          </p:nvSpPr>
          <p:spPr bwMode="auto">
            <a:xfrm>
              <a:off x="2081" y="1055"/>
              <a:ext cx="557" cy="551"/>
            </a:xfrm>
            <a:custGeom>
              <a:avLst/>
              <a:gdLst>
                <a:gd name="T0" fmla="*/ 556 w 1113"/>
                <a:gd name="T1" fmla="*/ 0 h 1102"/>
                <a:gd name="T2" fmla="*/ 627 w 1113"/>
                <a:gd name="T3" fmla="*/ 5 h 1102"/>
                <a:gd name="T4" fmla="*/ 694 w 1113"/>
                <a:gd name="T5" fmla="*/ 18 h 1102"/>
                <a:gd name="T6" fmla="*/ 757 w 1113"/>
                <a:gd name="T7" fmla="*/ 38 h 1102"/>
                <a:gd name="T8" fmla="*/ 817 w 1113"/>
                <a:gd name="T9" fmla="*/ 65 h 1102"/>
                <a:gd name="T10" fmla="*/ 875 w 1113"/>
                <a:gd name="T11" fmla="*/ 100 h 1102"/>
                <a:gd name="T12" fmla="*/ 926 w 1113"/>
                <a:gd name="T13" fmla="*/ 140 h 1102"/>
                <a:gd name="T14" fmla="*/ 972 w 1113"/>
                <a:gd name="T15" fmla="*/ 186 h 1102"/>
                <a:gd name="T16" fmla="*/ 1012 w 1113"/>
                <a:gd name="T17" fmla="*/ 236 h 1102"/>
                <a:gd name="T18" fmla="*/ 1047 w 1113"/>
                <a:gd name="T19" fmla="*/ 292 h 1102"/>
                <a:gd name="T20" fmla="*/ 1075 w 1113"/>
                <a:gd name="T21" fmla="*/ 352 h 1102"/>
                <a:gd name="T22" fmla="*/ 1096 w 1113"/>
                <a:gd name="T23" fmla="*/ 416 h 1102"/>
                <a:gd name="T24" fmla="*/ 1108 w 1113"/>
                <a:gd name="T25" fmla="*/ 482 h 1102"/>
                <a:gd name="T26" fmla="*/ 1113 w 1113"/>
                <a:gd name="T27" fmla="*/ 552 h 1102"/>
                <a:gd name="T28" fmla="*/ 1108 w 1113"/>
                <a:gd name="T29" fmla="*/ 621 h 1102"/>
                <a:gd name="T30" fmla="*/ 1096 w 1113"/>
                <a:gd name="T31" fmla="*/ 687 h 1102"/>
                <a:gd name="T32" fmla="*/ 1075 w 1113"/>
                <a:gd name="T33" fmla="*/ 750 h 1102"/>
                <a:gd name="T34" fmla="*/ 1047 w 1113"/>
                <a:gd name="T35" fmla="*/ 811 h 1102"/>
                <a:gd name="T36" fmla="*/ 1012 w 1113"/>
                <a:gd name="T37" fmla="*/ 867 h 1102"/>
                <a:gd name="T38" fmla="*/ 972 w 1113"/>
                <a:gd name="T39" fmla="*/ 918 h 1102"/>
                <a:gd name="T40" fmla="*/ 926 w 1113"/>
                <a:gd name="T41" fmla="*/ 964 h 1102"/>
                <a:gd name="T42" fmla="*/ 875 w 1113"/>
                <a:gd name="T43" fmla="*/ 1004 h 1102"/>
                <a:gd name="T44" fmla="*/ 817 w 1113"/>
                <a:gd name="T45" fmla="*/ 1038 h 1102"/>
                <a:gd name="T46" fmla="*/ 757 w 1113"/>
                <a:gd name="T47" fmla="*/ 1066 h 1102"/>
                <a:gd name="T48" fmla="*/ 694 w 1113"/>
                <a:gd name="T49" fmla="*/ 1086 h 1102"/>
                <a:gd name="T50" fmla="*/ 627 w 1113"/>
                <a:gd name="T51" fmla="*/ 1098 h 1102"/>
                <a:gd name="T52" fmla="*/ 556 w 1113"/>
                <a:gd name="T53" fmla="*/ 1102 h 1102"/>
                <a:gd name="T54" fmla="*/ 486 w 1113"/>
                <a:gd name="T55" fmla="*/ 1098 h 1102"/>
                <a:gd name="T56" fmla="*/ 420 w 1113"/>
                <a:gd name="T57" fmla="*/ 1086 h 1102"/>
                <a:gd name="T58" fmla="*/ 356 w 1113"/>
                <a:gd name="T59" fmla="*/ 1066 h 1102"/>
                <a:gd name="T60" fmla="*/ 295 w 1113"/>
                <a:gd name="T61" fmla="*/ 1038 h 1102"/>
                <a:gd name="T62" fmla="*/ 239 w 1113"/>
                <a:gd name="T63" fmla="*/ 1004 h 1102"/>
                <a:gd name="T64" fmla="*/ 188 w 1113"/>
                <a:gd name="T65" fmla="*/ 964 h 1102"/>
                <a:gd name="T66" fmla="*/ 140 w 1113"/>
                <a:gd name="T67" fmla="*/ 918 h 1102"/>
                <a:gd name="T68" fmla="*/ 100 w 1113"/>
                <a:gd name="T69" fmla="*/ 867 h 1102"/>
                <a:gd name="T70" fmla="*/ 66 w 1113"/>
                <a:gd name="T71" fmla="*/ 811 h 1102"/>
                <a:gd name="T72" fmla="*/ 37 w 1113"/>
                <a:gd name="T73" fmla="*/ 750 h 1102"/>
                <a:gd name="T74" fmla="*/ 17 w 1113"/>
                <a:gd name="T75" fmla="*/ 687 h 1102"/>
                <a:gd name="T76" fmla="*/ 4 w 1113"/>
                <a:gd name="T77" fmla="*/ 621 h 1102"/>
                <a:gd name="T78" fmla="*/ 0 w 1113"/>
                <a:gd name="T79" fmla="*/ 552 h 1102"/>
                <a:gd name="T80" fmla="*/ 4 w 1113"/>
                <a:gd name="T81" fmla="*/ 482 h 1102"/>
                <a:gd name="T82" fmla="*/ 17 w 1113"/>
                <a:gd name="T83" fmla="*/ 416 h 1102"/>
                <a:gd name="T84" fmla="*/ 37 w 1113"/>
                <a:gd name="T85" fmla="*/ 352 h 1102"/>
                <a:gd name="T86" fmla="*/ 66 w 1113"/>
                <a:gd name="T87" fmla="*/ 292 h 1102"/>
                <a:gd name="T88" fmla="*/ 100 w 1113"/>
                <a:gd name="T89" fmla="*/ 236 h 1102"/>
                <a:gd name="T90" fmla="*/ 140 w 1113"/>
                <a:gd name="T91" fmla="*/ 186 h 1102"/>
                <a:gd name="T92" fmla="*/ 188 w 1113"/>
                <a:gd name="T93" fmla="*/ 140 h 1102"/>
                <a:gd name="T94" fmla="*/ 239 w 1113"/>
                <a:gd name="T95" fmla="*/ 100 h 1102"/>
                <a:gd name="T96" fmla="*/ 295 w 1113"/>
                <a:gd name="T97" fmla="*/ 65 h 1102"/>
                <a:gd name="T98" fmla="*/ 356 w 1113"/>
                <a:gd name="T99" fmla="*/ 38 h 1102"/>
                <a:gd name="T100" fmla="*/ 420 w 1113"/>
                <a:gd name="T101" fmla="*/ 18 h 1102"/>
                <a:gd name="T102" fmla="*/ 486 w 1113"/>
                <a:gd name="T103" fmla="*/ 5 h 1102"/>
                <a:gd name="T104" fmla="*/ 556 w 1113"/>
                <a:gd name="T10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3" h="1102">
                  <a:moveTo>
                    <a:pt x="556" y="0"/>
                  </a:moveTo>
                  <a:lnTo>
                    <a:pt x="627" y="5"/>
                  </a:lnTo>
                  <a:lnTo>
                    <a:pt x="694" y="18"/>
                  </a:lnTo>
                  <a:lnTo>
                    <a:pt x="757" y="38"/>
                  </a:lnTo>
                  <a:lnTo>
                    <a:pt x="817" y="65"/>
                  </a:lnTo>
                  <a:lnTo>
                    <a:pt x="875" y="100"/>
                  </a:lnTo>
                  <a:lnTo>
                    <a:pt x="926" y="140"/>
                  </a:lnTo>
                  <a:lnTo>
                    <a:pt x="972" y="186"/>
                  </a:lnTo>
                  <a:lnTo>
                    <a:pt x="1012" y="236"/>
                  </a:lnTo>
                  <a:lnTo>
                    <a:pt x="1047" y="292"/>
                  </a:lnTo>
                  <a:lnTo>
                    <a:pt x="1075" y="352"/>
                  </a:lnTo>
                  <a:lnTo>
                    <a:pt x="1096" y="416"/>
                  </a:lnTo>
                  <a:lnTo>
                    <a:pt x="1108" y="482"/>
                  </a:lnTo>
                  <a:lnTo>
                    <a:pt x="1113" y="552"/>
                  </a:lnTo>
                  <a:lnTo>
                    <a:pt x="1108" y="621"/>
                  </a:lnTo>
                  <a:lnTo>
                    <a:pt x="1096" y="687"/>
                  </a:lnTo>
                  <a:lnTo>
                    <a:pt x="1075" y="750"/>
                  </a:lnTo>
                  <a:lnTo>
                    <a:pt x="1047" y="811"/>
                  </a:lnTo>
                  <a:lnTo>
                    <a:pt x="1012" y="867"/>
                  </a:lnTo>
                  <a:lnTo>
                    <a:pt x="972" y="918"/>
                  </a:lnTo>
                  <a:lnTo>
                    <a:pt x="926" y="964"/>
                  </a:lnTo>
                  <a:lnTo>
                    <a:pt x="875" y="1004"/>
                  </a:lnTo>
                  <a:lnTo>
                    <a:pt x="817" y="1038"/>
                  </a:lnTo>
                  <a:lnTo>
                    <a:pt x="757" y="1066"/>
                  </a:lnTo>
                  <a:lnTo>
                    <a:pt x="694" y="1086"/>
                  </a:lnTo>
                  <a:lnTo>
                    <a:pt x="627" y="1098"/>
                  </a:lnTo>
                  <a:lnTo>
                    <a:pt x="556" y="1102"/>
                  </a:lnTo>
                  <a:lnTo>
                    <a:pt x="486" y="1098"/>
                  </a:lnTo>
                  <a:lnTo>
                    <a:pt x="420" y="1086"/>
                  </a:lnTo>
                  <a:lnTo>
                    <a:pt x="356" y="1066"/>
                  </a:lnTo>
                  <a:lnTo>
                    <a:pt x="295" y="1038"/>
                  </a:lnTo>
                  <a:lnTo>
                    <a:pt x="239" y="1004"/>
                  </a:lnTo>
                  <a:lnTo>
                    <a:pt x="188" y="964"/>
                  </a:lnTo>
                  <a:lnTo>
                    <a:pt x="140" y="918"/>
                  </a:lnTo>
                  <a:lnTo>
                    <a:pt x="100" y="867"/>
                  </a:lnTo>
                  <a:lnTo>
                    <a:pt x="66" y="811"/>
                  </a:lnTo>
                  <a:lnTo>
                    <a:pt x="37" y="750"/>
                  </a:lnTo>
                  <a:lnTo>
                    <a:pt x="17" y="687"/>
                  </a:lnTo>
                  <a:lnTo>
                    <a:pt x="4" y="621"/>
                  </a:lnTo>
                  <a:lnTo>
                    <a:pt x="0" y="552"/>
                  </a:lnTo>
                  <a:lnTo>
                    <a:pt x="4" y="482"/>
                  </a:lnTo>
                  <a:lnTo>
                    <a:pt x="17" y="416"/>
                  </a:lnTo>
                  <a:lnTo>
                    <a:pt x="37" y="352"/>
                  </a:lnTo>
                  <a:lnTo>
                    <a:pt x="66" y="292"/>
                  </a:lnTo>
                  <a:lnTo>
                    <a:pt x="100" y="236"/>
                  </a:lnTo>
                  <a:lnTo>
                    <a:pt x="140" y="186"/>
                  </a:lnTo>
                  <a:lnTo>
                    <a:pt x="188" y="140"/>
                  </a:lnTo>
                  <a:lnTo>
                    <a:pt x="239" y="100"/>
                  </a:lnTo>
                  <a:lnTo>
                    <a:pt x="295" y="65"/>
                  </a:lnTo>
                  <a:lnTo>
                    <a:pt x="356" y="38"/>
                  </a:lnTo>
                  <a:lnTo>
                    <a:pt x="420" y="18"/>
                  </a:lnTo>
                  <a:lnTo>
                    <a:pt x="486" y="5"/>
                  </a:lnTo>
                  <a:lnTo>
                    <a:pt x="5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Imagen 3">
            <a:extLst>
              <a:ext uri="{FF2B5EF4-FFF2-40B4-BE49-F238E27FC236}">
                <a16:creationId xmlns:a16="http://schemas.microsoft.com/office/drawing/2014/main" id="{F732A272-B46B-6344-7183-5F4769A80FA1}"/>
              </a:ext>
            </a:extLst>
          </p:cNvPr>
          <p:cNvPicPr>
            <a:picLocks noChangeAspect="1"/>
          </p:cNvPicPr>
          <p:nvPr/>
        </p:nvPicPr>
        <p:blipFill>
          <a:blip r:embed="rId2"/>
          <a:stretch>
            <a:fillRect/>
          </a:stretch>
        </p:blipFill>
        <p:spPr>
          <a:xfrm>
            <a:off x="1189893" y="1601439"/>
            <a:ext cx="3524130" cy="2763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140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1000"/>
                                        <p:tgtEl>
                                          <p:spTgt spid="17"/>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9A41-9769-F5B8-8D8C-2F2040CFAA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48E4CD4-DDCF-CA64-4F2F-07FA6D0595C1}"/>
              </a:ext>
            </a:extLst>
          </p:cNvPr>
          <p:cNvSpPr>
            <a:spLocks noGrp="1"/>
          </p:cNvSpPr>
          <p:nvPr>
            <p:ph type="title"/>
          </p:nvPr>
        </p:nvSpPr>
        <p:spPr/>
        <p:txBody>
          <a:bodyPr>
            <a:normAutofit/>
          </a:bodyPr>
          <a:lstStyle/>
          <a:p>
            <a:pPr algn="ctr"/>
            <a:r>
              <a:rPr lang="es-MX" b="1">
                <a:solidFill>
                  <a:schemeClr val="bg1"/>
                </a:solidFill>
              </a:rPr>
              <a:t>Cifras de la feria</a:t>
            </a:r>
          </a:p>
        </p:txBody>
      </p:sp>
      <p:grpSp>
        <p:nvGrpSpPr>
          <p:cNvPr id="124" name="Group 1">
            <a:extLst>
              <a:ext uri="{FF2B5EF4-FFF2-40B4-BE49-F238E27FC236}">
                <a16:creationId xmlns:a16="http://schemas.microsoft.com/office/drawing/2014/main" id="{7DEF00F8-36A2-24D3-84BA-8E941D755AEE}"/>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C1F02C8E-325C-BB5B-838A-A2E7139B411F}"/>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8C0C3BF3-0042-3FA0-C7AE-DC6580777385}"/>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82B937F1-3402-5DCE-6934-65903DACBEEA}"/>
              </a:ext>
            </a:extLst>
          </p:cNvPr>
          <p:cNvGrpSpPr>
            <a:grpSpLocks/>
          </p:cNvGrpSpPr>
          <p:nvPr/>
        </p:nvGrpSpPr>
        <p:grpSpPr bwMode="auto">
          <a:xfrm>
            <a:off x="4888294" y="3429000"/>
            <a:ext cx="263525" cy="260350"/>
            <a:chOff x="4021138" y="4111625"/>
            <a:chExt cx="263525" cy="260350"/>
          </a:xfrm>
        </p:grpSpPr>
        <p:sp>
          <p:nvSpPr>
            <p:cNvPr id="128" name="Oval 13">
              <a:extLst>
                <a:ext uri="{FF2B5EF4-FFF2-40B4-BE49-F238E27FC236}">
                  <a16:creationId xmlns:a16="http://schemas.microsoft.com/office/drawing/2014/main" id="{66D27558-2A41-D04F-FFCB-A9E25799FDA1}"/>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56955447-36A8-89B8-9DC7-454F3EF56C8E}"/>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702ACFCC-E6E6-3485-2624-FF10B1E4ABAC}"/>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C362B608-AAA4-6420-18AC-8812804413E9}"/>
                </a:ext>
              </a:extLst>
            </p:cNvPr>
            <p:cNvSpPr>
              <a:spLocks noChangeArrowheads="1"/>
            </p:cNvSpPr>
            <p:nvPr/>
          </p:nvSpPr>
          <p:spPr bwMode="auto">
            <a:xfrm>
              <a:off x="5962650" y="4111625"/>
              <a:ext cx="258763"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5A58F695-D2A0-1CB7-292A-248017624E06}"/>
                </a:ext>
              </a:extLst>
            </p:cNvPr>
            <p:cNvSpPr>
              <a:spLocks noChangeArrowheads="1"/>
            </p:cNvSpPr>
            <p:nvPr/>
          </p:nvSpPr>
          <p:spPr bwMode="auto">
            <a:xfrm>
              <a:off x="6027738" y="4176713"/>
              <a:ext cx="128587"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1F0A85B6-D0B8-C97B-1D90-98262C5206DB}"/>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0ACE92D4-735E-A352-E9FF-D30F3EA53811}"/>
                </a:ext>
              </a:extLst>
            </p:cNvPr>
            <p:cNvSpPr>
              <a:spLocks noChangeArrowheads="1"/>
            </p:cNvSpPr>
            <p:nvPr/>
          </p:nvSpPr>
          <p:spPr bwMode="auto">
            <a:xfrm>
              <a:off x="9836150" y="4111625"/>
              <a:ext cx="261938"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83D9DD93-11EA-24F5-8AB1-04982EF0216E}"/>
                </a:ext>
              </a:extLst>
            </p:cNvPr>
            <p:cNvSpPr>
              <a:spLocks noChangeArrowheads="1"/>
            </p:cNvSpPr>
            <p:nvPr/>
          </p:nvSpPr>
          <p:spPr bwMode="auto">
            <a:xfrm>
              <a:off x="9904413" y="4176713"/>
              <a:ext cx="130175"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75138B96-1C70-81C2-2D9B-CAA51405C54C}"/>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41FD3A92-72A2-71AA-B6B6-C5B60C90BB25}"/>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A46D3F23-910B-0AD4-C3E9-5DE834FFE183}"/>
                </a:ext>
              </a:extLst>
            </p:cNvPr>
            <p:cNvSpPr>
              <a:spLocks noChangeArrowheads="1"/>
            </p:cNvSpPr>
            <p:nvPr/>
          </p:nvSpPr>
          <p:spPr bwMode="auto">
            <a:xfrm>
              <a:off x="1719263" y="2546350"/>
              <a:ext cx="989012"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FBC55060-5C6A-C74F-916E-D8CD5FB9838C}"/>
              </a:ext>
            </a:extLst>
          </p:cNvPr>
          <p:cNvGrpSpPr>
            <a:grpSpLocks/>
          </p:cNvGrpSpPr>
          <p:nvPr/>
        </p:nvGrpSpPr>
        <p:grpSpPr bwMode="auto">
          <a:xfrm>
            <a:off x="4318381" y="1655763"/>
            <a:ext cx="1403350" cy="1614487"/>
            <a:chOff x="3451225" y="2338388"/>
            <a:chExt cx="1403350" cy="1614488"/>
          </a:xfrm>
        </p:grpSpPr>
        <p:sp>
          <p:nvSpPr>
            <p:cNvPr id="140" name="Freeform 7">
              <a:extLst>
                <a:ext uri="{FF2B5EF4-FFF2-40B4-BE49-F238E27FC236}">
                  <a16:creationId xmlns:a16="http://schemas.microsoft.com/office/drawing/2014/main" id="{D499C283-16AD-FCF3-6FFF-E301F005129E}"/>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29BC7B74-BF78-9FBF-D005-C90CB1127258}"/>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385231B8-407B-2668-6F04-F285F3FA281D}"/>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A512C6CB-F38E-DBFF-4CC5-854368246339}"/>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5946458A-1067-E701-92F1-A796FC847B7B}"/>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ECC81A7A-D3FD-565E-587F-3F7AC635C4D6}"/>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E2A734D5-35CC-CDCE-580E-8E67BE3099A9}"/>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DF8350F5-65AD-9303-6283-FFA8199BE15E}"/>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01BC664C-9172-4B44-7EF0-C2487BF6991A}"/>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DA502335-1EA0-684D-DB7A-23F0BE80ECAD}"/>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3" name="Freeform 28">
            <a:extLst>
              <a:ext uri="{FF2B5EF4-FFF2-40B4-BE49-F238E27FC236}">
                <a16:creationId xmlns:a16="http://schemas.microsoft.com/office/drawing/2014/main" id="{41DF4788-D2E2-39AE-97D2-2EF447DE44DB}"/>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0102CFB2-DDEF-0973-C214-BE0B5773EAF5}"/>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90117937-65A1-7635-9790-4EDB745800B5}"/>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8A7CB7A9-712B-A7FC-92B6-DAD033F86396}"/>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rgbClr val="035A93"/>
          </a:solidFill>
          <a:ln>
            <a:noFill/>
          </a:ln>
        </p:spPr>
        <p:txBody>
          <a:bodyPr/>
          <a:lstStyle/>
          <a:p>
            <a:endParaRPr lang="es-CO"/>
          </a:p>
        </p:txBody>
      </p:sp>
      <p:sp>
        <p:nvSpPr>
          <p:cNvPr id="158" name="Freeform 33">
            <a:extLst>
              <a:ext uri="{FF2B5EF4-FFF2-40B4-BE49-F238E27FC236}">
                <a16:creationId xmlns:a16="http://schemas.microsoft.com/office/drawing/2014/main" id="{F2853C7D-D2A6-AD91-5E07-05EF3A9A316F}"/>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C954894B-2D5C-4F43-760B-995235F8E679}"/>
              </a:ext>
            </a:extLst>
          </p:cNvPr>
          <p:cNvSpPr>
            <a:spLocks noChangeArrowheads="1"/>
          </p:cNvSpPr>
          <p:nvPr/>
        </p:nvSpPr>
        <p:spPr bwMode="auto">
          <a:xfrm>
            <a:off x="2096340" y="4432300"/>
            <a:ext cx="2039021" cy="55399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b="1">
                <a:solidFill>
                  <a:schemeClr val="bg2"/>
                </a:solidFill>
                <a:latin typeface="+mn-lt"/>
              </a:rPr>
              <a:t>Participación de </a:t>
            </a:r>
          </a:p>
          <a:p>
            <a:pPr algn="ctr">
              <a:defRPr/>
            </a:pPr>
            <a:r>
              <a:rPr lang="es-CO" altLang="ru-RU">
                <a:solidFill>
                  <a:schemeClr val="bg2"/>
                </a:solidFill>
                <a:latin typeface="+mn-lt"/>
              </a:rPr>
              <a:t>la ciudadanía </a:t>
            </a:r>
          </a:p>
        </p:txBody>
      </p:sp>
      <p:sp>
        <p:nvSpPr>
          <p:cNvPr id="161" name="Rectangle 26">
            <a:extLst>
              <a:ext uri="{FF2B5EF4-FFF2-40B4-BE49-F238E27FC236}">
                <a16:creationId xmlns:a16="http://schemas.microsoft.com/office/drawing/2014/main" id="{49FDA09D-0E66-BD20-735C-80FBEA3B1073}"/>
              </a:ext>
            </a:extLst>
          </p:cNvPr>
          <p:cNvSpPr>
            <a:spLocks noChangeArrowheads="1"/>
          </p:cNvSpPr>
          <p:nvPr/>
        </p:nvSpPr>
        <p:spPr bwMode="auto">
          <a:xfrm>
            <a:off x="4192691"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accent1"/>
                </a:solidFill>
                <a:latin typeface="+mj-lt"/>
              </a:rPr>
              <a:t>Parti</a:t>
            </a:r>
            <a:r>
              <a:rPr lang="es-CO" altLang="ru-RU" b="1">
                <a:solidFill>
                  <a:srgbClr val="006397"/>
                </a:solidFill>
                <a:latin typeface="+mj-lt"/>
              </a:rPr>
              <a:t>ci</a:t>
            </a:r>
            <a:r>
              <a:rPr lang="es-CO" altLang="ru-RU" b="1">
                <a:solidFill>
                  <a:schemeClr val="accent1"/>
                </a:solidFill>
                <a:latin typeface="+mj-lt"/>
              </a:rPr>
              <a:t>pación </a:t>
            </a:r>
          </a:p>
          <a:p>
            <a:pPr algn="ctr"/>
            <a:r>
              <a:rPr lang="es-CO" altLang="ru-RU">
                <a:solidFill>
                  <a:schemeClr val="tx1">
                    <a:lumMod val="50000"/>
                    <a:lumOff val="50000"/>
                  </a:schemeClr>
                </a:solidFill>
                <a:latin typeface="+mn-lt"/>
              </a:rPr>
              <a:t>en cifras</a:t>
            </a:r>
          </a:p>
        </p:txBody>
      </p:sp>
      <p:sp>
        <p:nvSpPr>
          <p:cNvPr id="162" name="Rectangle 27">
            <a:extLst>
              <a:ext uri="{FF2B5EF4-FFF2-40B4-BE49-F238E27FC236}">
                <a16:creationId xmlns:a16="http://schemas.microsoft.com/office/drawing/2014/main" id="{855AA5C4-92B8-B4FC-FD78-B8ADF47E2BBD}"/>
              </a:ext>
            </a:extLst>
          </p:cNvPr>
          <p:cNvSpPr>
            <a:spLocks noChangeArrowheads="1"/>
          </p:cNvSpPr>
          <p:nvPr/>
        </p:nvSpPr>
        <p:spPr bwMode="auto">
          <a:xfrm>
            <a:off x="6189545" y="4432300"/>
            <a:ext cx="158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Estrategia de </a:t>
            </a:r>
          </a:p>
          <a:p>
            <a:pPr algn="ctr">
              <a:defRPr/>
            </a:pPr>
            <a:r>
              <a:rPr lang="es-MX" altLang="ru-RU" b="1">
                <a:solidFill>
                  <a:schemeClr val="bg2"/>
                </a:solidFill>
                <a:latin typeface="+mn-lt"/>
              </a:rPr>
              <a:t>interacción </a:t>
            </a:r>
          </a:p>
          <a:p>
            <a:pPr algn="ctr">
              <a:defRPr/>
            </a:pPr>
            <a:r>
              <a:rPr lang="es-MX" altLang="ru-RU">
                <a:solidFill>
                  <a:schemeClr val="bg2"/>
                </a:solidFill>
                <a:latin typeface="+mn-lt"/>
              </a:rPr>
              <a:t>y entrega de </a:t>
            </a:r>
          </a:p>
          <a:p>
            <a:pPr algn="ctr">
              <a:defRPr/>
            </a:pPr>
            <a:r>
              <a:rPr lang="es-MX" altLang="ru-RU">
                <a:solidFill>
                  <a:schemeClr val="bg2"/>
                </a:solidFill>
                <a:latin typeface="+mn-lt"/>
              </a:rPr>
              <a:t>incentivos </a:t>
            </a:r>
          </a:p>
        </p:txBody>
      </p:sp>
      <p:sp>
        <p:nvSpPr>
          <p:cNvPr id="163" name="Rectangle 28">
            <a:extLst>
              <a:ext uri="{FF2B5EF4-FFF2-40B4-BE49-F238E27FC236}">
                <a16:creationId xmlns:a16="http://schemas.microsoft.com/office/drawing/2014/main" id="{2924B1A6-B725-1B13-9FB9-4D61AA31414C}"/>
              </a:ext>
            </a:extLst>
          </p:cNvPr>
          <p:cNvSpPr>
            <a:spLocks noChangeArrowheads="1"/>
          </p:cNvSpPr>
          <p:nvPr/>
        </p:nvSpPr>
        <p:spPr bwMode="auto">
          <a:xfrm>
            <a:off x="7856121" y="4432300"/>
            <a:ext cx="2188978" cy="1107996"/>
          </a:xfrm>
          <a:prstGeom prst="rect">
            <a:avLst/>
          </a:prstGeom>
          <a:noFill/>
          <a:ln>
            <a:noFill/>
          </a:ln>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22BF15F9-BD1F-6156-8510-D30F695B09D2}"/>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rgbClr val="035A93"/>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BF7B4D1C-F327-1DF4-1FEC-8E358C957597}"/>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5646ECC4-23EA-A553-E312-E83E83AFF0A9}"/>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8CC9F494-B50C-E0A5-D9D5-87AC6F09FA1E}"/>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34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127"/>
                                        </p:tgtEl>
                                        <p:attrNameLst>
                                          <p:attrName>style.visibility</p:attrName>
                                        </p:attrNameLst>
                                      </p:cBhvr>
                                      <p:to>
                                        <p:strVal val="visible"/>
                                      </p:to>
                                    </p:set>
                                    <p:anim calcmode="lin" valueType="num">
                                      <p:cBhvr>
                                        <p:cTn id="7" dur="1000" fill="hold"/>
                                        <p:tgtEl>
                                          <p:spTgt spid="127"/>
                                        </p:tgtEl>
                                        <p:attrNameLst>
                                          <p:attrName>ppt_w</p:attrName>
                                        </p:attrNameLst>
                                      </p:cBhvr>
                                      <p:tavLst>
                                        <p:tav tm="0">
                                          <p:val>
                                            <p:fltVal val="0"/>
                                          </p:val>
                                        </p:tav>
                                        <p:tav tm="100000">
                                          <p:val>
                                            <p:strVal val="#ppt_w"/>
                                          </p:val>
                                        </p:tav>
                                      </p:tavLst>
                                    </p:anim>
                                    <p:anim calcmode="lin" valueType="num">
                                      <p:cBhvr>
                                        <p:cTn id="8" dur="1000" fill="hold"/>
                                        <p:tgtEl>
                                          <p:spTgt spid="127"/>
                                        </p:tgtEl>
                                        <p:attrNameLst>
                                          <p:attrName>ppt_h</p:attrName>
                                        </p:attrNameLst>
                                      </p:cBhvr>
                                      <p:tavLst>
                                        <p:tav tm="0">
                                          <p:val>
                                            <p:fltVal val="0"/>
                                          </p:val>
                                        </p:tav>
                                        <p:tav tm="100000">
                                          <p:val>
                                            <p:strVal val="#ppt_h"/>
                                          </p:val>
                                        </p:tav>
                                      </p:tavLst>
                                    </p:anim>
                                    <p:animEffect transition="in" filter="fade">
                                      <p:cBhvr>
                                        <p:cTn id="9" dur="1000"/>
                                        <p:tgtEl>
                                          <p:spTgt spid="127"/>
                                        </p:tgtEl>
                                      </p:cBhvr>
                                    </p:animEffect>
                                  </p:childTnLst>
                                </p:cTn>
                              </p:par>
                              <p:par>
                                <p:cTn id="10" presetID="22" presetClass="entr" presetSubtype="8" fill="hold" nodeType="withEffect">
                                  <p:stCondLst>
                                    <p:cond delay="300"/>
                                  </p:stCondLst>
                                  <p:childTnLst>
                                    <p:set>
                                      <p:cBhvr>
                                        <p:cTn id="11" dur="1" fill="hold">
                                          <p:stCondLst>
                                            <p:cond delay="0"/>
                                          </p:stCondLst>
                                        </p:cTn>
                                        <p:tgtEl>
                                          <p:spTgt spid="157"/>
                                        </p:tgtEl>
                                        <p:attrNameLst>
                                          <p:attrName>style.visibility</p:attrName>
                                        </p:attrNameLst>
                                      </p:cBhvr>
                                      <p:to>
                                        <p:strVal val="visible"/>
                                      </p:to>
                                    </p:set>
                                    <p:animEffect transition="in" filter="wipe(left)">
                                      <p:cBhvr>
                                        <p:cTn id="12" dur="1000"/>
                                        <p:tgtEl>
                                          <p:spTgt spid="157"/>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ppt_w</p:attrName>
                                        </p:attrNameLst>
                                      </p:cBhvr>
                                      <p:tavLst>
                                        <p:tav tm="0">
                                          <p:val>
                                            <p:fltVal val="0"/>
                                          </p:val>
                                        </p:tav>
                                        <p:tav tm="100000">
                                          <p:val>
                                            <p:strVal val="#ppt_w"/>
                                          </p:val>
                                        </p:tav>
                                      </p:tavLst>
                                    </p:anim>
                                    <p:anim calcmode="lin" valueType="num">
                                      <p:cBhvr>
                                        <p:cTn id="16" dur="1000" fill="hold"/>
                                        <p:tgtEl>
                                          <p:spTgt spid="130"/>
                                        </p:tgtEl>
                                        <p:attrNameLst>
                                          <p:attrName>ppt_h</p:attrName>
                                        </p:attrNameLst>
                                      </p:cBhvr>
                                      <p:tavLst>
                                        <p:tav tm="0">
                                          <p:val>
                                            <p:fltVal val="0"/>
                                          </p:val>
                                        </p:tav>
                                        <p:tav tm="100000">
                                          <p:val>
                                            <p:strVal val="#ppt_h"/>
                                          </p:val>
                                        </p:tav>
                                      </p:tavLst>
                                    </p:anim>
                                    <p:animEffect transition="in" filter="fade">
                                      <p:cBhvr>
                                        <p:cTn id="17" dur="1000"/>
                                        <p:tgtEl>
                                          <p:spTgt spid="130"/>
                                        </p:tgtEl>
                                      </p:cBhvr>
                                    </p:animEffect>
                                  </p:childTnLst>
                                </p:cTn>
                              </p:par>
                              <p:par>
                                <p:cTn id="18" presetID="2" presetClass="entr" presetSubtype="1" fill="hold" nodeType="withEffect">
                                  <p:stCondLst>
                                    <p:cond delay="400"/>
                                  </p:stCondLst>
                                  <p:childTnLst>
                                    <p:set>
                                      <p:cBhvr>
                                        <p:cTn id="19" dur="1" fill="hold">
                                          <p:stCondLst>
                                            <p:cond delay="0"/>
                                          </p:stCondLst>
                                        </p:cTn>
                                        <p:tgtEl>
                                          <p:spTgt spid="139"/>
                                        </p:tgtEl>
                                        <p:attrNameLst>
                                          <p:attrName>style.visibility</p:attrName>
                                        </p:attrNameLst>
                                      </p:cBhvr>
                                      <p:to>
                                        <p:strVal val="visible"/>
                                      </p:to>
                                    </p:set>
                                    <p:anim calcmode="lin" valueType="num">
                                      <p:cBhvr additive="base">
                                        <p:cTn id="20" dur="1000" fill="hold"/>
                                        <p:tgtEl>
                                          <p:spTgt spid="139"/>
                                        </p:tgtEl>
                                        <p:attrNameLst>
                                          <p:attrName>ppt_x</p:attrName>
                                        </p:attrNameLst>
                                      </p:cBhvr>
                                      <p:tavLst>
                                        <p:tav tm="0">
                                          <p:val>
                                            <p:strVal val="#ppt_x"/>
                                          </p:val>
                                        </p:tav>
                                        <p:tav tm="100000">
                                          <p:val>
                                            <p:strVal val="#ppt_x"/>
                                          </p:val>
                                        </p:tav>
                                      </p:tavLst>
                                    </p:anim>
                                    <p:anim calcmode="lin" valueType="num">
                                      <p:cBhvr additive="base">
                                        <p:cTn id="21" dur="1000" fill="hold"/>
                                        <p:tgtEl>
                                          <p:spTgt spid="139"/>
                                        </p:tgtEl>
                                        <p:attrNameLst>
                                          <p:attrName>ppt_y</p:attrName>
                                        </p:attrNameLst>
                                      </p:cBhvr>
                                      <p:tavLst>
                                        <p:tav tm="0">
                                          <p:val>
                                            <p:strVal val="0-#ppt_h/2"/>
                                          </p:val>
                                        </p:tav>
                                        <p:tav tm="100000">
                                          <p:val>
                                            <p:strVal val="#ppt_y"/>
                                          </p:val>
                                        </p:tav>
                                      </p:tavLst>
                                    </p:anim>
                                  </p:childTnLst>
                                </p:cTn>
                              </p:par>
                              <p:par>
                                <p:cTn id="22" presetID="22" presetClass="entr" presetSubtype="1" fill="hold" nodeType="withEffect">
                                  <p:stCondLst>
                                    <p:cond delay="400"/>
                                  </p:stCondLst>
                                  <p:childTnLst>
                                    <p:set>
                                      <p:cBhvr>
                                        <p:cTn id="23" dur="1" fill="hold">
                                          <p:stCondLst>
                                            <p:cond delay="0"/>
                                          </p:stCondLst>
                                        </p:cTn>
                                        <p:tgtEl>
                                          <p:spTgt spid="152"/>
                                        </p:tgtEl>
                                        <p:attrNameLst>
                                          <p:attrName>style.visibility</p:attrName>
                                        </p:attrNameLst>
                                      </p:cBhvr>
                                      <p:to>
                                        <p:strVal val="visible"/>
                                      </p:to>
                                    </p:set>
                                    <p:animEffect transition="in" filter="wipe(up)">
                                      <p:cBhvr>
                                        <p:cTn id="24" dur="1000"/>
                                        <p:tgtEl>
                                          <p:spTgt spid="152"/>
                                        </p:tgtEl>
                                      </p:cBhvr>
                                    </p:animEffect>
                                  </p:childTnLst>
                                </p:cTn>
                              </p:par>
                              <p:par>
                                <p:cTn id="25" presetID="2" presetClass="entr" presetSubtype="4" fill="hold" grpId="0" nodeType="withEffect">
                                  <p:stCondLst>
                                    <p:cond delay="175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1000" fill="hold"/>
                                        <p:tgtEl>
                                          <p:spTgt spid="161"/>
                                        </p:tgtEl>
                                        <p:attrNameLst>
                                          <p:attrName>ppt_x</p:attrName>
                                        </p:attrNameLst>
                                      </p:cBhvr>
                                      <p:tavLst>
                                        <p:tav tm="0">
                                          <p:val>
                                            <p:strVal val="#ppt_x"/>
                                          </p:val>
                                        </p:tav>
                                        <p:tav tm="100000">
                                          <p:val>
                                            <p:strVal val="#ppt_x"/>
                                          </p:val>
                                        </p:tav>
                                      </p:tavLst>
                                    </p:anim>
                                    <p:anim calcmode="lin" valueType="num">
                                      <p:cBhvr additive="base">
                                        <p:cTn id="28" dur="10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7443F-3DBE-752E-8F3F-9316C77672D9}"/>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CE0C6E08-90A1-456D-DC7F-EB751E18A0B4}"/>
              </a:ext>
            </a:extLst>
          </p:cNvPr>
          <p:cNvSpPr txBox="1">
            <a:spLocks/>
          </p:cNvSpPr>
          <p:nvPr/>
        </p:nvSpPr>
        <p:spPr>
          <a:xfrm>
            <a:off x="3902524" y="1527277"/>
            <a:ext cx="1600252"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chemeClr val="accent1"/>
                </a:solidFill>
                <a:latin typeface="Bebas Neue" panose="020B0606020202050201" pitchFamily="34" charset="0"/>
              </a:rPr>
              <a:t>517</a:t>
            </a:r>
          </a:p>
        </p:txBody>
      </p:sp>
      <p:sp>
        <p:nvSpPr>
          <p:cNvPr id="8" name="Text Placeholder 6">
            <a:extLst>
              <a:ext uri="{FF2B5EF4-FFF2-40B4-BE49-F238E27FC236}">
                <a16:creationId xmlns:a16="http://schemas.microsoft.com/office/drawing/2014/main" id="{6580B156-FE4E-89C2-4950-4B244E33020F}"/>
              </a:ext>
            </a:extLst>
          </p:cNvPr>
          <p:cNvSpPr txBox="1">
            <a:spLocks/>
          </p:cNvSpPr>
          <p:nvPr/>
        </p:nvSpPr>
        <p:spPr>
          <a:xfrm>
            <a:off x="3850484" y="1121764"/>
            <a:ext cx="2143794" cy="465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noProof="0">
                <a:solidFill>
                  <a:schemeClr val="tx1">
                    <a:lumMod val="50000"/>
                    <a:lumOff val="50000"/>
                  </a:schemeClr>
                </a:solidFill>
              </a:rPr>
              <a:t>Alcance</a:t>
            </a:r>
            <a:endParaRPr lang="es-CO" sz="2000" noProof="0">
              <a:solidFill>
                <a:schemeClr val="tx1">
                  <a:lumMod val="50000"/>
                  <a:lumOff val="50000"/>
                </a:schemeClr>
              </a:solidFill>
              <a:latin typeface="+mj-lt"/>
            </a:endParaRPr>
          </a:p>
        </p:txBody>
      </p:sp>
      <p:sp>
        <p:nvSpPr>
          <p:cNvPr id="30" name="Rounded Rectangle 11">
            <a:extLst>
              <a:ext uri="{FF2B5EF4-FFF2-40B4-BE49-F238E27FC236}">
                <a16:creationId xmlns:a16="http://schemas.microsoft.com/office/drawing/2014/main" id="{2EB955E3-C5CB-CD82-506E-64F04DA3C0BE}"/>
              </a:ext>
            </a:extLst>
          </p:cNvPr>
          <p:cNvSpPr/>
          <p:nvPr/>
        </p:nvSpPr>
        <p:spPr>
          <a:xfrm>
            <a:off x="3062696" y="1140388"/>
            <a:ext cx="774000" cy="773778"/>
          </a:xfrm>
          <a:prstGeom prst="roundRect">
            <a:avLst>
              <a:gd name="adj" fmla="val 8000"/>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network">
            <a:extLst>
              <a:ext uri="{FF2B5EF4-FFF2-40B4-BE49-F238E27FC236}">
                <a16:creationId xmlns:a16="http://schemas.microsoft.com/office/drawing/2014/main" id="{7088E814-1B33-B774-E934-97E7FA80A823}"/>
              </a:ext>
            </a:extLst>
          </p:cNvPr>
          <p:cNvGrpSpPr>
            <a:grpSpLocks noChangeAspect="1"/>
          </p:cNvGrpSpPr>
          <p:nvPr/>
        </p:nvGrpSpPr>
        <p:grpSpPr bwMode="auto">
          <a:xfrm>
            <a:off x="3103190" y="1254790"/>
            <a:ext cx="662203" cy="631031"/>
            <a:chOff x="5385" y="2460"/>
            <a:chExt cx="871" cy="830"/>
          </a:xfrm>
          <a:solidFill>
            <a:schemeClr val="bg1"/>
          </a:solidFill>
        </p:grpSpPr>
        <p:sp>
          <p:nvSpPr>
            <p:cNvPr id="35" name="Freeform 288">
              <a:extLst>
                <a:ext uri="{FF2B5EF4-FFF2-40B4-BE49-F238E27FC236}">
                  <a16:creationId xmlns:a16="http://schemas.microsoft.com/office/drawing/2014/main" id="{2685C9E8-BB92-B022-42F9-C999DD66103A}"/>
                </a:ext>
              </a:extLst>
            </p:cNvPr>
            <p:cNvSpPr>
              <a:spLocks noEditPoints="1"/>
            </p:cNvSpPr>
            <p:nvPr/>
          </p:nvSpPr>
          <p:spPr bwMode="auto">
            <a:xfrm>
              <a:off x="6023" y="2463"/>
              <a:ext cx="233" cy="342"/>
            </a:xfrm>
            <a:custGeom>
              <a:avLst/>
              <a:gdLst>
                <a:gd name="T0" fmla="*/ 188 w 236"/>
                <a:gd name="T1" fmla="*/ 74 h 347"/>
                <a:gd name="T2" fmla="*/ 114 w 236"/>
                <a:gd name="T3" fmla="*/ 147 h 347"/>
                <a:gd name="T4" fmla="*/ 40 w 236"/>
                <a:gd name="T5" fmla="*/ 74 h 347"/>
                <a:gd name="T6" fmla="*/ 114 w 236"/>
                <a:gd name="T7" fmla="*/ 0 h 347"/>
                <a:gd name="T8" fmla="*/ 188 w 236"/>
                <a:gd name="T9" fmla="*/ 74 h 347"/>
                <a:gd name="T10" fmla="*/ 236 w 236"/>
                <a:gd name="T11" fmla="*/ 347 h 347"/>
                <a:gd name="T12" fmla="*/ 153 w 236"/>
                <a:gd name="T13" fmla="*/ 180 h 347"/>
                <a:gd name="T14" fmla="*/ 83 w 236"/>
                <a:gd name="T15" fmla="*/ 180 h 347"/>
                <a:gd name="T16" fmla="*/ 0 w 236"/>
                <a:gd name="T17" fmla="*/ 347 h 347"/>
                <a:gd name="T18" fmla="*/ 236 w 236"/>
                <a:gd name="T19"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7">
                  <a:moveTo>
                    <a:pt x="188" y="74"/>
                  </a:moveTo>
                  <a:cubicBezTo>
                    <a:pt x="188" y="114"/>
                    <a:pt x="155" y="147"/>
                    <a:pt x="114" y="147"/>
                  </a:cubicBezTo>
                  <a:cubicBezTo>
                    <a:pt x="73" y="147"/>
                    <a:pt x="40" y="114"/>
                    <a:pt x="40" y="74"/>
                  </a:cubicBezTo>
                  <a:cubicBezTo>
                    <a:pt x="40" y="33"/>
                    <a:pt x="73" y="0"/>
                    <a:pt x="114" y="0"/>
                  </a:cubicBezTo>
                  <a:cubicBezTo>
                    <a:pt x="155" y="0"/>
                    <a:pt x="188" y="33"/>
                    <a:pt x="188" y="74"/>
                  </a:cubicBezTo>
                  <a:close/>
                  <a:moveTo>
                    <a:pt x="236" y="347"/>
                  </a:moveTo>
                  <a:cubicBezTo>
                    <a:pt x="236" y="298"/>
                    <a:pt x="217" y="180"/>
                    <a:pt x="153" y="180"/>
                  </a:cubicBezTo>
                  <a:cubicBezTo>
                    <a:pt x="116" y="180"/>
                    <a:pt x="157" y="180"/>
                    <a:pt x="83" y="180"/>
                  </a:cubicBezTo>
                  <a:cubicBezTo>
                    <a:pt x="9" y="180"/>
                    <a:pt x="0" y="290"/>
                    <a:pt x="0" y="347"/>
                  </a:cubicBezTo>
                  <a:cubicBezTo>
                    <a:pt x="0" y="347"/>
                    <a:pt x="160" y="347"/>
                    <a:pt x="236"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9">
              <a:extLst>
                <a:ext uri="{FF2B5EF4-FFF2-40B4-BE49-F238E27FC236}">
                  <a16:creationId xmlns:a16="http://schemas.microsoft.com/office/drawing/2014/main" id="{0A040E4C-BA0C-D196-5678-E8A3B894A39E}"/>
                </a:ext>
              </a:extLst>
            </p:cNvPr>
            <p:cNvSpPr>
              <a:spLocks noEditPoints="1"/>
            </p:cNvSpPr>
            <p:nvPr/>
          </p:nvSpPr>
          <p:spPr bwMode="auto">
            <a:xfrm>
              <a:off x="5704" y="2947"/>
              <a:ext cx="233" cy="343"/>
            </a:xfrm>
            <a:custGeom>
              <a:avLst/>
              <a:gdLst>
                <a:gd name="T0" fmla="*/ 188 w 236"/>
                <a:gd name="T1" fmla="*/ 74 h 348"/>
                <a:gd name="T2" fmla="*/ 114 w 236"/>
                <a:gd name="T3" fmla="*/ 148 h 348"/>
                <a:gd name="T4" fmla="*/ 40 w 236"/>
                <a:gd name="T5" fmla="*/ 74 h 348"/>
                <a:gd name="T6" fmla="*/ 114 w 236"/>
                <a:gd name="T7" fmla="*/ 0 h 348"/>
                <a:gd name="T8" fmla="*/ 188 w 236"/>
                <a:gd name="T9" fmla="*/ 74 h 348"/>
                <a:gd name="T10" fmla="*/ 236 w 236"/>
                <a:gd name="T11" fmla="*/ 348 h 348"/>
                <a:gd name="T12" fmla="*/ 153 w 236"/>
                <a:gd name="T13" fmla="*/ 180 h 348"/>
                <a:gd name="T14" fmla="*/ 83 w 236"/>
                <a:gd name="T15" fmla="*/ 180 h 348"/>
                <a:gd name="T16" fmla="*/ 0 w 236"/>
                <a:gd name="T17" fmla="*/ 347 h 348"/>
                <a:gd name="T18" fmla="*/ 236 w 236"/>
                <a:gd name="T19"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8">
                  <a:moveTo>
                    <a:pt x="188" y="74"/>
                  </a:moveTo>
                  <a:cubicBezTo>
                    <a:pt x="188" y="115"/>
                    <a:pt x="155" y="148"/>
                    <a:pt x="114" y="148"/>
                  </a:cubicBezTo>
                  <a:cubicBezTo>
                    <a:pt x="73" y="148"/>
                    <a:pt x="40" y="115"/>
                    <a:pt x="40" y="74"/>
                  </a:cubicBezTo>
                  <a:cubicBezTo>
                    <a:pt x="40" y="33"/>
                    <a:pt x="73" y="0"/>
                    <a:pt x="114" y="0"/>
                  </a:cubicBezTo>
                  <a:cubicBezTo>
                    <a:pt x="155" y="0"/>
                    <a:pt x="188" y="33"/>
                    <a:pt x="188" y="74"/>
                  </a:cubicBezTo>
                  <a:close/>
                  <a:moveTo>
                    <a:pt x="236" y="348"/>
                  </a:moveTo>
                  <a:cubicBezTo>
                    <a:pt x="236" y="298"/>
                    <a:pt x="217" y="180"/>
                    <a:pt x="153" y="180"/>
                  </a:cubicBezTo>
                  <a:cubicBezTo>
                    <a:pt x="116" y="180"/>
                    <a:pt x="157" y="180"/>
                    <a:pt x="83" y="180"/>
                  </a:cubicBezTo>
                  <a:cubicBezTo>
                    <a:pt x="9" y="180"/>
                    <a:pt x="0" y="291"/>
                    <a:pt x="0" y="347"/>
                  </a:cubicBezTo>
                  <a:cubicBezTo>
                    <a:pt x="0" y="347"/>
                    <a:pt x="161" y="348"/>
                    <a:pt x="236"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0">
              <a:extLst>
                <a:ext uri="{FF2B5EF4-FFF2-40B4-BE49-F238E27FC236}">
                  <a16:creationId xmlns:a16="http://schemas.microsoft.com/office/drawing/2014/main" id="{85A34CEE-8DCB-277A-FF42-25BC57ECDCD1}"/>
                </a:ext>
              </a:extLst>
            </p:cNvPr>
            <p:cNvSpPr>
              <a:spLocks noEditPoints="1"/>
            </p:cNvSpPr>
            <p:nvPr/>
          </p:nvSpPr>
          <p:spPr bwMode="auto">
            <a:xfrm>
              <a:off x="5385" y="2460"/>
              <a:ext cx="233" cy="343"/>
            </a:xfrm>
            <a:custGeom>
              <a:avLst/>
              <a:gdLst>
                <a:gd name="T0" fmla="*/ 188 w 236"/>
                <a:gd name="T1" fmla="*/ 74 h 348"/>
                <a:gd name="T2" fmla="*/ 114 w 236"/>
                <a:gd name="T3" fmla="*/ 148 h 348"/>
                <a:gd name="T4" fmla="*/ 40 w 236"/>
                <a:gd name="T5" fmla="*/ 74 h 348"/>
                <a:gd name="T6" fmla="*/ 114 w 236"/>
                <a:gd name="T7" fmla="*/ 0 h 348"/>
                <a:gd name="T8" fmla="*/ 188 w 236"/>
                <a:gd name="T9" fmla="*/ 74 h 348"/>
                <a:gd name="T10" fmla="*/ 236 w 236"/>
                <a:gd name="T11" fmla="*/ 348 h 348"/>
                <a:gd name="T12" fmla="*/ 153 w 236"/>
                <a:gd name="T13" fmla="*/ 180 h 348"/>
                <a:gd name="T14" fmla="*/ 83 w 236"/>
                <a:gd name="T15" fmla="*/ 180 h 348"/>
                <a:gd name="T16" fmla="*/ 0 w 236"/>
                <a:gd name="T17" fmla="*/ 347 h 348"/>
                <a:gd name="T18" fmla="*/ 236 w 236"/>
                <a:gd name="T19"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8">
                  <a:moveTo>
                    <a:pt x="188" y="74"/>
                  </a:moveTo>
                  <a:cubicBezTo>
                    <a:pt x="188" y="115"/>
                    <a:pt x="155" y="148"/>
                    <a:pt x="114" y="148"/>
                  </a:cubicBezTo>
                  <a:cubicBezTo>
                    <a:pt x="73" y="148"/>
                    <a:pt x="40" y="115"/>
                    <a:pt x="40" y="74"/>
                  </a:cubicBezTo>
                  <a:cubicBezTo>
                    <a:pt x="40" y="33"/>
                    <a:pt x="73" y="0"/>
                    <a:pt x="114" y="0"/>
                  </a:cubicBezTo>
                  <a:cubicBezTo>
                    <a:pt x="155" y="0"/>
                    <a:pt x="188" y="33"/>
                    <a:pt x="188" y="74"/>
                  </a:cubicBezTo>
                  <a:close/>
                  <a:moveTo>
                    <a:pt x="236" y="348"/>
                  </a:moveTo>
                  <a:cubicBezTo>
                    <a:pt x="236" y="298"/>
                    <a:pt x="217" y="180"/>
                    <a:pt x="153" y="180"/>
                  </a:cubicBezTo>
                  <a:cubicBezTo>
                    <a:pt x="116" y="180"/>
                    <a:pt x="157" y="180"/>
                    <a:pt x="83" y="180"/>
                  </a:cubicBezTo>
                  <a:cubicBezTo>
                    <a:pt x="9" y="180"/>
                    <a:pt x="0" y="291"/>
                    <a:pt x="0" y="347"/>
                  </a:cubicBezTo>
                  <a:cubicBezTo>
                    <a:pt x="0" y="347"/>
                    <a:pt x="161" y="348"/>
                    <a:pt x="236"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1">
              <a:extLst>
                <a:ext uri="{FF2B5EF4-FFF2-40B4-BE49-F238E27FC236}">
                  <a16:creationId xmlns:a16="http://schemas.microsoft.com/office/drawing/2014/main" id="{117D656B-A4EA-EA76-C420-DA3E8C74FE73}"/>
                </a:ext>
              </a:extLst>
            </p:cNvPr>
            <p:cNvSpPr>
              <a:spLocks noEditPoints="1"/>
            </p:cNvSpPr>
            <p:nvPr/>
          </p:nvSpPr>
          <p:spPr bwMode="auto">
            <a:xfrm>
              <a:off x="5436" y="2501"/>
              <a:ext cx="766" cy="709"/>
            </a:xfrm>
            <a:custGeom>
              <a:avLst/>
              <a:gdLst>
                <a:gd name="T0" fmla="*/ 42 w 775"/>
                <a:gd name="T1" fmla="*/ 331 h 718"/>
                <a:gd name="T2" fmla="*/ 13 w 775"/>
                <a:gd name="T3" fmla="*/ 356 h 718"/>
                <a:gd name="T4" fmla="*/ 218 w 775"/>
                <a:gd name="T5" fmla="*/ 714 h 718"/>
                <a:gd name="T6" fmla="*/ 229 w 775"/>
                <a:gd name="T7" fmla="*/ 716 h 718"/>
                <a:gd name="T8" fmla="*/ 256 w 775"/>
                <a:gd name="T9" fmla="*/ 698 h 718"/>
                <a:gd name="T10" fmla="*/ 240 w 775"/>
                <a:gd name="T11" fmla="*/ 660 h 718"/>
                <a:gd name="T12" fmla="*/ 71 w 775"/>
                <a:gd name="T13" fmla="*/ 365 h 718"/>
                <a:gd name="T14" fmla="*/ 46 w 775"/>
                <a:gd name="T15" fmla="*/ 332 h 718"/>
                <a:gd name="T16" fmla="*/ 42 w 775"/>
                <a:gd name="T17" fmla="*/ 331 h 718"/>
                <a:gd name="T18" fmla="*/ 732 w 775"/>
                <a:gd name="T19" fmla="*/ 333 h 718"/>
                <a:gd name="T20" fmla="*/ 727 w 775"/>
                <a:gd name="T21" fmla="*/ 333 h 718"/>
                <a:gd name="T22" fmla="*/ 703 w 775"/>
                <a:gd name="T23" fmla="*/ 366 h 718"/>
                <a:gd name="T24" fmla="*/ 533 w 775"/>
                <a:gd name="T25" fmla="*/ 661 h 718"/>
                <a:gd name="T26" fmla="*/ 517 w 775"/>
                <a:gd name="T27" fmla="*/ 700 h 718"/>
                <a:gd name="T28" fmla="*/ 544 w 775"/>
                <a:gd name="T29" fmla="*/ 718 h 718"/>
                <a:gd name="T30" fmla="*/ 555 w 775"/>
                <a:gd name="T31" fmla="*/ 715 h 718"/>
                <a:gd name="T32" fmla="*/ 760 w 775"/>
                <a:gd name="T33" fmla="*/ 358 h 718"/>
                <a:gd name="T34" fmla="*/ 732 w 775"/>
                <a:gd name="T35" fmla="*/ 333 h 718"/>
                <a:gd name="T36" fmla="*/ 386 w 775"/>
                <a:gd name="T37" fmla="*/ 0 h 718"/>
                <a:gd name="T38" fmla="*/ 182 w 775"/>
                <a:gd name="T39" fmla="*/ 63 h 718"/>
                <a:gd name="T40" fmla="*/ 177 w 775"/>
                <a:gd name="T41" fmla="*/ 104 h 718"/>
                <a:gd name="T42" fmla="*/ 199 w 775"/>
                <a:gd name="T43" fmla="*/ 114 h 718"/>
                <a:gd name="T44" fmla="*/ 218 w 775"/>
                <a:gd name="T45" fmla="*/ 109 h 718"/>
                <a:gd name="T46" fmla="*/ 386 w 775"/>
                <a:gd name="T47" fmla="*/ 63 h 718"/>
                <a:gd name="T48" fmla="*/ 558 w 775"/>
                <a:gd name="T49" fmla="*/ 110 h 718"/>
                <a:gd name="T50" fmla="*/ 577 w 775"/>
                <a:gd name="T51" fmla="*/ 116 h 718"/>
                <a:gd name="T52" fmla="*/ 599 w 775"/>
                <a:gd name="T53" fmla="*/ 105 h 718"/>
                <a:gd name="T54" fmla="*/ 594 w 775"/>
                <a:gd name="T55" fmla="*/ 64 h 718"/>
                <a:gd name="T56" fmla="*/ 386 w 775"/>
                <a:gd name="T5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5" h="718">
                  <a:moveTo>
                    <a:pt x="42" y="331"/>
                  </a:moveTo>
                  <a:cubicBezTo>
                    <a:pt x="27" y="331"/>
                    <a:pt x="14" y="342"/>
                    <a:pt x="13" y="356"/>
                  </a:cubicBezTo>
                  <a:cubicBezTo>
                    <a:pt x="0" y="505"/>
                    <a:pt x="84" y="653"/>
                    <a:pt x="218" y="714"/>
                  </a:cubicBezTo>
                  <a:cubicBezTo>
                    <a:pt x="222" y="715"/>
                    <a:pt x="225" y="716"/>
                    <a:pt x="229" y="716"/>
                  </a:cubicBezTo>
                  <a:cubicBezTo>
                    <a:pt x="241" y="716"/>
                    <a:pt x="252" y="709"/>
                    <a:pt x="256" y="698"/>
                  </a:cubicBezTo>
                  <a:cubicBezTo>
                    <a:pt x="262" y="683"/>
                    <a:pt x="251" y="665"/>
                    <a:pt x="240" y="660"/>
                  </a:cubicBezTo>
                  <a:cubicBezTo>
                    <a:pt x="129" y="595"/>
                    <a:pt x="72" y="491"/>
                    <a:pt x="71" y="365"/>
                  </a:cubicBezTo>
                  <a:cubicBezTo>
                    <a:pt x="72" y="348"/>
                    <a:pt x="62" y="334"/>
                    <a:pt x="46" y="332"/>
                  </a:cubicBezTo>
                  <a:cubicBezTo>
                    <a:pt x="44" y="331"/>
                    <a:pt x="43" y="331"/>
                    <a:pt x="42" y="331"/>
                  </a:cubicBezTo>
                  <a:moveTo>
                    <a:pt x="732" y="333"/>
                  </a:moveTo>
                  <a:cubicBezTo>
                    <a:pt x="730" y="333"/>
                    <a:pt x="729" y="333"/>
                    <a:pt x="727" y="333"/>
                  </a:cubicBezTo>
                  <a:cubicBezTo>
                    <a:pt x="711" y="336"/>
                    <a:pt x="702" y="354"/>
                    <a:pt x="703" y="366"/>
                  </a:cubicBezTo>
                  <a:cubicBezTo>
                    <a:pt x="703" y="495"/>
                    <a:pt x="642" y="596"/>
                    <a:pt x="533" y="661"/>
                  </a:cubicBezTo>
                  <a:cubicBezTo>
                    <a:pt x="519" y="669"/>
                    <a:pt x="511" y="685"/>
                    <a:pt x="517" y="700"/>
                  </a:cubicBezTo>
                  <a:cubicBezTo>
                    <a:pt x="522" y="711"/>
                    <a:pt x="533" y="718"/>
                    <a:pt x="544" y="718"/>
                  </a:cubicBezTo>
                  <a:cubicBezTo>
                    <a:pt x="548" y="718"/>
                    <a:pt x="552" y="717"/>
                    <a:pt x="555" y="715"/>
                  </a:cubicBezTo>
                  <a:cubicBezTo>
                    <a:pt x="690" y="652"/>
                    <a:pt x="775" y="504"/>
                    <a:pt x="760" y="358"/>
                  </a:cubicBezTo>
                  <a:cubicBezTo>
                    <a:pt x="759" y="343"/>
                    <a:pt x="746" y="333"/>
                    <a:pt x="732" y="333"/>
                  </a:cubicBezTo>
                  <a:moveTo>
                    <a:pt x="386" y="0"/>
                  </a:moveTo>
                  <a:cubicBezTo>
                    <a:pt x="313" y="0"/>
                    <a:pt x="241" y="21"/>
                    <a:pt x="182" y="63"/>
                  </a:cubicBezTo>
                  <a:cubicBezTo>
                    <a:pt x="169" y="73"/>
                    <a:pt x="167" y="92"/>
                    <a:pt x="177" y="104"/>
                  </a:cubicBezTo>
                  <a:cubicBezTo>
                    <a:pt x="182" y="111"/>
                    <a:pt x="191" y="114"/>
                    <a:pt x="199" y="114"/>
                  </a:cubicBezTo>
                  <a:cubicBezTo>
                    <a:pt x="206" y="114"/>
                    <a:pt x="213" y="112"/>
                    <a:pt x="218" y="109"/>
                  </a:cubicBezTo>
                  <a:cubicBezTo>
                    <a:pt x="273" y="78"/>
                    <a:pt x="330" y="63"/>
                    <a:pt x="386" y="63"/>
                  </a:cubicBezTo>
                  <a:cubicBezTo>
                    <a:pt x="444" y="63"/>
                    <a:pt x="502" y="79"/>
                    <a:pt x="558" y="110"/>
                  </a:cubicBezTo>
                  <a:cubicBezTo>
                    <a:pt x="564" y="114"/>
                    <a:pt x="570" y="116"/>
                    <a:pt x="577" y="116"/>
                  </a:cubicBezTo>
                  <a:cubicBezTo>
                    <a:pt x="585" y="116"/>
                    <a:pt x="593" y="112"/>
                    <a:pt x="599" y="105"/>
                  </a:cubicBezTo>
                  <a:cubicBezTo>
                    <a:pt x="609" y="92"/>
                    <a:pt x="607" y="73"/>
                    <a:pt x="594" y="64"/>
                  </a:cubicBezTo>
                  <a:cubicBezTo>
                    <a:pt x="532" y="21"/>
                    <a:pt x="459" y="0"/>
                    <a:pt x="3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Título 6">
            <a:extLst>
              <a:ext uri="{FF2B5EF4-FFF2-40B4-BE49-F238E27FC236}">
                <a16:creationId xmlns:a16="http://schemas.microsoft.com/office/drawing/2014/main" id="{DA2DB90E-ACF3-D908-694E-D0231136088C}"/>
              </a:ext>
            </a:extLst>
          </p:cNvPr>
          <p:cNvSpPr txBox="1">
            <a:spLocks/>
          </p:cNvSpPr>
          <p:nvPr/>
        </p:nvSpPr>
        <p:spPr>
          <a:xfrm>
            <a:off x="0" y="8638"/>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Participación en cifras</a:t>
            </a:r>
          </a:p>
        </p:txBody>
      </p:sp>
      <p:sp>
        <p:nvSpPr>
          <p:cNvPr id="62" name="CuadroTexto 61">
            <a:extLst>
              <a:ext uri="{FF2B5EF4-FFF2-40B4-BE49-F238E27FC236}">
                <a16:creationId xmlns:a16="http://schemas.microsoft.com/office/drawing/2014/main" id="{E8B3DBE8-BB2F-7158-BC71-175A75F15F34}"/>
              </a:ext>
            </a:extLst>
          </p:cNvPr>
          <p:cNvSpPr txBox="1"/>
          <p:nvPr/>
        </p:nvSpPr>
        <p:spPr>
          <a:xfrm>
            <a:off x="690927" y="5024506"/>
            <a:ext cx="10495153" cy="553998"/>
          </a:xfrm>
          <a:prstGeom prst="rect">
            <a:avLst/>
          </a:prstGeom>
          <a:noFill/>
        </p:spPr>
        <p:txBody>
          <a:bodyPr wrap="square">
            <a:spAutoFit/>
          </a:bodyPr>
          <a:lstStyle/>
          <a:p>
            <a:pPr lvl="0" algn="just">
              <a:defRPr/>
            </a:pPr>
            <a:r>
              <a:rPr lang="es-MX" sz="1500" kern="0">
                <a:solidFill>
                  <a:srgbClr val="F2F2F2">
                    <a:lumMod val="50000"/>
                  </a:srgbClr>
                </a:solidFill>
              </a:rPr>
              <a:t>Las jornadas lograron convocar ciudadanía en distintos entornos, generando </a:t>
            </a:r>
            <a:r>
              <a:rPr lang="es-MX" sz="1500" b="1" kern="0">
                <a:solidFill>
                  <a:srgbClr val="F2F2F2">
                    <a:lumMod val="50000"/>
                  </a:srgbClr>
                </a:solidFill>
              </a:rPr>
              <a:t>interés y participación activa </a:t>
            </a:r>
            <a:r>
              <a:rPr lang="es-MX" sz="1500" kern="0">
                <a:solidFill>
                  <a:srgbClr val="F2F2F2">
                    <a:lumMod val="50000"/>
                  </a:srgbClr>
                </a:solidFill>
              </a:rPr>
              <a:t>en los espacios pedagógicos.</a:t>
            </a:r>
          </a:p>
        </p:txBody>
      </p:sp>
      <p:sp>
        <p:nvSpPr>
          <p:cNvPr id="64" name="Rectangle 24">
            <a:extLst>
              <a:ext uri="{FF2B5EF4-FFF2-40B4-BE49-F238E27FC236}">
                <a16:creationId xmlns:a16="http://schemas.microsoft.com/office/drawing/2014/main" id="{E28654D6-E6FD-F9DE-D7D8-837555958605}"/>
              </a:ext>
            </a:extLst>
          </p:cNvPr>
          <p:cNvSpPr/>
          <p:nvPr/>
        </p:nvSpPr>
        <p:spPr>
          <a:xfrm>
            <a:off x="645208" y="5024506"/>
            <a:ext cx="45719" cy="748951"/>
          </a:xfrm>
          <a:prstGeom prst="rect">
            <a:avLst/>
          </a:prstGeom>
          <a:solidFill>
            <a:srgbClr val="87B8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ight Triangle 50">
            <a:extLst>
              <a:ext uri="{FF2B5EF4-FFF2-40B4-BE49-F238E27FC236}">
                <a16:creationId xmlns:a16="http://schemas.microsoft.com/office/drawing/2014/main" id="{77277351-42F2-DE44-A835-2D5B72030371}"/>
              </a:ext>
            </a:extLst>
          </p:cNvPr>
          <p:cNvSpPr/>
          <p:nvPr/>
        </p:nvSpPr>
        <p:spPr>
          <a:xfrm rot="13496680">
            <a:off x="5590337" y="1455541"/>
            <a:ext cx="394351" cy="411021"/>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E12B1AA9-62BA-4BC0-BF74-04F2B92DEC0B}"/>
              </a:ext>
            </a:extLst>
          </p:cNvPr>
          <p:cNvSpPr txBox="1">
            <a:spLocks/>
          </p:cNvSpPr>
          <p:nvPr/>
        </p:nvSpPr>
        <p:spPr>
          <a:xfrm>
            <a:off x="7908962" y="1535616"/>
            <a:ext cx="1137360"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200" noProof="1">
                <a:solidFill>
                  <a:schemeClr val="accent1"/>
                </a:solidFill>
                <a:latin typeface="Bebas Neue" panose="020B0606020202050201" pitchFamily="34" charset="0"/>
              </a:rPr>
              <a:t>210</a:t>
            </a:r>
            <a:endParaRPr lang="es-CO" sz="3200" noProof="1">
              <a:solidFill>
                <a:schemeClr val="tx1">
                  <a:lumMod val="65000"/>
                  <a:lumOff val="35000"/>
                </a:schemeClr>
              </a:solidFill>
              <a:latin typeface="Verdana" panose="020B0604030504040204" pitchFamily="34" charset="0"/>
              <a:ea typeface="Verdana" panose="020B0604030504040204" pitchFamily="34" charset="0"/>
            </a:endParaRPr>
          </a:p>
        </p:txBody>
      </p:sp>
      <p:sp>
        <p:nvSpPr>
          <p:cNvPr id="12" name="Text Placeholder 6">
            <a:extLst>
              <a:ext uri="{FF2B5EF4-FFF2-40B4-BE49-F238E27FC236}">
                <a16:creationId xmlns:a16="http://schemas.microsoft.com/office/drawing/2014/main" id="{5B5742A8-56C7-1642-A342-901B7D7E95A7}"/>
              </a:ext>
            </a:extLst>
          </p:cNvPr>
          <p:cNvSpPr txBox="1">
            <a:spLocks/>
          </p:cNvSpPr>
          <p:nvPr/>
        </p:nvSpPr>
        <p:spPr>
          <a:xfrm>
            <a:off x="7908962" y="1131972"/>
            <a:ext cx="2143794" cy="392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noProof="0">
                <a:solidFill>
                  <a:schemeClr val="tx1">
                    <a:lumMod val="50000"/>
                    <a:lumOff val="50000"/>
                  </a:schemeClr>
                </a:solidFill>
              </a:rPr>
              <a:t>Participación</a:t>
            </a:r>
            <a:endParaRPr lang="es-CO" sz="2000" noProof="0">
              <a:solidFill>
                <a:schemeClr val="tx1">
                  <a:lumMod val="50000"/>
                  <a:lumOff val="50000"/>
                </a:schemeClr>
              </a:solidFill>
              <a:latin typeface="+mj-lt"/>
            </a:endParaRPr>
          </a:p>
        </p:txBody>
      </p:sp>
      <p:sp>
        <p:nvSpPr>
          <p:cNvPr id="13" name="Rounded Rectangle 12">
            <a:extLst>
              <a:ext uri="{FF2B5EF4-FFF2-40B4-BE49-F238E27FC236}">
                <a16:creationId xmlns:a16="http://schemas.microsoft.com/office/drawing/2014/main" id="{24C0D2CD-0E5C-D101-94FC-8B6836EAB327}"/>
              </a:ext>
            </a:extLst>
          </p:cNvPr>
          <p:cNvSpPr/>
          <p:nvPr/>
        </p:nvSpPr>
        <p:spPr>
          <a:xfrm>
            <a:off x="7071272" y="1253458"/>
            <a:ext cx="774000" cy="774000"/>
          </a:xfrm>
          <a:prstGeom prst="roundRect">
            <a:avLst>
              <a:gd name="adj" fmla="val 8000"/>
            </a:avLst>
          </a:prstGeom>
          <a:solidFill>
            <a:srgbClr val="0BD0D9"/>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Freeform 201">
            <a:extLst>
              <a:ext uri="{FF2B5EF4-FFF2-40B4-BE49-F238E27FC236}">
                <a16:creationId xmlns:a16="http://schemas.microsoft.com/office/drawing/2014/main" id="{B0D0F81B-F9AE-211F-9CAD-8A7E66D3A19E}"/>
              </a:ext>
            </a:extLst>
          </p:cNvPr>
          <p:cNvSpPr>
            <a:spLocks/>
          </p:cNvSpPr>
          <p:nvPr/>
        </p:nvSpPr>
        <p:spPr bwMode="auto">
          <a:xfrm>
            <a:off x="7172597" y="1411548"/>
            <a:ext cx="551815" cy="426996"/>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aphicFrame>
        <p:nvGraphicFramePr>
          <p:cNvPr id="16" name="Tabla 15">
            <a:extLst>
              <a:ext uri="{FF2B5EF4-FFF2-40B4-BE49-F238E27FC236}">
                <a16:creationId xmlns:a16="http://schemas.microsoft.com/office/drawing/2014/main" id="{54714767-AF61-07A5-6A13-C367675D6E6B}"/>
              </a:ext>
            </a:extLst>
          </p:cNvPr>
          <p:cNvGraphicFramePr>
            <a:graphicFrameLocks noGrp="1"/>
          </p:cNvGraphicFramePr>
          <p:nvPr>
            <p:extLst>
              <p:ext uri="{D42A27DB-BD31-4B8C-83A1-F6EECF244321}">
                <p14:modId xmlns:p14="http://schemas.microsoft.com/office/powerpoint/2010/main" val="372486842"/>
              </p:ext>
            </p:extLst>
          </p:nvPr>
        </p:nvGraphicFramePr>
        <p:xfrm>
          <a:off x="531067" y="2942163"/>
          <a:ext cx="5159015" cy="1188720"/>
        </p:xfrm>
        <a:graphic>
          <a:graphicData uri="http://schemas.openxmlformats.org/drawingml/2006/table">
            <a:tbl>
              <a:tblPr firstRow="1" bandRow="1">
                <a:tableStyleId>{5C22544A-7EE6-4342-B048-85BDC9FD1C3A}</a:tableStyleId>
              </a:tblPr>
              <a:tblGrid>
                <a:gridCol w="2524617">
                  <a:extLst>
                    <a:ext uri="{9D8B030D-6E8A-4147-A177-3AD203B41FA5}">
                      <a16:colId xmlns:a16="http://schemas.microsoft.com/office/drawing/2014/main" val="2346445144"/>
                    </a:ext>
                  </a:extLst>
                </a:gridCol>
                <a:gridCol w="1129484">
                  <a:extLst>
                    <a:ext uri="{9D8B030D-6E8A-4147-A177-3AD203B41FA5}">
                      <a16:colId xmlns:a16="http://schemas.microsoft.com/office/drawing/2014/main" val="2999546822"/>
                    </a:ext>
                  </a:extLst>
                </a:gridCol>
                <a:gridCol w="1504914">
                  <a:extLst>
                    <a:ext uri="{9D8B030D-6E8A-4147-A177-3AD203B41FA5}">
                      <a16:colId xmlns:a16="http://schemas.microsoft.com/office/drawing/2014/main" val="733099226"/>
                    </a:ext>
                  </a:extLst>
                </a:gridCol>
              </a:tblGrid>
              <a:tr h="291619">
                <a:tc>
                  <a:txBody>
                    <a:bodyPr/>
                    <a:lstStyle/>
                    <a:p>
                      <a:pPr algn="ctr"/>
                      <a:r>
                        <a:rPr lang="es-CO" sz="1500"/>
                        <a:t>Lugar</a:t>
                      </a:r>
                    </a:p>
                  </a:txBody>
                  <a:tcPr anchor="ctr">
                    <a:lnB w="12700" cap="flat" cmpd="sng" algn="ctr">
                      <a:solidFill>
                        <a:schemeClr val="tx1">
                          <a:lumMod val="65000"/>
                          <a:lumOff val="35000"/>
                        </a:schemeClr>
                      </a:solidFill>
                      <a:prstDash val="lgDash"/>
                      <a:round/>
                      <a:headEnd type="none" w="med" len="med"/>
                      <a:tailEnd type="none" w="med" len="med"/>
                    </a:lnB>
                    <a:solidFill>
                      <a:srgbClr val="92D050"/>
                    </a:solidFill>
                  </a:tcPr>
                </a:tc>
                <a:tc>
                  <a:txBody>
                    <a:bodyPr/>
                    <a:lstStyle/>
                    <a:p>
                      <a:pPr algn="ctr"/>
                      <a:r>
                        <a:rPr lang="es-CO" sz="1500"/>
                        <a:t>Acance</a:t>
                      </a:r>
                    </a:p>
                  </a:txBody>
                  <a:tcPr anchor="ctr">
                    <a:lnB w="12700" cap="flat" cmpd="sng" algn="ctr">
                      <a:solidFill>
                        <a:schemeClr val="tx1">
                          <a:lumMod val="65000"/>
                          <a:lumOff val="35000"/>
                        </a:schemeClr>
                      </a:solidFill>
                      <a:prstDash val="lgDash"/>
                      <a:round/>
                      <a:headEnd type="none" w="med" len="med"/>
                      <a:tailEnd type="none" w="med" len="med"/>
                    </a:lnB>
                    <a:solidFill>
                      <a:srgbClr val="92D050"/>
                    </a:solidFill>
                  </a:tcPr>
                </a:tc>
                <a:tc>
                  <a:txBody>
                    <a:bodyPr/>
                    <a:lstStyle/>
                    <a:p>
                      <a:pPr algn="ctr"/>
                      <a:r>
                        <a:rPr lang="es-CO" sz="1500"/>
                        <a:t>Participación </a:t>
                      </a:r>
                    </a:p>
                  </a:txBody>
                  <a:tcPr anchor="ctr">
                    <a:lnB w="12700" cap="flat" cmpd="sng" algn="ctr">
                      <a:solidFill>
                        <a:schemeClr val="tx1">
                          <a:lumMod val="65000"/>
                          <a:lumOff val="35000"/>
                        </a:schemeClr>
                      </a:solidFill>
                      <a:prstDash val="lgDash"/>
                      <a:round/>
                      <a:headEnd type="none" w="med" len="med"/>
                      <a:tailEnd type="none" w="med" len="med"/>
                    </a:lnB>
                    <a:solidFill>
                      <a:srgbClr val="92D050"/>
                    </a:solidFill>
                  </a:tcPr>
                </a:tc>
                <a:extLst>
                  <a:ext uri="{0D108BD9-81ED-4DB2-BD59-A6C34878D82A}">
                    <a16:rowId xmlns:a16="http://schemas.microsoft.com/office/drawing/2014/main" val="3585604282"/>
                  </a:ext>
                </a:extLst>
              </a:tr>
              <a:tr h="263044">
                <a:tc>
                  <a:txBody>
                    <a:bodyPr/>
                    <a:lstStyle/>
                    <a:p>
                      <a:r>
                        <a:rPr lang="es-MX" sz="1500" b="0">
                          <a:solidFill>
                            <a:schemeClr val="tx1">
                              <a:lumMod val="65000"/>
                              <a:lumOff val="35000"/>
                            </a:schemeClr>
                          </a:solidFill>
                        </a:rPr>
                        <a:t> Paseo Villa del Río</a:t>
                      </a:r>
                      <a:endParaRPr lang="es-CO" sz="1500" b="0">
                        <a:solidFill>
                          <a:schemeClr val="tx1">
                            <a:lumMod val="65000"/>
                            <a:lumOff val="35000"/>
                          </a:schemeClr>
                        </a:solidFill>
                      </a:endParaRP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tc>
                  <a:txBody>
                    <a:bodyPr/>
                    <a:lstStyle/>
                    <a:p>
                      <a:pPr algn="ctr"/>
                      <a:r>
                        <a:rPr lang="es-CO" sz="1500">
                          <a:solidFill>
                            <a:schemeClr val="tx1">
                              <a:lumMod val="65000"/>
                              <a:lumOff val="35000"/>
                            </a:schemeClr>
                          </a:solidFill>
                        </a:rPr>
                        <a:t>252</a:t>
                      </a: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tc>
                  <a:txBody>
                    <a:bodyPr/>
                    <a:lstStyle/>
                    <a:p>
                      <a:pPr algn="ctr"/>
                      <a:r>
                        <a:rPr lang="es-CO" sz="1500">
                          <a:solidFill>
                            <a:schemeClr val="tx1">
                              <a:lumMod val="65000"/>
                              <a:lumOff val="35000"/>
                            </a:schemeClr>
                          </a:solidFill>
                        </a:rPr>
                        <a:t>66</a:t>
                      </a: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extLst>
                  <a:ext uri="{0D108BD9-81ED-4DB2-BD59-A6C34878D82A}">
                    <a16:rowId xmlns:a16="http://schemas.microsoft.com/office/drawing/2014/main" val="159661386"/>
                  </a:ext>
                </a:extLst>
              </a:tr>
              <a:tr h="29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a:solidFill>
                            <a:schemeClr val="tx1">
                              <a:lumMod val="65000"/>
                              <a:lumOff val="35000"/>
                            </a:schemeClr>
                          </a:solidFill>
                        </a:rPr>
                        <a:t>Plaza de Paloquemao</a:t>
                      </a:r>
                      <a:endParaRPr lang="es-CO" sz="1500" b="0">
                        <a:solidFill>
                          <a:schemeClr val="tx1">
                            <a:lumMod val="65000"/>
                            <a:lumOff val="35000"/>
                          </a:schemeClr>
                        </a:solidFill>
                      </a:endParaRP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tc>
                  <a:txBody>
                    <a:bodyPr/>
                    <a:lstStyle/>
                    <a:p>
                      <a:pPr algn="ctr"/>
                      <a:r>
                        <a:rPr lang="es-CO" sz="1500">
                          <a:solidFill>
                            <a:schemeClr val="tx1">
                              <a:lumMod val="65000"/>
                              <a:lumOff val="35000"/>
                            </a:schemeClr>
                          </a:solidFill>
                        </a:rPr>
                        <a:t>265</a:t>
                      </a: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tc>
                  <a:txBody>
                    <a:bodyPr/>
                    <a:lstStyle/>
                    <a:p>
                      <a:pPr algn="ctr"/>
                      <a:r>
                        <a:rPr lang="es-CO" sz="1500" b="1" i="0">
                          <a:solidFill>
                            <a:schemeClr val="tx1">
                              <a:lumMod val="65000"/>
                              <a:lumOff val="35000"/>
                            </a:schemeClr>
                          </a:solidFill>
                        </a:rPr>
                        <a:t>144</a:t>
                      </a:r>
                    </a:p>
                  </a:txBody>
                  <a:tcPr>
                    <a:lnL w="12700" cap="flat" cmpd="sng" algn="ctr">
                      <a:solidFill>
                        <a:schemeClr val="tx1">
                          <a:lumMod val="65000"/>
                          <a:lumOff val="35000"/>
                        </a:schemeClr>
                      </a:solidFill>
                      <a:prstDash val="lgDash"/>
                      <a:round/>
                      <a:headEnd type="none" w="med" len="med"/>
                      <a:tailEnd type="none" w="med" len="med"/>
                    </a:lnL>
                    <a:lnR w="12700" cap="flat" cmpd="sng" algn="ctr">
                      <a:solidFill>
                        <a:schemeClr val="tx1">
                          <a:lumMod val="65000"/>
                          <a:lumOff val="35000"/>
                        </a:schemeClr>
                      </a:solidFill>
                      <a:prstDash val="lgDash"/>
                      <a:round/>
                      <a:headEnd type="none" w="med" len="med"/>
                      <a:tailEnd type="none" w="med" len="med"/>
                    </a:lnR>
                    <a:lnT w="12700" cap="flat" cmpd="sng" algn="ctr">
                      <a:solidFill>
                        <a:schemeClr val="tx1">
                          <a:lumMod val="65000"/>
                          <a:lumOff val="35000"/>
                        </a:schemeClr>
                      </a:solidFill>
                      <a:prstDash val="lgDash"/>
                      <a:round/>
                      <a:headEnd type="none" w="med" len="med"/>
                      <a:tailEnd type="none" w="med" len="med"/>
                    </a:lnT>
                    <a:lnB w="12700" cap="flat" cmpd="sng" algn="ctr">
                      <a:solidFill>
                        <a:schemeClr val="tx1">
                          <a:lumMod val="65000"/>
                          <a:lumOff val="35000"/>
                        </a:schemeClr>
                      </a:solidFill>
                      <a:prstDash val="lgDash"/>
                      <a:round/>
                      <a:headEnd type="none" w="med" len="med"/>
                      <a:tailEnd type="none" w="med" len="med"/>
                    </a:lnB>
                    <a:noFill/>
                  </a:tcPr>
                </a:tc>
                <a:extLst>
                  <a:ext uri="{0D108BD9-81ED-4DB2-BD59-A6C34878D82A}">
                    <a16:rowId xmlns:a16="http://schemas.microsoft.com/office/drawing/2014/main" val="2295090750"/>
                  </a:ext>
                </a:extLst>
              </a:tr>
            </a:tbl>
          </a:graphicData>
        </a:graphic>
      </p:graphicFrame>
      <p:sp>
        <p:nvSpPr>
          <p:cNvPr id="6" name="CuadroTexto 5">
            <a:extLst>
              <a:ext uri="{FF2B5EF4-FFF2-40B4-BE49-F238E27FC236}">
                <a16:creationId xmlns:a16="http://schemas.microsoft.com/office/drawing/2014/main" id="{31E23F4B-93D9-B375-7DA1-3480CDDFBAEA}"/>
              </a:ext>
            </a:extLst>
          </p:cNvPr>
          <p:cNvSpPr txBox="1"/>
          <p:nvPr/>
        </p:nvSpPr>
        <p:spPr>
          <a:xfrm>
            <a:off x="6096000" y="3089484"/>
            <a:ext cx="5404738" cy="679032"/>
          </a:xfrm>
          <a:prstGeom prst="rect">
            <a:avLst/>
          </a:prstGeom>
          <a:noFill/>
        </p:spPr>
        <p:txBody>
          <a:bodyPr wrap="square">
            <a:spAutoFit/>
          </a:bodyPr>
          <a:lstStyle/>
          <a:p>
            <a:pPr fontAlgn="t">
              <a:lnSpc>
                <a:spcPts val="1500"/>
              </a:lnSpc>
              <a:buNone/>
            </a:pPr>
            <a:r>
              <a:rPr lang="es-MX" sz="1600" b="1" kern="0">
                <a:solidFill>
                  <a:srgbClr val="92D050"/>
                </a:solidFill>
              </a:rPr>
              <a:t>&gt;&gt;</a:t>
            </a:r>
            <a:r>
              <a:rPr lang="es-MX" sz="1600" b="1" kern="0">
                <a:solidFill>
                  <a:srgbClr val="C0143B"/>
                </a:solidFill>
              </a:rPr>
              <a:t> </a:t>
            </a:r>
            <a:r>
              <a:rPr lang="es-MX" sz="1500" kern="0">
                <a:solidFill>
                  <a:srgbClr val="F2F2F2">
                    <a:lumMod val="50000"/>
                  </a:srgbClr>
                </a:solidFill>
              </a:rPr>
              <a:t>Mayor nivel de participación en Paloquemao, evidenciando alta interacción en entornos de comercio directo.</a:t>
            </a:r>
          </a:p>
        </p:txBody>
      </p:sp>
    </p:spTree>
    <p:extLst>
      <p:ext uri="{BB962C8B-B14F-4D97-AF65-F5344CB8AC3E}">
        <p14:creationId xmlns:p14="http://schemas.microsoft.com/office/powerpoint/2010/main" val="2064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Horizontal)">
                                      <p:cBhvr>
                                        <p:cTn id="14" dur="500"/>
                                        <p:tgtEl>
                                          <p:spTgt spid="6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4" grpId="0" animBg="1"/>
      <p:bldP spid="11" grpId="0"/>
      <p:bldP spid="1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00D64-0EF0-9EEE-3874-F9B35AE4F2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59020F-6255-DD3B-603D-C67E80B1AF49}"/>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7E8AC424-AB02-C2BE-C59D-D087A2301A22}"/>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A73D1B07-D549-70B6-FEBC-AED45FA64413}"/>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E30C0D1D-280C-D29E-1CDC-0CE949328E60}"/>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DBE0C7E9-E5EC-8145-74DD-6E3D764FD021}"/>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2B07CFA9-A0BC-8006-A0DB-A1FD9FE86593}"/>
                </a:ext>
              </a:extLst>
            </p:cNvPr>
            <p:cNvSpPr>
              <a:spLocks noChangeArrowheads="1"/>
            </p:cNvSpPr>
            <p:nvPr/>
          </p:nvSpPr>
          <p:spPr bwMode="auto">
            <a:xfrm>
              <a:off x="4021138" y="4111625"/>
              <a:ext cx="263525" cy="260350"/>
            </a:xfrm>
            <a:prstGeom prst="ellipse">
              <a:avLst/>
            </a:prstGeom>
            <a:grpFill/>
            <a:ln w="53975">
              <a:solidFill>
                <a:schemeClr val="bg2"/>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96FE8C94-5EDC-5184-872F-89691E96809E}"/>
                </a:ext>
              </a:extLst>
            </p:cNvPr>
            <p:cNvSpPr>
              <a:spLocks noChangeArrowheads="1"/>
            </p:cNvSpPr>
            <p:nvPr/>
          </p:nvSpPr>
          <p:spPr bwMode="auto">
            <a:xfrm>
              <a:off x="4089400" y="4176713"/>
              <a:ext cx="130175" cy="130175"/>
            </a:xfrm>
            <a:prstGeom prst="ellipse">
              <a:avLst/>
            </a:prstGeom>
            <a:grpFill/>
            <a:ln w="9525">
              <a:solidFill>
                <a:schemeClr val="bg2"/>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DBA12FD8-76D5-9429-3A9A-462BCE39D6EE}"/>
              </a:ext>
            </a:extLst>
          </p:cNvPr>
          <p:cNvGrpSpPr>
            <a:grpSpLocks/>
          </p:cNvGrpSpPr>
          <p:nvPr/>
        </p:nvGrpSpPr>
        <p:grpSpPr bwMode="auto">
          <a:xfrm>
            <a:off x="6829806" y="3429000"/>
            <a:ext cx="258763" cy="260350"/>
            <a:chOff x="5962650" y="4111625"/>
            <a:chExt cx="258763" cy="260350"/>
          </a:xfrm>
        </p:grpSpPr>
        <p:sp>
          <p:nvSpPr>
            <p:cNvPr id="131" name="Oval 15">
              <a:extLst>
                <a:ext uri="{FF2B5EF4-FFF2-40B4-BE49-F238E27FC236}">
                  <a16:creationId xmlns:a16="http://schemas.microsoft.com/office/drawing/2014/main" id="{9713419E-7E1F-904C-B990-B034AE38500F}"/>
                </a:ext>
              </a:extLst>
            </p:cNvPr>
            <p:cNvSpPr>
              <a:spLocks noChangeArrowheads="1"/>
            </p:cNvSpPr>
            <p:nvPr/>
          </p:nvSpPr>
          <p:spPr bwMode="auto">
            <a:xfrm>
              <a:off x="5962650" y="4111625"/>
              <a:ext cx="258763" cy="260350"/>
            </a:xfrm>
            <a:prstGeom prst="ellipse">
              <a:avLst/>
            </a:prstGeom>
            <a:noFill/>
            <a:ln w="53975"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2B147A4D-753B-F535-E1F9-885CB86C538B}"/>
                </a:ext>
              </a:extLst>
            </p:cNvPr>
            <p:cNvSpPr>
              <a:spLocks noChangeArrowheads="1"/>
            </p:cNvSpPr>
            <p:nvPr/>
          </p:nvSpPr>
          <p:spPr bwMode="auto">
            <a:xfrm>
              <a:off x="6027738" y="4176713"/>
              <a:ext cx="128587" cy="130175"/>
            </a:xfrm>
            <a:prstGeom prst="ellipse">
              <a:avLst/>
            </a:pr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7D791D66-E8D3-C9BA-C187-74188BB77C10}"/>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0131D5E6-91BC-7FBA-A5EC-A115E191AB7C}"/>
                </a:ext>
              </a:extLst>
            </p:cNvPr>
            <p:cNvSpPr>
              <a:spLocks noChangeArrowheads="1"/>
            </p:cNvSpPr>
            <p:nvPr/>
          </p:nvSpPr>
          <p:spPr bwMode="auto">
            <a:xfrm>
              <a:off x="9836150" y="4111625"/>
              <a:ext cx="261938"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9B05F4B7-88C6-F2E9-1866-F9B7BD8353E3}"/>
                </a:ext>
              </a:extLst>
            </p:cNvPr>
            <p:cNvSpPr>
              <a:spLocks noChangeArrowheads="1"/>
            </p:cNvSpPr>
            <p:nvPr/>
          </p:nvSpPr>
          <p:spPr bwMode="auto">
            <a:xfrm>
              <a:off x="9904413" y="4176713"/>
              <a:ext cx="130175"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1896488C-F458-B457-0E96-2A7762339A11}"/>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B5CABE4E-A19E-7E9E-F470-CBA567DE791E}"/>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C0477D4B-1EB3-4DC3-204A-1DFF60E8EFB6}"/>
                </a:ext>
              </a:extLst>
            </p:cNvPr>
            <p:cNvSpPr>
              <a:spLocks noChangeArrowheads="1"/>
            </p:cNvSpPr>
            <p:nvPr/>
          </p:nvSpPr>
          <p:spPr bwMode="auto">
            <a:xfrm>
              <a:off x="1719263" y="2546350"/>
              <a:ext cx="989012"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292B64F2-EC2F-8E33-DE9E-B3F2AAC60FB3}"/>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77C7AA40-119C-7350-4873-E38083C06CB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C71D36B1-7846-2170-4E41-53A9661CA8FB}"/>
                </a:ext>
              </a:extLst>
            </p:cNvPr>
            <p:cNvSpPr>
              <a:spLocks noChangeArrowheads="1"/>
            </p:cNvSpPr>
            <p:nvPr/>
          </p:nvSpPr>
          <p:spPr bwMode="auto">
            <a:xfrm>
              <a:off x="3660775" y="2546350"/>
              <a:ext cx="989013"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A9585379-1994-44E2-B1D3-5A63D6712719}"/>
              </a:ext>
            </a:extLst>
          </p:cNvPr>
          <p:cNvGrpSpPr>
            <a:grpSpLocks/>
          </p:cNvGrpSpPr>
          <p:nvPr/>
        </p:nvGrpSpPr>
        <p:grpSpPr bwMode="auto">
          <a:xfrm>
            <a:off x="6255131" y="1655763"/>
            <a:ext cx="1408113" cy="1614487"/>
            <a:chOff x="5387975" y="2338388"/>
            <a:chExt cx="1408113" cy="1614488"/>
          </a:xfrm>
        </p:grpSpPr>
        <p:sp>
          <p:nvSpPr>
            <p:cNvPr id="143" name="Freeform 8">
              <a:extLst>
                <a:ext uri="{FF2B5EF4-FFF2-40B4-BE49-F238E27FC236}">
                  <a16:creationId xmlns:a16="http://schemas.microsoft.com/office/drawing/2014/main" id="{0AC0362A-EF3B-4C43-5686-26F1CEAE1965}"/>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F80A4853-1D7A-EDDB-0D0A-28EEFED93526}"/>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C6F395BF-D520-7952-5022-263F7A08E0AF}"/>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749410A8-D962-279D-9FD5-BC111B993287}"/>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E663C048-E151-320C-17AD-2A44F599ABC1}"/>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B8EF09D6-422A-DC76-1701-8ECDBB4A4C95}"/>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FD48AF09-A67B-798B-82BD-316046FFE84D}"/>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noFill/>
          </a:ln>
        </p:spPr>
        <p:txBody>
          <a:bodyPr/>
          <a:lstStyle/>
          <a:p>
            <a:endParaRPr lang="es-CO"/>
          </a:p>
        </p:txBody>
      </p:sp>
      <p:sp>
        <p:nvSpPr>
          <p:cNvPr id="153" name="Freeform 28">
            <a:extLst>
              <a:ext uri="{FF2B5EF4-FFF2-40B4-BE49-F238E27FC236}">
                <a16:creationId xmlns:a16="http://schemas.microsoft.com/office/drawing/2014/main" id="{F659D396-61B4-BC3E-B99C-1F718A68083B}"/>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8E955EBE-F357-2280-4689-2217176A21D9}"/>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2BF1C647-6FB6-090E-F9DE-DC6B1191138E}"/>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B68A1EBF-5633-BA7A-F6AA-BF7F37441442}"/>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noFill/>
          </a:ln>
        </p:spPr>
        <p:txBody>
          <a:bodyPr/>
          <a:lstStyle/>
          <a:p>
            <a:endParaRPr lang="es-CO"/>
          </a:p>
        </p:txBody>
      </p:sp>
      <p:sp>
        <p:nvSpPr>
          <p:cNvPr id="158" name="Freeform 33">
            <a:extLst>
              <a:ext uri="{FF2B5EF4-FFF2-40B4-BE49-F238E27FC236}">
                <a16:creationId xmlns:a16="http://schemas.microsoft.com/office/drawing/2014/main" id="{EF736D43-3F2E-BBAE-55CB-FAA3AC8833AE}"/>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61" name="Rectangle 26">
            <a:extLst>
              <a:ext uri="{FF2B5EF4-FFF2-40B4-BE49-F238E27FC236}">
                <a16:creationId xmlns:a16="http://schemas.microsoft.com/office/drawing/2014/main" id="{112CC71F-440B-C4BF-B135-BD5DCFBCA4CF}"/>
              </a:ext>
            </a:extLst>
          </p:cNvPr>
          <p:cNvSpPr>
            <a:spLocks noChangeArrowheads="1"/>
          </p:cNvSpPr>
          <p:nvPr/>
        </p:nvSpPr>
        <p:spPr bwMode="auto">
          <a:xfrm>
            <a:off x="4192689" y="4432300"/>
            <a:ext cx="1699183" cy="553998"/>
          </a:xfrm>
          <a:prstGeom prst="rect">
            <a:avLst/>
          </a:prstGeom>
          <a:noFill/>
          <a:ln>
            <a:noFill/>
          </a:ln>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2" name="Rectangle 27">
            <a:extLst>
              <a:ext uri="{FF2B5EF4-FFF2-40B4-BE49-F238E27FC236}">
                <a16:creationId xmlns:a16="http://schemas.microsoft.com/office/drawing/2014/main" id="{34803EA9-DB36-3271-EE6F-D4A30755908B}"/>
              </a:ext>
            </a:extLst>
          </p:cNvPr>
          <p:cNvSpPr>
            <a:spLocks noChangeArrowheads="1"/>
          </p:cNvSpPr>
          <p:nvPr/>
        </p:nvSpPr>
        <p:spPr bwMode="auto">
          <a:xfrm>
            <a:off x="6189547" y="4432300"/>
            <a:ext cx="158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tx1">
                    <a:lumMod val="65000"/>
                    <a:lumOff val="35000"/>
                  </a:schemeClr>
                </a:solidFill>
                <a:latin typeface="+mn-lt"/>
              </a:rPr>
              <a:t>Estrategia de </a:t>
            </a:r>
          </a:p>
          <a:p>
            <a:pPr algn="ctr">
              <a:defRPr/>
            </a:pPr>
            <a:r>
              <a:rPr lang="es-CO" altLang="ru-RU" b="1">
                <a:solidFill>
                  <a:srgbClr val="FFA100"/>
                </a:solidFill>
                <a:latin typeface="+mj-lt"/>
              </a:rPr>
              <a:t>interacción </a:t>
            </a:r>
          </a:p>
          <a:p>
            <a:pPr algn="ctr">
              <a:defRPr/>
            </a:pPr>
            <a:r>
              <a:rPr lang="es-CO" altLang="ru-RU">
                <a:solidFill>
                  <a:schemeClr val="tx1">
                    <a:lumMod val="65000"/>
                    <a:lumOff val="35000"/>
                  </a:schemeClr>
                </a:solidFill>
                <a:latin typeface="+mn-lt"/>
              </a:rPr>
              <a:t>y entrega de </a:t>
            </a:r>
          </a:p>
          <a:p>
            <a:pPr algn="ctr">
              <a:defRPr/>
            </a:pPr>
            <a:r>
              <a:rPr lang="es-CO" altLang="ru-RU">
                <a:solidFill>
                  <a:schemeClr val="tx1">
                    <a:lumMod val="65000"/>
                    <a:lumOff val="35000"/>
                  </a:schemeClr>
                </a:solidFill>
                <a:latin typeface="+mn-lt"/>
              </a:rPr>
              <a:t>incentivos </a:t>
            </a:r>
          </a:p>
        </p:txBody>
      </p:sp>
      <p:sp>
        <p:nvSpPr>
          <p:cNvPr id="163" name="Rectangle 28">
            <a:extLst>
              <a:ext uri="{FF2B5EF4-FFF2-40B4-BE49-F238E27FC236}">
                <a16:creationId xmlns:a16="http://schemas.microsoft.com/office/drawing/2014/main" id="{B382F88B-8674-50FE-0520-8FA16953214F}"/>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27F71D0F-CFDD-A4EE-57E1-B90529C4D1B5}"/>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1ECF5142-BA66-8D7A-4BF5-9EC30475A797}"/>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rgbClr val="FFA100"/>
          </a:solidFill>
          <a:ln w="19050">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2DC1D4FB-0E4B-BCF9-E10F-FEF68F7C026C}"/>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56A6BAF4-BFE8-6E61-2B7E-FB84E459A3C6}"/>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25">
            <a:extLst>
              <a:ext uri="{FF2B5EF4-FFF2-40B4-BE49-F238E27FC236}">
                <a16:creationId xmlns:a16="http://schemas.microsoft.com/office/drawing/2014/main" id="{37D8E47D-DE56-CB57-81EA-8E549A5E37F8}"/>
              </a:ext>
            </a:extLst>
          </p:cNvPr>
          <p:cNvSpPr>
            <a:spLocks noChangeArrowheads="1"/>
          </p:cNvSpPr>
          <p:nvPr/>
        </p:nvSpPr>
        <p:spPr bwMode="auto">
          <a:xfrm>
            <a:off x="2096340" y="4432300"/>
            <a:ext cx="2039021" cy="55399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b="1">
                <a:solidFill>
                  <a:schemeClr val="bg2"/>
                </a:solidFill>
                <a:latin typeface="+mn-lt"/>
              </a:rPr>
              <a:t>Participación de </a:t>
            </a:r>
          </a:p>
          <a:p>
            <a:pPr algn="ctr">
              <a:defRPr/>
            </a:pPr>
            <a:r>
              <a:rPr lang="es-CO" altLang="ru-RU">
                <a:solidFill>
                  <a:schemeClr val="bg2"/>
                </a:solidFill>
                <a:latin typeface="+mn-lt"/>
              </a:rPr>
              <a:t>la ciudadanía </a:t>
            </a:r>
          </a:p>
        </p:txBody>
      </p:sp>
    </p:spTree>
    <p:extLst>
      <p:ext uri="{BB962C8B-B14F-4D97-AF65-F5344CB8AC3E}">
        <p14:creationId xmlns:p14="http://schemas.microsoft.com/office/powerpoint/2010/main" val="16799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fltVal val="0"/>
                                          </p:val>
                                        </p:tav>
                                        <p:tav tm="100000">
                                          <p:val>
                                            <p:strVal val="#ppt_w"/>
                                          </p:val>
                                        </p:tav>
                                      </p:tavLst>
                                    </p:anim>
                                    <p:anim calcmode="lin" valueType="num">
                                      <p:cBhvr>
                                        <p:cTn id="8" dur="1000" fill="hold"/>
                                        <p:tgtEl>
                                          <p:spTgt spid="130"/>
                                        </p:tgtEl>
                                        <p:attrNameLst>
                                          <p:attrName>ppt_h</p:attrName>
                                        </p:attrNameLst>
                                      </p:cBhvr>
                                      <p:tavLst>
                                        <p:tav tm="0">
                                          <p:val>
                                            <p:fltVal val="0"/>
                                          </p:val>
                                        </p:tav>
                                        <p:tav tm="100000">
                                          <p:val>
                                            <p:strVal val="#ppt_h"/>
                                          </p:val>
                                        </p:tav>
                                      </p:tavLst>
                                    </p:anim>
                                    <p:animEffect transition="in" filter="fade">
                                      <p:cBhvr>
                                        <p:cTn id="9" dur="1000"/>
                                        <p:tgtEl>
                                          <p:spTgt spid="130"/>
                                        </p:tgtEl>
                                      </p:cBhvr>
                                    </p:animEffect>
                                  </p:childTnLst>
                                </p:cTn>
                              </p:par>
                              <p:par>
                                <p:cTn id="10" presetID="22" presetClass="entr" presetSubtype="8" fill="hold" nodeType="withEffect">
                                  <p:stCondLst>
                                    <p:cond delay="500"/>
                                  </p:stCondLst>
                                  <p:childTnLst>
                                    <p:set>
                                      <p:cBhvr>
                                        <p:cTn id="11" dur="1" fill="hold">
                                          <p:stCondLst>
                                            <p:cond delay="0"/>
                                          </p:stCondLst>
                                        </p:cTn>
                                        <p:tgtEl>
                                          <p:spTgt spid="158"/>
                                        </p:tgtEl>
                                        <p:attrNameLst>
                                          <p:attrName>style.visibility</p:attrName>
                                        </p:attrNameLst>
                                      </p:cBhvr>
                                      <p:to>
                                        <p:strVal val="visible"/>
                                      </p:to>
                                    </p:set>
                                    <p:animEffect transition="in" filter="wipe(left)">
                                      <p:cBhvr>
                                        <p:cTn id="12" dur="1000"/>
                                        <p:tgtEl>
                                          <p:spTgt spid="158"/>
                                        </p:tgtEl>
                                      </p:cBhvr>
                                    </p:animEffect>
                                  </p:childTnLst>
                                </p:cTn>
                              </p:par>
                              <p:par>
                                <p:cTn id="13" presetID="2" presetClass="entr" presetSubtype="1" fill="hold" nodeType="withEffect">
                                  <p:stCondLst>
                                    <p:cond delay="60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1000" fill="hold"/>
                                        <p:tgtEl>
                                          <p:spTgt spid="142"/>
                                        </p:tgtEl>
                                        <p:attrNameLst>
                                          <p:attrName>ppt_x</p:attrName>
                                        </p:attrNameLst>
                                      </p:cBhvr>
                                      <p:tavLst>
                                        <p:tav tm="0">
                                          <p:val>
                                            <p:strVal val="#ppt_x"/>
                                          </p:val>
                                        </p:tav>
                                        <p:tav tm="100000">
                                          <p:val>
                                            <p:strVal val="#ppt_x"/>
                                          </p:val>
                                        </p:tav>
                                      </p:tavLst>
                                    </p:anim>
                                    <p:anim calcmode="lin" valueType="num">
                                      <p:cBhvr additive="base">
                                        <p:cTn id="16" dur="1000" fill="hold"/>
                                        <p:tgtEl>
                                          <p:spTgt spid="142"/>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600"/>
                                  </p:stCondLst>
                                  <p:childTnLst>
                                    <p:set>
                                      <p:cBhvr>
                                        <p:cTn id="18" dur="1" fill="hold">
                                          <p:stCondLst>
                                            <p:cond delay="0"/>
                                          </p:stCondLst>
                                        </p:cTn>
                                        <p:tgtEl>
                                          <p:spTgt spid="153"/>
                                        </p:tgtEl>
                                        <p:attrNameLst>
                                          <p:attrName>style.visibility</p:attrName>
                                        </p:attrNameLst>
                                      </p:cBhvr>
                                      <p:to>
                                        <p:strVal val="visible"/>
                                      </p:to>
                                    </p:set>
                                    <p:animEffect transition="in" filter="wipe(up)">
                                      <p:cBhvr>
                                        <p:cTn id="19" dur="1000"/>
                                        <p:tgtEl>
                                          <p:spTgt spid="153"/>
                                        </p:tgtEl>
                                      </p:cBhvr>
                                    </p:animEffect>
                                  </p:childTnLst>
                                </p:cTn>
                              </p:par>
                              <p:par>
                                <p:cTn id="20" presetID="2" presetClass="entr" presetSubtype="4" fill="hold" grpId="0" nodeType="withEffect">
                                  <p:stCondLst>
                                    <p:cond delay="175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1000" fill="hold"/>
                                        <p:tgtEl>
                                          <p:spTgt spid="162"/>
                                        </p:tgtEl>
                                        <p:attrNameLst>
                                          <p:attrName>ppt_x</p:attrName>
                                        </p:attrNameLst>
                                      </p:cBhvr>
                                      <p:tavLst>
                                        <p:tav tm="0">
                                          <p:val>
                                            <p:strVal val="#ppt_x"/>
                                          </p:val>
                                        </p:tav>
                                        <p:tav tm="100000">
                                          <p:val>
                                            <p:strVal val="#ppt_x"/>
                                          </p:val>
                                        </p:tav>
                                      </p:tavLst>
                                    </p:anim>
                                    <p:anim calcmode="lin" valueType="num">
                                      <p:cBhvr additive="base">
                                        <p:cTn id="23" dur="10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7004-ED47-A663-3F4C-79A52C213CFC}"/>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31C49329-3A2A-41BF-3746-7530F653C66A}"/>
              </a:ext>
            </a:extLst>
          </p:cNvPr>
          <p:cNvSpPr>
            <a:spLocks noGrp="1"/>
          </p:cNvSpPr>
          <p:nvPr>
            <p:ph type="title"/>
          </p:nvPr>
        </p:nvSpPr>
        <p:spPr>
          <a:xfrm>
            <a:off x="-9293" y="7222"/>
            <a:ext cx="8851436" cy="571610"/>
          </a:xfrm>
        </p:spPr>
        <p:txBody>
          <a:bodyPr>
            <a:normAutofit/>
          </a:bodyPr>
          <a:lstStyle/>
          <a:p>
            <a:r>
              <a:rPr lang="es-MX" sz="2500">
                <a:solidFill>
                  <a:schemeClr val="bg2"/>
                </a:solidFill>
              </a:rPr>
              <a:t>Material de divulgación  y recordación</a:t>
            </a:r>
          </a:p>
        </p:txBody>
      </p:sp>
      <p:sp>
        <p:nvSpPr>
          <p:cNvPr id="2" name="Marcador de texto 4">
            <a:extLst>
              <a:ext uri="{FF2B5EF4-FFF2-40B4-BE49-F238E27FC236}">
                <a16:creationId xmlns:a16="http://schemas.microsoft.com/office/drawing/2014/main" id="{BD6DAE69-7049-9AD4-617F-1BF61AF6FA8D}"/>
              </a:ext>
            </a:extLst>
          </p:cNvPr>
          <p:cNvSpPr txBox="1">
            <a:spLocks/>
          </p:cNvSpPr>
          <p:nvPr/>
        </p:nvSpPr>
        <p:spPr>
          <a:xfrm>
            <a:off x="3860801" y="1822546"/>
            <a:ext cx="7221182" cy="2173893"/>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buClr>
                <a:srgbClr val="0BD0D9"/>
              </a:buClr>
              <a:buFont typeface="Wingdings" panose="05000000000000000000" pitchFamily="2" charset="2"/>
              <a:buChar char="ü"/>
            </a:pPr>
            <a:r>
              <a:rPr lang="es-MX" sz="1600">
                <a:solidFill>
                  <a:schemeClr val="tx1">
                    <a:lumMod val="65000"/>
                    <a:lumOff val="35000"/>
                  </a:schemeClr>
                </a:solidFill>
              </a:rPr>
              <a:t>La entrega de incentivos se vinculó a la participación en la dinámica del tablero </a:t>
            </a:r>
            <a:r>
              <a:rPr lang="es-MX" sz="1600" err="1">
                <a:solidFill>
                  <a:schemeClr val="tx1">
                    <a:lumMod val="65000"/>
                    <a:lumOff val="35000"/>
                  </a:schemeClr>
                </a:solidFill>
              </a:rPr>
              <a:t>Plinko</a:t>
            </a:r>
            <a:r>
              <a:rPr lang="es-MX" sz="1600">
                <a:solidFill>
                  <a:schemeClr val="tx1">
                    <a:lumMod val="65000"/>
                    <a:lumOff val="35000"/>
                  </a:schemeClr>
                </a:solidFill>
              </a:rPr>
              <a:t>, promoviendo el aprendizaje a través del juego.</a:t>
            </a:r>
          </a:p>
          <a:p>
            <a:pPr marL="285750" indent="-285750" algn="just">
              <a:buClr>
                <a:srgbClr val="0BD0D9"/>
              </a:buClr>
              <a:buFont typeface="Wingdings" panose="05000000000000000000" pitchFamily="2" charset="2"/>
              <a:buChar char="ü"/>
            </a:pPr>
            <a:r>
              <a:rPr lang="es-MX" sz="1600">
                <a:solidFill>
                  <a:schemeClr val="tx1">
                    <a:lumMod val="65000"/>
                    <a:lumOff val="35000"/>
                  </a:schemeClr>
                </a:solidFill>
              </a:rPr>
              <a:t>Los participantes obtenían puntajes mediante lanzamientos y respuesta de preguntas sobre ahorro y Seguro de Depósitos.</a:t>
            </a:r>
          </a:p>
          <a:p>
            <a:pPr marL="285750" indent="-285750" algn="just">
              <a:buClr>
                <a:srgbClr val="0BD0D9"/>
              </a:buClr>
              <a:buFont typeface="Wingdings" panose="05000000000000000000" pitchFamily="2" charset="2"/>
              <a:buChar char="ü"/>
            </a:pPr>
            <a:r>
              <a:rPr lang="es-MX" sz="1600">
                <a:solidFill>
                  <a:schemeClr val="tx1">
                    <a:lumMod val="65000"/>
                    <a:lumOff val="35000"/>
                  </a:schemeClr>
                </a:solidFill>
              </a:rPr>
              <a:t>Según el desempeño, se asignaron materiales de divulgación (esferos, bolsas, llaveros, pelotas antiestrés, entre otros).</a:t>
            </a:r>
          </a:p>
          <a:p>
            <a:pPr marL="285750" indent="-285750" algn="just">
              <a:buClr>
                <a:srgbClr val="0BD0D9"/>
              </a:buClr>
              <a:buFont typeface="Wingdings" panose="05000000000000000000" pitchFamily="2" charset="2"/>
              <a:buChar char="ü"/>
            </a:pPr>
            <a:r>
              <a:rPr lang="es-MX" sz="1600">
                <a:solidFill>
                  <a:schemeClr val="tx1">
                    <a:lumMod val="65000"/>
                    <a:lumOff val="35000"/>
                  </a:schemeClr>
                </a:solidFill>
              </a:rPr>
              <a:t>La estrategia garantizó la participación de todos, fomentando el interés y la recordación de los mensajes clave.</a:t>
            </a:r>
            <a:endParaRPr lang="es-MX" sz="1600" kern="0">
              <a:solidFill>
                <a:schemeClr val="tx1">
                  <a:lumMod val="65000"/>
                  <a:lumOff val="35000"/>
                </a:schemeClr>
              </a:solidFill>
            </a:endParaRPr>
          </a:p>
        </p:txBody>
      </p:sp>
      <p:grpSp>
        <p:nvGrpSpPr>
          <p:cNvPr id="72" name="Grupo 71">
            <a:extLst>
              <a:ext uri="{FF2B5EF4-FFF2-40B4-BE49-F238E27FC236}">
                <a16:creationId xmlns:a16="http://schemas.microsoft.com/office/drawing/2014/main" id="{E534FCBC-7B18-E1BF-AA3D-F4C2874C83A3}"/>
              </a:ext>
            </a:extLst>
          </p:cNvPr>
          <p:cNvGrpSpPr/>
          <p:nvPr/>
        </p:nvGrpSpPr>
        <p:grpSpPr>
          <a:xfrm>
            <a:off x="660400" y="1822546"/>
            <a:ext cx="2755900" cy="2212522"/>
            <a:chOff x="0" y="1216478"/>
            <a:chExt cx="5008562" cy="3800476"/>
          </a:xfrm>
        </p:grpSpPr>
        <p:sp>
          <p:nvSpPr>
            <p:cNvPr id="44" name="Freeform 5">
              <a:extLst>
                <a:ext uri="{FF2B5EF4-FFF2-40B4-BE49-F238E27FC236}">
                  <a16:creationId xmlns:a16="http://schemas.microsoft.com/office/drawing/2014/main" id="{FBE54A72-5C72-F0CC-0186-578261DA3D81}"/>
                </a:ext>
              </a:extLst>
            </p:cNvPr>
            <p:cNvSpPr>
              <a:spLocks/>
            </p:cNvSpPr>
            <p:nvPr/>
          </p:nvSpPr>
          <p:spPr bwMode="auto">
            <a:xfrm>
              <a:off x="0" y="1449841"/>
              <a:ext cx="2468563" cy="1679575"/>
            </a:xfrm>
            <a:custGeom>
              <a:avLst/>
              <a:gdLst>
                <a:gd name="T0" fmla="*/ 631 w 7775"/>
                <a:gd name="T1" fmla="*/ 6200 h 6352"/>
                <a:gd name="T2" fmla="*/ 439 w 7775"/>
                <a:gd name="T3" fmla="*/ 5979 h 6352"/>
                <a:gd name="T4" fmla="*/ 277 w 7775"/>
                <a:gd name="T5" fmla="*/ 5729 h 6352"/>
                <a:gd name="T6" fmla="*/ 148 w 7775"/>
                <a:gd name="T7" fmla="*/ 5454 h 6352"/>
                <a:gd name="T8" fmla="*/ 58 w 7775"/>
                <a:gd name="T9" fmla="*/ 5160 h 6352"/>
                <a:gd name="T10" fmla="*/ 8 w 7775"/>
                <a:gd name="T11" fmla="*/ 4853 h 6352"/>
                <a:gd name="T12" fmla="*/ 9 w 7775"/>
                <a:gd name="T13" fmla="*/ 4470 h 6352"/>
                <a:gd name="T14" fmla="*/ 105 w 7775"/>
                <a:gd name="T15" fmla="*/ 4011 h 6352"/>
                <a:gd name="T16" fmla="*/ 295 w 7775"/>
                <a:gd name="T17" fmla="*/ 3598 h 6352"/>
                <a:gd name="T18" fmla="*/ 564 w 7775"/>
                <a:gd name="T19" fmla="*/ 3249 h 6352"/>
                <a:gd name="T20" fmla="*/ 901 w 7775"/>
                <a:gd name="T21" fmla="*/ 2980 h 6352"/>
                <a:gd name="T22" fmla="*/ 1293 w 7775"/>
                <a:gd name="T23" fmla="*/ 2806 h 6352"/>
                <a:gd name="T24" fmla="*/ 1723 w 7775"/>
                <a:gd name="T25" fmla="*/ 2746 h 6352"/>
                <a:gd name="T26" fmla="*/ 1796 w 7775"/>
                <a:gd name="T27" fmla="*/ 2602 h 6352"/>
                <a:gd name="T28" fmla="*/ 2007 w 7775"/>
                <a:gd name="T29" fmla="*/ 1915 h 6352"/>
                <a:gd name="T30" fmla="*/ 2343 w 7775"/>
                <a:gd name="T31" fmla="*/ 1305 h 6352"/>
                <a:gd name="T32" fmla="*/ 2787 w 7775"/>
                <a:gd name="T33" fmla="*/ 789 h 6352"/>
                <a:gd name="T34" fmla="*/ 3322 w 7775"/>
                <a:gd name="T35" fmla="*/ 388 h 6352"/>
                <a:gd name="T36" fmla="*/ 3932 w 7775"/>
                <a:gd name="T37" fmla="*/ 120 h 6352"/>
                <a:gd name="T38" fmla="*/ 4599 w 7775"/>
                <a:gd name="T39" fmla="*/ 3 h 6352"/>
                <a:gd name="T40" fmla="*/ 5181 w 7775"/>
                <a:gd name="T41" fmla="*/ 35 h 6352"/>
                <a:gd name="T42" fmla="*/ 5706 w 7775"/>
                <a:gd name="T43" fmla="*/ 176 h 6352"/>
                <a:gd name="T44" fmla="*/ 6191 w 7775"/>
                <a:gd name="T45" fmla="*/ 410 h 6352"/>
                <a:gd name="T46" fmla="*/ 6625 w 7775"/>
                <a:gd name="T47" fmla="*/ 732 h 6352"/>
                <a:gd name="T48" fmla="*/ 7002 w 7775"/>
                <a:gd name="T49" fmla="*/ 1130 h 6352"/>
                <a:gd name="T50" fmla="*/ 7312 w 7775"/>
                <a:gd name="T51" fmla="*/ 1595 h 6352"/>
                <a:gd name="T52" fmla="*/ 7541 w 7775"/>
                <a:gd name="T53" fmla="*/ 1909 h 6352"/>
                <a:gd name="T54" fmla="*/ 7737 w 7775"/>
                <a:gd name="T55" fmla="*/ 1941 h 6352"/>
                <a:gd name="T56" fmla="*/ 7660 w 7775"/>
                <a:gd name="T57" fmla="*/ 2048 h 6352"/>
                <a:gd name="T58" fmla="*/ 7527 w 7775"/>
                <a:gd name="T59" fmla="*/ 2187 h 6352"/>
                <a:gd name="T60" fmla="*/ 7410 w 7775"/>
                <a:gd name="T61" fmla="*/ 2342 h 6352"/>
                <a:gd name="T62" fmla="*/ 7308 w 7775"/>
                <a:gd name="T63" fmla="*/ 2511 h 6352"/>
                <a:gd name="T64" fmla="*/ 7225 w 7775"/>
                <a:gd name="T65" fmla="*/ 2694 h 6352"/>
                <a:gd name="T66" fmla="*/ 7161 w 7775"/>
                <a:gd name="T67" fmla="*/ 2886 h 6352"/>
                <a:gd name="T68" fmla="*/ 6896 w 7775"/>
                <a:gd name="T69" fmla="*/ 3013 h 6352"/>
                <a:gd name="T70" fmla="*/ 6359 w 7775"/>
                <a:gd name="T71" fmla="*/ 3062 h 6352"/>
                <a:gd name="T72" fmla="*/ 5890 w 7775"/>
                <a:gd name="T73" fmla="*/ 3155 h 6352"/>
                <a:gd name="T74" fmla="*/ 5486 w 7775"/>
                <a:gd name="T75" fmla="*/ 3290 h 6352"/>
                <a:gd name="T76" fmla="*/ 5144 w 7775"/>
                <a:gd name="T77" fmla="*/ 3462 h 6352"/>
                <a:gd name="T78" fmla="*/ 4860 w 7775"/>
                <a:gd name="T79" fmla="*/ 3669 h 6352"/>
                <a:gd name="T80" fmla="*/ 4629 w 7775"/>
                <a:gd name="T81" fmla="*/ 3906 h 6352"/>
                <a:gd name="T82" fmla="*/ 4484 w 7775"/>
                <a:gd name="T83" fmla="*/ 3793 h 6352"/>
                <a:gd name="T84" fmla="*/ 4328 w 7775"/>
                <a:gd name="T85" fmla="*/ 3695 h 6352"/>
                <a:gd name="T86" fmla="*/ 4163 w 7775"/>
                <a:gd name="T87" fmla="*/ 3616 h 6352"/>
                <a:gd name="T88" fmla="*/ 3990 w 7775"/>
                <a:gd name="T89" fmla="*/ 3555 h 6352"/>
                <a:gd name="T90" fmla="*/ 3810 w 7775"/>
                <a:gd name="T91" fmla="*/ 3514 h 6352"/>
                <a:gd name="T92" fmla="*/ 3623 w 7775"/>
                <a:gd name="T93" fmla="*/ 3494 h 6352"/>
                <a:gd name="T94" fmla="*/ 3307 w 7775"/>
                <a:gd name="T95" fmla="*/ 3510 h 6352"/>
                <a:gd name="T96" fmla="*/ 2932 w 7775"/>
                <a:gd name="T97" fmla="*/ 3614 h 6352"/>
                <a:gd name="T98" fmla="*/ 2594 w 7775"/>
                <a:gd name="T99" fmla="*/ 3802 h 6352"/>
                <a:gd name="T100" fmla="*/ 2303 w 7775"/>
                <a:gd name="T101" fmla="*/ 4063 h 6352"/>
                <a:gd name="T102" fmla="*/ 2070 w 7775"/>
                <a:gd name="T103" fmla="*/ 4386 h 6352"/>
                <a:gd name="T104" fmla="*/ 1902 w 7775"/>
                <a:gd name="T105" fmla="*/ 4760 h 6352"/>
                <a:gd name="T106" fmla="*/ 1809 w 7775"/>
                <a:gd name="T107" fmla="*/ 5087 h 6352"/>
                <a:gd name="T108" fmla="*/ 1593 w 7775"/>
                <a:gd name="T109" fmla="*/ 5110 h 6352"/>
                <a:gd name="T110" fmla="*/ 1361 w 7775"/>
                <a:gd name="T111" fmla="*/ 5198 h 6352"/>
                <a:gd name="T112" fmla="*/ 1159 w 7775"/>
                <a:gd name="T113" fmla="*/ 5344 h 6352"/>
                <a:gd name="T114" fmla="*/ 994 w 7775"/>
                <a:gd name="T115" fmla="*/ 5538 h 6352"/>
                <a:gd name="T116" fmla="*/ 873 w 7775"/>
                <a:gd name="T117" fmla="*/ 5772 h 6352"/>
                <a:gd name="T118" fmla="*/ 806 w 7775"/>
                <a:gd name="T119" fmla="*/ 6034 h 6352"/>
                <a:gd name="T120" fmla="*/ 797 w 7775"/>
                <a:gd name="T121" fmla="*/ 6277 h 6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75" h="6352">
                  <a:moveTo>
                    <a:pt x="804" y="6352"/>
                  </a:moveTo>
                  <a:lnTo>
                    <a:pt x="759" y="6316"/>
                  </a:lnTo>
                  <a:lnTo>
                    <a:pt x="715" y="6279"/>
                  </a:lnTo>
                  <a:lnTo>
                    <a:pt x="672" y="6240"/>
                  </a:lnTo>
                  <a:lnTo>
                    <a:pt x="631" y="6200"/>
                  </a:lnTo>
                  <a:lnTo>
                    <a:pt x="590" y="6158"/>
                  </a:lnTo>
                  <a:lnTo>
                    <a:pt x="550" y="6116"/>
                  </a:lnTo>
                  <a:lnTo>
                    <a:pt x="511" y="6071"/>
                  </a:lnTo>
                  <a:lnTo>
                    <a:pt x="474" y="6026"/>
                  </a:lnTo>
                  <a:lnTo>
                    <a:pt x="439" y="5979"/>
                  </a:lnTo>
                  <a:lnTo>
                    <a:pt x="403" y="5931"/>
                  </a:lnTo>
                  <a:lnTo>
                    <a:pt x="369" y="5882"/>
                  </a:lnTo>
                  <a:lnTo>
                    <a:pt x="337" y="5832"/>
                  </a:lnTo>
                  <a:lnTo>
                    <a:pt x="306" y="5781"/>
                  </a:lnTo>
                  <a:lnTo>
                    <a:pt x="277" y="5729"/>
                  </a:lnTo>
                  <a:lnTo>
                    <a:pt x="248" y="5676"/>
                  </a:lnTo>
                  <a:lnTo>
                    <a:pt x="221" y="5622"/>
                  </a:lnTo>
                  <a:lnTo>
                    <a:pt x="195" y="5566"/>
                  </a:lnTo>
                  <a:lnTo>
                    <a:pt x="171" y="5510"/>
                  </a:lnTo>
                  <a:lnTo>
                    <a:pt x="148" y="5454"/>
                  </a:lnTo>
                  <a:lnTo>
                    <a:pt x="128" y="5396"/>
                  </a:lnTo>
                  <a:lnTo>
                    <a:pt x="108" y="5338"/>
                  </a:lnTo>
                  <a:lnTo>
                    <a:pt x="89" y="5280"/>
                  </a:lnTo>
                  <a:lnTo>
                    <a:pt x="73" y="5221"/>
                  </a:lnTo>
                  <a:lnTo>
                    <a:pt x="58" y="5160"/>
                  </a:lnTo>
                  <a:lnTo>
                    <a:pt x="45" y="5100"/>
                  </a:lnTo>
                  <a:lnTo>
                    <a:pt x="33" y="5038"/>
                  </a:lnTo>
                  <a:lnTo>
                    <a:pt x="23" y="4977"/>
                  </a:lnTo>
                  <a:lnTo>
                    <a:pt x="15" y="4915"/>
                  </a:lnTo>
                  <a:lnTo>
                    <a:pt x="8" y="4853"/>
                  </a:lnTo>
                  <a:lnTo>
                    <a:pt x="4" y="4791"/>
                  </a:lnTo>
                  <a:lnTo>
                    <a:pt x="1" y="4727"/>
                  </a:lnTo>
                  <a:lnTo>
                    <a:pt x="0" y="4664"/>
                  </a:lnTo>
                  <a:lnTo>
                    <a:pt x="3" y="4567"/>
                  </a:lnTo>
                  <a:lnTo>
                    <a:pt x="9" y="4470"/>
                  </a:lnTo>
                  <a:lnTo>
                    <a:pt x="21" y="4376"/>
                  </a:lnTo>
                  <a:lnTo>
                    <a:pt x="35" y="4282"/>
                  </a:lnTo>
                  <a:lnTo>
                    <a:pt x="55" y="4190"/>
                  </a:lnTo>
                  <a:lnTo>
                    <a:pt x="78" y="4099"/>
                  </a:lnTo>
                  <a:lnTo>
                    <a:pt x="105" y="4011"/>
                  </a:lnTo>
                  <a:lnTo>
                    <a:pt x="136" y="3923"/>
                  </a:lnTo>
                  <a:lnTo>
                    <a:pt x="170" y="3839"/>
                  </a:lnTo>
                  <a:lnTo>
                    <a:pt x="208" y="3756"/>
                  </a:lnTo>
                  <a:lnTo>
                    <a:pt x="250" y="3675"/>
                  </a:lnTo>
                  <a:lnTo>
                    <a:pt x="295" y="3598"/>
                  </a:lnTo>
                  <a:lnTo>
                    <a:pt x="342" y="3523"/>
                  </a:lnTo>
                  <a:lnTo>
                    <a:pt x="394" y="3450"/>
                  </a:lnTo>
                  <a:lnTo>
                    <a:pt x="448" y="3380"/>
                  </a:lnTo>
                  <a:lnTo>
                    <a:pt x="505" y="3313"/>
                  </a:lnTo>
                  <a:lnTo>
                    <a:pt x="564" y="3249"/>
                  </a:lnTo>
                  <a:lnTo>
                    <a:pt x="628" y="3188"/>
                  </a:lnTo>
                  <a:lnTo>
                    <a:pt x="692" y="3130"/>
                  </a:lnTo>
                  <a:lnTo>
                    <a:pt x="759" y="3077"/>
                  </a:lnTo>
                  <a:lnTo>
                    <a:pt x="830" y="3027"/>
                  </a:lnTo>
                  <a:lnTo>
                    <a:pt x="901" y="2980"/>
                  </a:lnTo>
                  <a:lnTo>
                    <a:pt x="976" y="2938"/>
                  </a:lnTo>
                  <a:lnTo>
                    <a:pt x="1052" y="2899"/>
                  </a:lnTo>
                  <a:lnTo>
                    <a:pt x="1131" y="2863"/>
                  </a:lnTo>
                  <a:lnTo>
                    <a:pt x="1211" y="2833"/>
                  </a:lnTo>
                  <a:lnTo>
                    <a:pt x="1293" y="2806"/>
                  </a:lnTo>
                  <a:lnTo>
                    <a:pt x="1376" y="2785"/>
                  </a:lnTo>
                  <a:lnTo>
                    <a:pt x="1461" y="2768"/>
                  </a:lnTo>
                  <a:lnTo>
                    <a:pt x="1547" y="2755"/>
                  </a:lnTo>
                  <a:lnTo>
                    <a:pt x="1634" y="2748"/>
                  </a:lnTo>
                  <a:lnTo>
                    <a:pt x="1723" y="2746"/>
                  </a:lnTo>
                  <a:lnTo>
                    <a:pt x="1735" y="2746"/>
                  </a:lnTo>
                  <a:lnTo>
                    <a:pt x="1746" y="2747"/>
                  </a:lnTo>
                  <a:lnTo>
                    <a:pt x="1758" y="2747"/>
                  </a:lnTo>
                  <a:lnTo>
                    <a:pt x="1770" y="2748"/>
                  </a:lnTo>
                  <a:lnTo>
                    <a:pt x="1796" y="2602"/>
                  </a:lnTo>
                  <a:lnTo>
                    <a:pt x="1827" y="2460"/>
                  </a:lnTo>
                  <a:lnTo>
                    <a:pt x="1864" y="2319"/>
                  </a:lnTo>
                  <a:lnTo>
                    <a:pt x="1907" y="2182"/>
                  </a:lnTo>
                  <a:lnTo>
                    <a:pt x="1955" y="2047"/>
                  </a:lnTo>
                  <a:lnTo>
                    <a:pt x="2007" y="1915"/>
                  </a:lnTo>
                  <a:lnTo>
                    <a:pt x="2065" y="1786"/>
                  </a:lnTo>
                  <a:lnTo>
                    <a:pt x="2128" y="1660"/>
                  </a:lnTo>
                  <a:lnTo>
                    <a:pt x="2195" y="1538"/>
                  </a:lnTo>
                  <a:lnTo>
                    <a:pt x="2267" y="1420"/>
                  </a:lnTo>
                  <a:lnTo>
                    <a:pt x="2343" y="1305"/>
                  </a:lnTo>
                  <a:lnTo>
                    <a:pt x="2423" y="1193"/>
                  </a:lnTo>
                  <a:lnTo>
                    <a:pt x="2509" y="1086"/>
                  </a:lnTo>
                  <a:lnTo>
                    <a:pt x="2598" y="983"/>
                  </a:lnTo>
                  <a:lnTo>
                    <a:pt x="2690" y="884"/>
                  </a:lnTo>
                  <a:lnTo>
                    <a:pt x="2787" y="789"/>
                  </a:lnTo>
                  <a:lnTo>
                    <a:pt x="2887" y="699"/>
                  </a:lnTo>
                  <a:lnTo>
                    <a:pt x="2991" y="613"/>
                  </a:lnTo>
                  <a:lnTo>
                    <a:pt x="3098" y="534"/>
                  </a:lnTo>
                  <a:lnTo>
                    <a:pt x="3209" y="458"/>
                  </a:lnTo>
                  <a:lnTo>
                    <a:pt x="3322" y="388"/>
                  </a:lnTo>
                  <a:lnTo>
                    <a:pt x="3438" y="323"/>
                  </a:lnTo>
                  <a:lnTo>
                    <a:pt x="3559" y="263"/>
                  </a:lnTo>
                  <a:lnTo>
                    <a:pt x="3680" y="210"/>
                  </a:lnTo>
                  <a:lnTo>
                    <a:pt x="3804" y="162"/>
                  </a:lnTo>
                  <a:lnTo>
                    <a:pt x="3932" y="120"/>
                  </a:lnTo>
                  <a:lnTo>
                    <a:pt x="4061" y="84"/>
                  </a:lnTo>
                  <a:lnTo>
                    <a:pt x="4192" y="55"/>
                  </a:lnTo>
                  <a:lnTo>
                    <a:pt x="4326" y="31"/>
                  </a:lnTo>
                  <a:lnTo>
                    <a:pt x="4462" y="14"/>
                  </a:lnTo>
                  <a:lnTo>
                    <a:pt x="4599" y="3"/>
                  </a:lnTo>
                  <a:lnTo>
                    <a:pt x="4738" y="0"/>
                  </a:lnTo>
                  <a:lnTo>
                    <a:pt x="4850" y="2"/>
                  </a:lnTo>
                  <a:lnTo>
                    <a:pt x="4961" y="9"/>
                  </a:lnTo>
                  <a:lnTo>
                    <a:pt x="5072" y="20"/>
                  </a:lnTo>
                  <a:lnTo>
                    <a:pt x="5181" y="35"/>
                  </a:lnTo>
                  <a:lnTo>
                    <a:pt x="5289" y="56"/>
                  </a:lnTo>
                  <a:lnTo>
                    <a:pt x="5395" y="80"/>
                  </a:lnTo>
                  <a:lnTo>
                    <a:pt x="5501" y="107"/>
                  </a:lnTo>
                  <a:lnTo>
                    <a:pt x="5603" y="139"/>
                  </a:lnTo>
                  <a:lnTo>
                    <a:pt x="5706" y="176"/>
                  </a:lnTo>
                  <a:lnTo>
                    <a:pt x="5807" y="215"/>
                  </a:lnTo>
                  <a:lnTo>
                    <a:pt x="5905" y="259"/>
                  </a:lnTo>
                  <a:lnTo>
                    <a:pt x="6002" y="306"/>
                  </a:lnTo>
                  <a:lnTo>
                    <a:pt x="6097" y="357"/>
                  </a:lnTo>
                  <a:lnTo>
                    <a:pt x="6191" y="410"/>
                  </a:lnTo>
                  <a:lnTo>
                    <a:pt x="6282" y="469"/>
                  </a:lnTo>
                  <a:lnTo>
                    <a:pt x="6371" y="530"/>
                  </a:lnTo>
                  <a:lnTo>
                    <a:pt x="6458" y="594"/>
                  </a:lnTo>
                  <a:lnTo>
                    <a:pt x="6542" y="661"/>
                  </a:lnTo>
                  <a:lnTo>
                    <a:pt x="6625" y="732"/>
                  </a:lnTo>
                  <a:lnTo>
                    <a:pt x="6705" y="806"/>
                  </a:lnTo>
                  <a:lnTo>
                    <a:pt x="6783" y="883"/>
                  </a:lnTo>
                  <a:lnTo>
                    <a:pt x="6859" y="962"/>
                  </a:lnTo>
                  <a:lnTo>
                    <a:pt x="6931" y="1046"/>
                  </a:lnTo>
                  <a:lnTo>
                    <a:pt x="7002" y="1130"/>
                  </a:lnTo>
                  <a:lnTo>
                    <a:pt x="7069" y="1218"/>
                  </a:lnTo>
                  <a:lnTo>
                    <a:pt x="7135" y="1309"/>
                  </a:lnTo>
                  <a:lnTo>
                    <a:pt x="7197" y="1401"/>
                  </a:lnTo>
                  <a:lnTo>
                    <a:pt x="7256" y="1497"/>
                  </a:lnTo>
                  <a:lnTo>
                    <a:pt x="7312" y="1595"/>
                  </a:lnTo>
                  <a:lnTo>
                    <a:pt x="7365" y="1695"/>
                  </a:lnTo>
                  <a:lnTo>
                    <a:pt x="7415" y="1797"/>
                  </a:lnTo>
                  <a:lnTo>
                    <a:pt x="7462" y="1901"/>
                  </a:lnTo>
                  <a:lnTo>
                    <a:pt x="7502" y="1904"/>
                  </a:lnTo>
                  <a:lnTo>
                    <a:pt x="7541" y="1909"/>
                  </a:lnTo>
                  <a:lnTo>
                    <a:pt x="7581" y="1914"/>
                  </a:lnTo>
                  <a:lnTo>
                    <a:pt x="7620" y="1919"/>
                  </a:lnTo>
                  <a:lnTo>
                    <a:pt x="7660" y="1926"/>
                  </a:lnTo>
                  <a:lnTo>
                    <a:pt x="7698" y="1933"/>
                  </a:lnTo>
                  <a:lnTo>
                    <a:pt x="7737" y="1941"/>
                  </a:lnTo>
                  <a:lnTo>
                    <a:pt x="7775" y="1950"/>
                  </a:lnTo>
                  <a:lnTo>
                    <a:pt x="7746" y="1973"/>
                  </a:lnTo>
                  <a:lnTo>
                    <a:pt x="7716" y="1998"/>
                  </a:lnTo>
                  <a:lnTo>
                    <a:pt x="7688" y="2023"/>
                  </a:lnTo>
                  <a:lnTo>
                    <a:pt x="7660" y="2048"/>
                  </a:lnTo>
                  <a:lnTo>
                    <a:pt x="7632" y="2075"/>
                  </a:lnTo>
                  <a:lnTo>
                    <a:pt x="7605" y="2102"/>
                  </a:lnTo>
                  <a:lnTo>
                    <a:pt x="7578" y="2130"/>
                  </a:lnTo>
                  <a:lnTo>
                    <a:pt x="7552" y="2159"/>
                  </a:lnTo>
                  <a:lnTo>
                    <a:pt x="7527" y="2187"/>
                  </a:lnTo>
                  <a:lnTo>
                    <a:pt x="7502" y="2217"/>
                  </a:lnTo>
                  <a:lnTo>
                    <a:pt x="7478" y="2248"/>
                  </a:lnTo>
                  <a:lnTo>
                    <a:pt x="7454" y="2278"/>
                  </a:lnTo>
                  <a:lnTo>
                    <a:pt x="7432" y="2310"/>
                  </a:lnTo>
                  <a:lnTo>
                    <a:pt x="7410" y="2342"/>
                  </a:lnTo>
                  <a:lnTo>
                    <a:pt x="7388" y="2375"/>
                  </a:lnTo>
                  <a:lnTo>
                    <a:pt x="7367" y="2408"/>
                  </a:lnTo>
                  <a:lnTo>
                    <a:pt x="7346" y="2443"/>
                  </a:lnTo>
                  <a:lnTo>
                    <a:pt x="7327" y="2477"/>
                  </a:lnTo>
                  <a:lnTo>
                    <a:pt x="7308" y="2511"/>
                  </a:lnTo>
                  <a:lnTo>
                    <a:pt x="7290" y="2546"/>
                  </a:lnTo>
                  <a:lnTo>
                    <a:pt x="7273" y="2583"/>
                  </a:lnTo>
                  <a:lnTo>
                    <a:pt x="7256" y="2619"/>
                  </a:lnTo>
                  <a:lnTo>
                    <a:pt x="7240" y="2656"/>
                  </a:lnTo>
                  <a:lnTo>
                    <a:pt x="7225" y="2694"/>
                  </a:lnTo>
                  <a:lnTo>
                    <a:pt x="7211" y="2731"/>
                  </a:lnTo>
                  <a:lnTo>
                    <a:pt x="7197" y="2769"/>
                  </a:lnTo>
                  <a:lnTo>
                    <a:pt x="7184" y="2808"/>
                  </a:lnTo>
                  <a:lnTo>
                    <a:pt x="7172" y="2846"/>
                  </a:lnTo>
                  <a:lnTo>
                    <a:pt x="7161" y="2886"/>
                  </a:lnTo>
                  <a:lnTo>
                    <a:pt x="7150" y="2925"/>
                  </a:lnTo>
                  <a:lnTo>
                    <a:pt x="7140" y="2966"/>
                  </a:lnTo>
                  <a:lnTo>
                    <a:pt x="7132" y="3006"/>
                  </a:lnTo>
                  <a:lnTo>
                    <a:pt x="7012" y="3008"/>
                  </a:lnTo>
                  <a:lnTo>
                    <a:pt x="6896" y="3013"/>
                  </a:lnTo>
                  <a:lnTo>
                    <a:pt x="6783" y="3019"/>
                  </a:lnTo>
                  <a:lnTo>
                    <a:pt x="6673" y="3028"/>
                  </a:lnTo>
                  <a:lnTo>
                    <a:pt x="6565" y="3037"/>
                  </a:lnTo>
                  <a:lnTo>
                    <a:pt x="6460" y="3049"/>
                  </a:lnTo>
                  <a:lnTo>
                    <a:pt x="6359" y="3062"/>
                  </a:lnTo>
                  <a:lnTo>
                    <a:pt x="6260" y="3078"/>
                  </a:lnTo>
                  <a:lnTo>
                    <a:pt x="6164" y="3095"/>
                  </a:lnTo>
                  <a:lnTo>
                    <a:pt x="6069" y="3113"/>
                  </a:lnTo>
                  <a:lnTo>
                    <a:pt x="5978" y="3134"/>
                  </a:lnTo>
                  <a:lnTo>
                    <a:pt x="5890" y="3155"/>
                  </a:lnTo>
                  <a:lnTo>
                    <a:pt x="5804" y="3179"/>
                  </a:lnTo>
                  <a:lnTo>
                    <a:pt x="5721" y="3204"/>
                  </a:lnTo>
                  <a:lnTo>
                    <a:pt x="5640" y="3232"/>
                  </a:lnTo>
                  <a:lnTo>
                    <a:pt x="5562" y="3260"/>
                  </a:lnTo>
                  <a:lnTo>
                    <a:pt x="5486" y="3290"/>
                  </a:lnTo>
                  <a:lnTo>
                    <a:pt x="5413" y="3322"/>
                  </a:lnTo>
                  <a:lnTo>
                    <a:pt x="5342" y="3355"/>
                  </a:lnTo>
                  <a:lnTo>
                    <a:pt x="5274" y="3389"/>
                  </a:lnTo>
                  <a:lnTo>
                    <a:pt x="5207" y="3425"/>
                  </a:lnTo>
                  <a:lnTo>
                    <a:pt x="5144" y="3462"/>
                  </a:lnTo>
                  <a:lnTo>
                    <a:pt x="5082" y="3501"/>
                  </a:lnTo>
                  <a:lnTo>
                    <a:pt x="5022" y="3541"/>
                  </a:lnTo>
                  <a:lnTo>
                    <a:pt x="4966" y="3582"/>
                  </a:lnTo>
                  <a:lnTo>
                    <a:pt x="4911" y="3624"/>
                  </a:lnTo>
                  <a:lnTo>
                    <a:pt x="4860" y="3669"/>
                  </a:lnTo>
                  <a:lnTo>
                    <a:pt x="4809" y="3713"/>
                  </a:lnTo>
                  <a:lnTo>
                    <a:pt x="4761" y="3760"/>
                  </a:lnTo>
                  <a:lnTo>
                    <a:pt x="4715" y="3808"/>
                  </a:lnTo>
                  <a:lnTo>
                    <a:pt x="4671" y="3856"/>
                  </a:lnTo>
                  <a:lnTo>
                    <a:pt x="4629" y="3906"/>
                  </a:lnTo>
                  <a:lnTo>
                    <a:pt x="4601" y="3882"/>
                  </a:lnTo>
                  <a:lnTo>
                    <a:pt x="4573" y="3859"/>
                  </a:lnTo>
                  <a:lnTo>
                    <a:pt x="4544" y="3836"/>
                  </a:lnTo>
                  <a:lnTo>
                    <a:pt x="4514" y="3813"/>
                  </a:lnTo>
                  <a:lnTo>
                    <a:pt x="4484" y="3793"/>
                  </a:lnTo>
                  <a:lnTo>
                    <a:pt x="4454" y="3771"/>
                  </a:lnTo>
                  <a:lnTo>
                    <a:pt x="4424" y="3752"/>
                  </a:lnTo>
                  <a:lnTo>
                    <a:pt x="4393" y="3732"/>
                  </a:lnTo>
                  <a:lnTo>
                    <a:pt x="4361" y="3713"/>
                  </a:lnTo>
                  <a:lnTo>
                    <a:pt x="4328" y="3695"/>
                  </a:lnTo>
                  <a:lnTo>
                    <a:pt x="4296" y="3678"/>
                  </a:lnTo>
                  <a:lnTo>
                    <a:pt x="4264" y="3662"/>
                  </a:lnTo>
                  <a:lnTo>
                    <a:pt x="4231" y="3646"/>
                  </a:lnTo>
                  <a:lnTo>
                    <a:pt x="4198" y="3630"/>
                  </a:lnTo>
                  <a:lnTo>
                    <a:pt x="4163" y="3616"/>
                  </a:lnTo>
                  <a:lnTo>
                    <a:pt x="4130" y="3602"/>
                  </a:lnTo>
                  <a:lnTo>
                    <a:pt x="4095" y="3589"/>
                  </a:lnTo>
                  <a:lnTo>
                    <a:pt x="4061" y="3577"/>
                  </a:lnTo>
                  <a:lnTo>
                    <a:pt x="4025" y="3566"/>
                  </a:lnTo>
                  <a:lnTo>
                    <a:pt x="3990" y="3555"/>
                  </a:lnTo>
                  <a:lnTo>
                    <a:pt x="3955" y="3545"/>
                  </a:lnTo>
                  <a:lnTo>
                    <a:pt x="3919" y="3536"/>
                  </a:lnTo>
                  <a:lnTo>
                    <a:pt x="3883" y="3528"/>
                  </a:lnTo>
                  <a:lnTo>
                    <a:pt x="3846" y="3520"/>
                  </a:lnTo>
                  <a:lnTo>
                    <a:pt x="3810" y="3514"/>
                  </a:lnTo>
                  <a:lnTo>
                    <a:pt x="3773" y="3508"/>
                  </a:lnTo>
                  <a:lnTo>
                    <a:pt x="3736" y="3503"/>
                  </a:lnTo>
                  <a:lnTo>
                    <a:pt x="3699" y="3500"/>
                  </a:lnTo>
                  <a:lnTo>
                    <a:pt x="3660" y="3496"/>
                  </a:lnTo>
                  <a:lnTo>
                    <a:pt x="3623" y="3494"/>
                  </a:lnTo>
                  <a:lnTo>
                    <a:pt x="3584" y="3493"/>
                  </a:lnTo>
                  <a:lnTo>
                    <a:pt x="3546" y="3492"/>
                  </a:lnTo>
                  <a:lnTo>
                    <a:pt x="3465" y="3494"/>
                  </a:lnTo>
                  <a:lnTo>
                    <a:pt x="3386" y="3500"/>
                  </a:lnTo>
                  <a:lnTo>
                    <a:pt x="3307" y="3510"/>
                  </a:lnTo>
                  <a:lnTo>
                    <a:pt x="3230" y="3524"/>
                  </a:lnTo>
                  <a:lnTo>
                    <a:pt x="3153" y="3541"/>
                  </a:lnTo>
                  <a:lnTo>
                    <a:pt x="3078" y="3563"/>
                  </a:lnTo>
                  <a:lnTo>
                    <a:pt x="3004" y="3586"/>
                  </a:lnTo>
                  <a:lnTo>
                    <a:pt x="2932" y="3614"/>
                  </a:lnTo>
                  <a:lnTo>
                    <a:pt x="2861" y="3646"/>
                  </a:lnTo>
                  <a:lnTo>
                    <a:pt x="2792" y="3680"/>
                  </a:lnTo>
                  <a:lnTo>
                    <a:pt x="2724" y="3718"/>
                  </a:lnTo>
                  <a:lnTo>
                    <a:pt x="2658" y="3759"/>
                  </a:lnTo>
                  <a:lnTo>
                    <a:pt x="2594" y="3802"/>
                  </a:lnTo>
                  <a:lnTo>
                    <a:pt x="2531" y="3849"/>
                  </a:lnTo>
                  <a:lnTo>
                    <a:pt x="2471" y="3898"/>
                  </a:lnTo>
                  <a:lnTo>
                    <a:pt x="2413" y="3950"/>
                  </a:lnTo>
                  <a:lnTo>
                    <a:pt x="2357" y="4005"/>
                  </a:lnTo>
                  <a:lnTo>
                    <a:pt x="2303" y="4063"/>
                  </a:lnTo>
                  <a:lnTo>
                    <a:pt x="2251" y="4122"/>
                  </a:lnTo>
                  <a:lnTo>
                    <a:pt x="2203" y="4185"/>
                  </a:lnTo>
                  <a:lnTo>
                    <a:pt x="2156" y="4250"/>
                  </a:lnTo>
                  <a:lnTo>
                    <a:pt x="2111" y="4316"/>
                  </a:lnTo>
                  <a:lnTo>
                    <a:pt x="2070" y="4386"/>
                  </a:lnTo>
                  <a:lnTo>
                    <a:pt x="2030" y="4457"/>
                  </a:lnTo>
                  <a:lnTo>
                    <a:pt x="1994" y="4530"/>
                  </a:lnTo>
                  <a:lnTo>
                    <a:pt x="1960" y="4605"/>
                  </a:lnTo>
                  <a:lnTo>
                    <a:pt x="1930" y="4681"/>
                  </a:lnTo>
                  <a:lnTo>
                    <a:pt x="1902" y="4760"/>
                  </a:lnTo>
                  <a:lnTo>
                    <a:pt x="1878" y="4840"/>
                  </a:lnTo>
                  <a:lnTo>
                    <a:pt x="1856" y="4921"/>
                  </a:lnTo>
                  <a:lnTo>
                    <a:pt x="1837" y="5004"/>
                  </a:lnTo>
                  <a:lnTo>
                    <a:pt x="1823" y="5088"/>
                  </a:lnTo>
                  <a:lnTo>
                    <a:pt x="1809" y="5087"/>
                  </a:lnTo>
                  <a:lnTo>
                    <a:pt x="1795" y="5087"/>
                  </a:lnTo>
                  <a:lnTo>
                    <a:pt x="1744" y="5088"/>
                  </a:lnTo>
                  <a:lnTo>
                    <a:pt x="1693" y="5093"/>
                  </a:lnTo>
                  <a:lnTo>
                    <a:pt x="1643" y="5100"/>
                  </a:lnTo>
                  <a:lnTo>
                    <a:pt x="1593" y="5110"/>
                  </a:lnTo>
                  <a:lnTo>
                    <a:pt x="1545" y="5123"/>
                  </a:lnTo>
                  <a:lnTo>
                    <a:pt x="1498" y="5137"/>
                  </a:lnTo>
                  <a:lnTo>
                    <a:pt x="1451" y="5156"/>
                  </a:lnTo>
                  <a:lnTo>
                    <a:pt x="1406" y="5176"/>
                  </a:lnTo>
                  <a:lnTo>
                    <a:pt x="1361" y="5198"/>
                  </a:lnTo>
                  <a:lnTo>
                    <a:pt x="1319" y="5223"/>
                  </a:lnTo>
                  <a:lnTo>
                    <a:pt x="1276" y="5250"/>
                  </a:lnTo>
                  <a:lnTo>
                    <a:pt x="1236" y="5280"/>
                  </a:lnTo>
                  <a:lnTo>
                    <a:pt x="1196" y="5311"/>
                  </a:lnTo>
                  <a:lnTo>
                    <a:pt x="1159" y="5344"/>
                  </a:lnTo>
                  <a:lnTo>
                    <a:pt x="1122" y="5379"/>
                  </a:lnTo>
                  <a:lnTo>
                    <a:pt x="1087" y="5417"/>
                  </a:lnTo>
                  <a:lnTo>
                    <a:pt x="1054" y="5456"/>
                  </a:lnTo>
                  <a:lnTo>
                    <a:pt x="1023" y="5496"/>
                  </a:lnTo>
                  <a:lnTo>
                    <a:pt x="994" y="5538"/>
                  </a:lnTo>
                  <a:lnTo>
                    <a:pt x="966" y="5582"/>
                  </a:lnTo>
                  <a:lnTo>
                    <a:pt x="940" y="5628"/>
                  </a:lnTo>
                  <a:lnTo>
                    <a:pt x="915" y="5673"/>
                  </a:lnTo>
                  <a:lnTo>
                    <a:pt x="893" y="5722"/>
                  </a:lnTo>
                  <a:lnTo>
                    <a:pt x="873" y="5772"/>
                  </a:lnTo>
                  <a:lnTo>
                    <a:pt x="855" y="5822"/>
                  </a:lnTo>
                  <a:lnTo>
                    <a:pt x="839" y="5873"/>
                  </a:lnTo>
                  <a:lnTo>
                    <a:pt x="826" y="5925"/>
                  </a:lnTo>
                  <a:lnTo>
                    <a:pt x="815" y="5979"/>
                  </a:lnTo>
                  <a:lnTo>
                    <a:pt x="806" y="6034"/>
                  </a:lnTo>
                  <a:lnTo>
                    <a:pt x="800" y="6089"/>
                  </a:lnTo>
                  <a:lnTo>
                    <a:pt x="796" y="6144"/>
                  </a:lnTo>
                  <a:lnTo>
                    <a:pt x="795" y="6201"/>
                  </a:lnTo>
                  <a:lnTo>
                    <a:pt x="796" y="6239"/>
                  </a:lnTo>
                  <a:lnTo>
                    <a:pt x="797" y="6277"/>
                  </a:lnTo>
                  <a:lnTo>
                    <a:pt x="800" y="6314"/>
                  </a:lnTo>
                  <a:lnTo>
                    <a:pt x="804" y="63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
              <a:extLst>
                <a:ext uri="{FF2B5EF4-FFF2-40B4-BE49-F238E27FC236}">
                  <a16:creationId xmlns:a16="http://schemas.microsoft.com/office/drawing/2014/main" id="{9736A237-42FB-4A5D-7563-1E94D324FDEB}"/>
                </a:ext>
              </a:extLst>
            </p:cNvPr>
            <p:cNvSpPr>
              <a:spLocks/>
            </p:cNvSpPr>
            <p:nvPr/>
          </p:nvSpPr>
          <p:spPr bwMode="auto">
            <a:xfrm>
              <a:off x="2468562" y="1216478"/>
              <a:ext cx="2540000" cy="1612900"/>
            </a:xfrm>
            <a:custGeom>
              <a:avLst/>
              <a:gdLst>
                <a:gd name="T0" fmla="*/ 6053 w 7998"/>
                <a:gd name="T1" fmla="*/ 5836 h 6096"/>
                <a:gd name="T2" fmla="*/ 6043 w 7998"/>
                <a:gd name="T3" fmla="*/ 5428 h 6096"/>
                <a:gd name="T4" fmla="*/ 5920 w 7998"/>
                <a:gd name="T5" fmla="*/ 4968 h 6096"/>
                <a:gd name="T6" fmla="*/ 5691 w 7998"/>
                <a:gd name="T7" fmla="*/ 4572 h 6096"/>
                <a:gd name="T8" fmla="*/ 5373 w 7998"/>
                <a:gd name="T9" fmla="*/ 4259 h 6096"/>
                <a:gd name="T10" fmla="*/ 4988 w 7998"/>
                <a:gd name="T11" fmla="*/ 4053 h 6096"/>
                <a:gd name="T12" fmla="*/ 4594 w 7998"/>
                <a:gd name="T13" fmla="*/ 3903 h 6096"/>
                <a:gd name="T14" fmla="*/ 4348 w 7998"/>
                <a:gd name="T15" fmla="*/ 3492 h 6096"/>
                <a:gd name="T16" fmla="*/ 4032 w 7998"/>
                <a:gd name="T17" fmla="*/ 3146 h 6096"/>
                <a:gd name="T18" fmla="*/ 3656 w 7998"/>
                <a:gd name="T19" fmla="*/ 2879 h 6096"/>
                <a:gd name="T20" fmla="*/ 3231 w 7998"/>
                <a:gd name="T21" fmla="*/ 2701 h 6096"/>
                <a:gd name="T22" fmla="*/ 2768 w 7998"/>
                <a:gd name="T23" fmla="*/ 2627 h 6096"/>
                <a:gd name="T24" fmla="*/ 2519 w 7998"/>
                <a:gd name="T25" fmla="*/ 2633 h 6096"/>
                <a:gd name="T26" fmla="*/ 2224 w 7998"/>
                <a:gd name="T27" fmla="*/ 2681 h 6096"/>
                <a:gd name="T28" fmla="*/ 1855 w 7998"/>
                <a:gd name="T29" fmla="*/ 2811 h 6096"/>
                <a:gd name="T30" fmla="*/ 1645 w 7998"/>
                <a:gd name="T31" fmla="*/ 2923 h 6096"/>
                <a:gd name="T32" fmla="*/ 1403 w 7998"/>
                <a:gd name="T33" fmla="*/ 3097 h 6096"/>
                <a:gd name="T34" fmla="*/ 1184 w 7998"/>
                <a:gd name="T35" fmla="*/ 3305 h 6096"/>
                <a:gd name="T36" fmla="*/ 998 w 7998"/>
                <a:gd name="T37" fmla="*/ 3403 h 6096"/>
                <a:gd name="T38" fmla="*/ 825 w 7998"/>
                <a:gd name="T39" fmla="*/ 3244 h 6096"/>
                <a:gd name="T40" fmla="*/ 637 w 7998"/>
                <a:gd name="T41" fmla="*/ 3105 h 6096"/>
                <a:gd name="T42" fmla="*/ 436 w 7998"/>
                <a:gd name="T43" fmla="*/ 2989 h 6096"/>
                <a:gd name="T44" fmla="*/ 223 w 7998"/>
                <a:gd name="T45" fmla="*/ 2896 h 6096"/>
                <a:gd name="T46" fmla="*/ 0 w 7998"/>
                <a:gd name="T47" fmla="*/ 2829 h 6096"/>
                <a:gd name="T48" fmla="*/ 148 w 7998"/>
                <a:gd name="T49" fmla="*/ 2726 h 6096"/>
                <a:gd name="T50" fmla="*/ 308 w 7998"/>
                <a:gd name="T51" fmla="*/ 2643 h 6096"/>
                <a:gd name="T52" fmla="*/ 475 w 7998"/>
                <a:gd name="T53" fmla="*/ 2579 h 6096"/>
                <a:gd name="T54" fmla="*/ 651 w 7998"/>
                <a:gd name="T55" fmla="*/ 2536 h 6096"/>
                <a:gd name="T56" fmla="*/ 834 w 7998"/>
                <a:gd name="T57" fmla="*/ 2517 h 6096"/>
                <a:gd name="T58" fmla="*/ 939 w 7998"/>
                <a:gd name="T59" fmla="*/ 2517 h 6096"/>
                <a:gd name="T60" fmla="*/ 1022 w 7998"/>
                <a:gd name="T61" fmla="*/ 2520 h 6096"/>
                <a:gd name="T62" fmla="*/ 1246 w 7998"/>
                <a:gd name="T63" fmla="*/ 2652 h 6096"/>
                <a:gd name="T64" fmla="*/ 1085 w 7998"/>
                <a:gd name="T65" fmla="*/ 2457 h 6096"/>
                <a:gd name="T66" fmla="*/ 1057 w 7998"/>
                <a:gd name="T67" fmla="*/ 2018 h 6096"/>
                <a:gd name="T68" fmla="*/ 1371 w 7998"/>
                <a:gd name="T69" fmla="*/ 1336 h 6096"/>
                <a:gd name="T70" fmla="*/ 1825 w 7998"/>
                <a:gd name="T71" fmla="*/ 766 h 6096"/>
                <a:gd name="T72" fmla="*/ 2394 w 7998"/>
                <a:gd name="T73" fmla="*/ 335 h 6096"/>
                <a:gd name="T74" fmla="*/ 3055 w 7998"/>
                <a:gd name="T75" fmla="*/ 71 h 6096"/>
                <a:gd name="T76" fmla="*/ 3761 w 7998"/>
                <a:gd name="T77" fmla="*/ 2 h 6096"/>
                <a:gd name="T78" fmla="*/ 4356 w 7998"/>
                <a:gd name="T79" fmla="*/ 98 h 6096"/>
                <a:gd name="T80" fmla="*/ 4903 w 7998"/>
                <a:gd name="T81" fmla="*/ 326 h 6096"/>
                <a:gd name="T82" fmla="*/ 5387 w 7998"/>
                <a:gd name="T83" fmla="*/ 670 h 6096"/>
                <a:gd name="T84" fmla="*/ 5794 w 7998"/>
                <a:gd name="T85" fmla="*/ 1116 h 6096"/>
                <a:gd name="T86" fmla="*/ 6111 w 7998"/>
                <a:gd name="T87" fmla="*/ 1645 h 6096"/>
                <a:gd name="T88" fmla="*/ 6618 w 7998"/>
                <a:gd name="T89" fmla="*/ 1838 h 6096"/>
                <a:gd name="T90" fmla="*/ 7115 w 7998"/>
                <a:gd name="T91" fmla="*/ 2103 h 6096"/>
                <a:gd name="T92" fmla="*/ 7523 w 7998"/>
                <a:gd name="T93" fmla="*/ 2505 h 6096"/>
                <a:gd name="T94" fmla="*/ 7817 w 7998"/>
                <a:gd name="T95" fmla="*/ 3016 h 6096"/>
                <a:gd name="T96" fmla="*/ 7977 w 7998"/>
                <a:gd name="T97" fmla="*/ 3608 h 6096"/>
                <a:gd name="T98" fmla="*/ 7980 w 7998"/>
                <a:gd name="T99" fmla="*/ 4229 h 6096"/>
                <a:gd name="T100" fmla="*/ 7841 w 7998"/>
                <a:gd name="T101" fmla="*/ 4796 h 6096"/>
                <a:gd name="T102" fmla="*/ 7562 w 7998"/>
                <a:gd name="T103" fmla="*/ 5292 h 6096"/>
                <a:gd name="T104" fmla="*/ 7144 w 7998"/>
                <a:gd name="T105" fmla="*/ 5693 h 6096"/>
                <a:gd name="T106" fmla="*/ 6586 w 7998"/>
                <a:gd name="T107" fmla="*/ 5972 h 6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8" h="6096">
                  <a:moveTo>
                    <a:pt x="6014" y="6096"/>
                  </a:moveTo>
                  <a:lnTo>
                    <a:pt x="6025" y="6046"/>
                  </a:lnTo>
                  <a:lnTo>
                    <a:pt x="6034" y="5994"/>
                  </a:lnTo>
                  <a:lnTo>
                    <a:pt x="6042" y="5942"/>
                  </a:lnTo>
                  <a:lnTo>
                    <a:pt x="6049" y="5890"/>
                  </a:lnTo>
                  <a:lnTo>
                    <a:pt x="6053" y="5836"/>
                  </a:lnTo>
                  <a:lnTo>
                    <a:pt x="6057" y="5783"/>
                  </a:lnTo>
                  <a:lnTo>
                    <a:pt x="6059" y="5729"/>
                  </a:lnTo>
                  <a:lnTo>
                    <a:pt x="6060" y="5674"/>
                  </a:lnTo>
                  <a:lnTo>
                    <a:pt x="6058" y="5591"/>
                  </a:lnTo>
                  <a:lnTo>
                    <a:pt x="6053" y="5509"/>
                  </a:lnTo>
                  <a:lnTo>
                    <a:pt x="6043" y="5428"/>
                  </a:lnTo>
                  <a:lnTo>
                    <a:pt x="6031" y="5348"/>
                  </a:lnTo>
                  <a:lnTo>
                    <a:pt x="6015" y="5268"/>
                  </a:lnTo>
                  <a:lnTo>
                    <a:pt x="5996" y="5192"/>
                  </a:lnTo>
                  <a:lnTo>
                    <a:pt x="5974" y="5116"/>
                  </a:lnTo>
                  <a:lnTo>
                    <a:pt x="5948" y="5040"/>
                  </a:lnTo>
                  <a:lnTo>
                    <a:pt x="5920" y="4968"/>
                  </a:lnTo>
                  <a:lnTo>
                    <a:pt x="5889" y="4897"/>
                  </a:lnTo>
                  <a:lnTo>
                    <a:pt x="5855" y="4828"/>
                  </a:lnTo>
                  <a:lnTo>
                    <a:pt x="5817" y="4761"/>
                  </a:lnTo>
                  <a:lnTo>
                    <a:pt x="5778" y="4695"/>
                  </a:lnTo>
                  <a:lnTo>
                    <a:pt x="5735" y="4632"/>
                  </a:lnTo>
                  <a:lnTo>
                    <a:pt x="5691" y="4572"/>
                  </a:lnTo>
                  <a:lnTo>
                    <a:pt x="5643" y="4512"/>
                  </a:lnTo>
                  <a:lnTo>
                    <a:pt x="5593" y="4456"/>
                  </a:lnTo>
                  <a:lnTo>
                    <a:pt x="5541" y="4403"/>
                  </a:lnTo>
                  <a:lnTo>
                    <a:pt x="5487" y="4353"/>
                  </a:lnTo>
                  <a:lnTo>
                    <a:pt x="5431" y="4305"/>
                  </a:lnTo>
                  <a:lnTo>
                    <a:pt x="5373" y="4259"/>
                  </a:lnTo>
                  <a:lnTo>
                    <a:pt x="5314" y="4217"/>
                  </a:lnTo>
                  <a:lnTo>
                    <a:pt x="5252" y="4177"/>
                  </a:lnTo>
                  <a:lnTo>
                    <a:pt x="5188" y="4142"/>
                  </a:lnTo>
                  <a:lnTo>
                    <a:pt x="5123" y="4109"/>
                  </a:lnTo>
                  <a:lnTo>
                    <a:pt x="5056" y="4079"/>
                  </a:lnTo>
                  <a:lnTo>
                    <a:pt x="4988" y="4053"/>
                  </a:lnTo>
                  <a:lnTo>
                    <a:pt x="4918" y="4031"/>
                  </a:lnTo>
                  <a:lnTo>
                    <a:pt x="4847" y="4012"/>
                  </a:lnTo>
                  <a:lnTo>
                    <a:pt x="4774" y="3997"/>
                  </a:lnTo>
                  <a:lnTo>
                    <a:pt x="4702" y="3985"/>
                  </a:lnTo>
                  <a:lnTo>
                    <a:pt x="4627" y="3977"/>
                  </a:lnTo>
                  <a:lnTo>
                    <a:pt x="4594" y="3903"/>
                  </a:lnTo>
                  <a:lnTo>
                    <a:pt x="4558" y="3831"/>
                  </a:lnTo>
                  <a:lnTo>
                    <a:pt x="4520" y="3760"/>
                  </a:lnTo>
                  <a:lnTo>
                    <a:pt x="4480" y="3690"/>
                  </a:lnTo>
                  <a:lnTo>
                    <a:pt x="4438" y="3623"/>
                  </a:lnTo>
                  <a:lnTo>
                    <a:pt x="4394" y="3557"/>
                  </a:lnTo>
                  <a:lnTo>
                    <a:pt x="4348" y="3492"/>
                  </a:lnTo>
                  <a:lnTo>
                    <a:pt x="4299" y="3430"/>
                  </a:lnTo>
                  <a:lnTo>
                    <a:pt x="4250" y="3368"/>
                  </a:lnTo>
                  <a:lnTo>
                    <a:pt x="4198" y="3310"/>
                  </a:lnTo>
                  <a:lnTo>
                    <a:pt x="4144" y="3253"/>
                  </a:lnTo>
                  <a:lnTo>
                    <a:pt x="4089" y="3198"/>
                  </a:lnTo>
                  <a:lnTo>
                    <a:pt x="4032" y="3146"/>
                  </a:lnTo>
                  <a:lnTo>
                    <a:pt x="3973" y="3096"/>
                  </a:lnTo>
                  <a:lnTo>
                    <a:pt x="3912" y="3048"/>
                  </a:lnTo>
                  <a:lnTo>
                    <a:pt x="3850" y="3002"/>
                  </a:lnTo>
                  <a:lnTo>
                    <a:pt x="3787" y="2959"/>
                  </a:lnTo>
                  <a:lnTo>
                    <a:pt x="3722" y="2917"/>
                  </a:lnTo>
                  <a:lnTo>
                    <a:pt x="3656" y="2879"/>
                  </a:lnTo>
                  <a:lnTo>
                    <a:pt x="3588" y="2843"/>
                  </a:lnTo>
                  <a:lnTo>
                    <a:pt x="3519" y="2808"/>
                  </a:lnTo>
                  <a:lnTo>
                    <a:pt x="3449" y="2778"/>
                  </a:lnTo>
                  <a:lnTo>
                    <a:pt x="3377" y="2750"/>
                  </a:lnTo>
                  <a:lnTo>
                    <a:pt x="3304" y="2724"/>
                  </a:lnTo>
                  <a:lnTo>
                    <a:pt x="3231" y="2701"/>
                  </a:lnTo>
                  <a:lnTo>
                    <a:pt x="3156" y="2682"/>
                  </a:lnTo>
                  <a:lnTo>
                    <a:pt x="3080" y="2665"/>
                  </a:lnTo>
                  <a:lnTo>
                    <a:pt x="3003" y="2651"/>
                  </a:lnTo>
                  <a:lnTo>
                    <a:pt x="2926" y="2640"/>
                  </a:lnTo>
                  <a:lnTo>
                    <a:pt x="2848" y="2632"/>
                  </a:lnTo>
                  <a:lnTo>
                    <a:pt x="2768" y="2627"/>
                  </a:lnTo>
                  <a:lnTo>
                    <a:pt x="2688" y="2625"/>
                  </a:lnTo>
                  <a:lnTo>
                    <a:pt x="2654" y="2626"/>
                  </a:lnTo>
                  <a:lnTo>
                    <a:pt x="2621" y="2626"/>
                  </a:lnTo>
                  <a:lnTo>
                    <a:pt x="2586" y="2628"/>
                  </a:lnTo>
                  <a:lnTo>
                    <a:pt x="2553" y="2629"/>
                  </a:lnTo>
                  <a:lnTo>
                    <a:pt x="2519" y="2633"/>
                  </a:lnTo>
                  <a:lnTo>
                    <a:pt x="2486" y="2635"/>
                  </a:lnTo>
                  <a:lnTo>
                    <a:pt x="2453" y="2640"/>
                  </a:lnTo>
                  <a:lnTo>
                    <a:pt x="2419" y="2643"/>
                  </a:lnTo>
                  <a:lnTo>
                    <a:pt x="2354" y="2653"/>
                  </a:lnTo>
                  <a:lnTo>
                    <a:pt x="2289" y="2666"/>
                  </a:lnTo>
                  <a:lnTo>
                    <a:pt x="2224" y="2681"/>
                  </a:lnTo>
                  <a:lnTo>
                    <a:pt x="2161" y="2697"/>
                  </a:lnTo>
                  <a:lnTo>
                    <a:pt x="2098" y="2716"/>
                  </a:lnTo>
                  <a:lnTo>
                    <a:pt x="2035" y="2737"/>
                  </a:lnTo>
                  <a:lnTo>
                    <a:pt x="1974" y="2759"/>
                  </a:lnTo>
                  <a:lnTo>
                    <a:pt x="1914" y="2783"/>
                  </a:lnTo>
                  <a:lnTo>
                    <a:pt x="1855" y="2811"/>
                  </a:lnTo>
                  <a:lnTo>
                    <a:pt x="1796" y="2838"/>
                  </a:lnTo>
                  <a:lnTo>
                    <a:pt x="1738" y="2869"/>
                  </a:lnTo>
                  <a:lnTo>
                    <a:pt x="1682" y="2901"/>
                  </a:lnTo>
                  <a:lnTo>
                    <a:pt x="1677" y="2896"/>
                  </a:lnTo>
                  <a:lnTo>
                    <a:pt x="1671" y="2891"/>
                  </a:lnTo>
                  <a:lnTo>
                    <a:pt x="1645" y="2923"/>
                  </a:lnTo>
                  <a:lnTo>
                    <a:pt x="1604" y="2949"/>
                  </a:lnTo>
                  <a:lnTo>
                    <a:pt x="1562" y="2976"/>
                  </a:lnTo>
                  <a:lnTo>
                    <a:pt x="1521" y="3005"/>
                  </a:lnTo>
                  <a:lnTo>
                    <a:pt x="1480" y="3034"/>
                  </a:lnTo>
                  <a:lnTo>
                    <a:pt x="1441" y="3065"/>
                  </a:lnTo>
                  <a:lnTo>
                    <a:pt x="1403" y="3097"/>
                  </a:lnTo>
                  <a:lnTo>
                    <a:pt x="1364" y="3129"/>
                  </a:lnTo>
                  <a:lnTo>
                    <a:pt x="1327" y="3162"/>
                  </a:lnTo>
                  <a:lnTo>
                    <a:pt x="1290" y="3196"/>
                  </a:lnTo>
                  <a:lnTo>
                    <a:pt x="1253" y="3232"/>
                  </a:lnTo>
                  <a:lnTo>
                    <a:pt x="1218" y="3268"/>
                  </a:lnTo>
                  <a:lnTo>
                    <a:pt x="1184" y="3305"/>
                  </a:lnTo>
                  <a:lnTo>
                    <a:pt x="1149" y="3342"/>
                  </a:lnTo>
                  <a:lnTo>
                    <a:pt x="1116" y="3381"/>
                  </a:lnTo>
                  <a:lnTo>
                    <a:pt x="1084" y="3420"/>
                  </a:lnTo>
                  <a:lnTo>
                    <a:pt x="1052" y="3461"/>
                  </a:lnTo>
                  <a:lnTo>
                    <a:pt x="1025" y="3431"/>
                  </a:lnTo>
                  <a:lnTo>
                    <a:pt x="998" y="3403"/>
                  </a:lnTo>
                  <a:lnTo>
                    <a:pt x="970" y="3375"/>
                  </a:lnTo>
                  <a:lnTo>
                    <a:pt x="942" y="3348"/>
                  </a:lnTo>
                  <a:lnTo>
                    <a:pt x="913" y="3321"/>
                  </a:lnTo>
                  <a:lnTo>
                    <a:pt x="884" y="3294"/>
                  </a:lnTo>
                  <a:lnTo>
                    <a:pt x="855" y="3269"/>
                  </a:lnTo>
                  <a:lnTo>
                    <a:pt x="825" y="3244"/>
                  </a:lnTo>
                  <a:lnTo>
                    <a:pt x="794" y="3219"/>
                  </a:lnTo>
                  <a:lnTo>
                    <a:pt x="764" y="3195"/>
                  </a:lnTo>
                  <a:lnTo>
                    <a:pt x="732" y="3172"/>
                  </a:lnTo>
                  <a:lnTo>
                    <a:pt x="700" y="3149"/>
                  </a:lnTo>
                  <a:lnTo>
                    <a:pt x="669" y="3127"/>
                  </a:lnTo>
                  <a:lnTo>
                    <a:pt x="637" y="3105"/>
                  </a:lnTo>
                  <a:lnTo>
                    <a:pt x="604" y="3084"/>
                  </a:lnTo>
                  <a:lnTo>
                    <a:pt x="571" y="3064"/>
                  </a:lnTo>
                  <a:lnTo>
                    <a:pt x="537" y="3045"/>
                  </a:lnTo>
                  <a:lnTo>
                    <a:pt x="504" y="3025"/>
                  </a:lnTo>
                  <a:lnTo>
                    <a:pt x="470" y="3007"/>
                  </a:lnTo>
                  <a:lnTo>
                    <a:pt x="436" y="2989"/>
                  </a:lnTo>
                  <a:lnTo>
                    <a:pt x="401" y="2972"/>
                  </a:lnTo>
                  <a:lnTo>
                    <a:pt x="366" y="2956"/>
                  </a:lnTo>
                  <a:lnTo>
                    <a:pt x="331" y="2940"/>
                  </a:lnTo>
                  <a:lnTo>
                    <a:pt x="295" y="2925"/>
                  </a:lnTo>
                  <a:lnTo>
                    <a:pt x="259" y="2910"/>
                  </a:lnTo>
                  <a:lnTo>
                    <a:pt x="223" y="2896"/>
                  </a:lnTo>
                  <a:lnTo>
                    <a:pt x="187" y="2883"/>
                  </a:lnTo>
                  <a:lnTo>
                    <a:pt x="149" y="2871"/>
                  </a:lnTo>
                  <a:lnTo>
                    <a:pt x="113" y="2859"/>
                  </a:lnTo>
                  <a:lnTo>
                    <a:pt x="76" y="2848"/>
                  </a:lnTo>
                  <a:lnTo>
                    <a:pt x="38" y="2838"/>
                  </a:lnTo>
                  <a:lnTo>
                    <a:pt x="0" y="2829"/>
                  </a:lnTo>
                  <a:lnTo>
                    <a:pt x="24" y="2811"/>
                  </a:lnTo>
                  <a:lnTo>
                    <a:pt x="49" y="2793"/>
                  </a:lnTo>
                  <a:lnTo>
                    <a:pt x="74" y="2775"/>
                  </a:lnTo>
                  <a:lnTo>
                    <a:pt x="98" y="2758"/>
                  </a:lnTo>
                  <a:lnTo>
                    <a:pt x="123" y="2742"/>
                  </a:lnTo>
                  <a:lnTo>
                    <a:pt x="148" y="2726"/>
                  </a:lnTo>
                  <a:lnTo>
                    <a:pt x="174" y="2712"/>
                  </a:lnTo>
                  <a:lnTo>
                    <a:pt x="200" y="2697"/>
                  </a:lnTo>
                  <a:lnTo>
                    <a:pt x="227" y="2682"/>
                  </a:lnTo>
                  <a:lnTo>
                    <a:pt x="254" y="2668"/>
                  </a:lnTo>
                  <a:lnTo>
                    <a:pt x="280" y="2656"/>
                  </a:lnTo>
                  <a:lnTo>
                    <a:pt x="308" y="2643"/>
                  </a:lnTo>
                  <a:lnTo>
                    <a:pt x="335" y="2631"/>
                  </a:lnTo>
                  <a:lnTo>
                    <a:pt x="363" y="2619"/>
                  </a:lnTo>
                  <a:lnTo>
                    <a:pt x="390" y="2608"/>
                  </a:lnTo>
                  <a:lnTo>
                    <a:pt x="419" y="2597"/>
                  </a:lnTo>
                  <a:lnTo>
                    <a:pt x="447" y="2588"/>
                  </a:lnTo>
                  <a:lnTo>
                    <a:pt x="475" y="2579"/>
                  </a:lnTo>
                  <a:lnTo>
                    <a:pt x="504" y="2570"/>
                  </a:lnTo>
                  <a:lnTo>
                    <a:pt x="533" y="2562"/>
                  </a:lnTo>
                  <a:lnTo>
                    <a:pt x="562" y="2554"/>
                  </a:lnTo>
                  <a:lnTo>
                    <a:pt x="592" y="2548"/>
                  </a:lnTo>
                  <a:lnTo>
                    <a:pt x="621" y="2542"/>
                  </a:lnTo>
                  <a:lnTo>
                    <a:pt x="651" y="2536"/>
                  </a:lnTo>
                  <a:lnTo>
                    <a:pt x="682" y="2531"/>
                  </a:lnTo>
                  <a:lnTo>
                    <a:pt x="712" y="2527"/>
                  </a:lnTo>
                  <a:lnTo>
                    <a:pt x="742" y="2523"/>
                  </a:lnTo>
                  <a:lnTo>
                    <a:pt x="772" y="2520"/>
                  </a:lnTo>
                  <a:lnTo>
                    <a:pt x="803" y="2518"/>
                  </a:lnTo>
                  <a:lnTo>
                    <a:pt x="834" y="2517"/>
                  </a:lnTo>
                  <a:lnTo>
                    <a:pt x="864" y="2515"/>
                  </a:lnTo>
                  <a:lnTo>
                    <a:pt x="895" y="2515"/>
                  </a:lnTo>
                  <a:lnTo>
                    <a:pt x="907" y="2515"/>
                  </a:lnTo>
                  <a:lnTo>
                    <a:pt x="917" y="2515"/>
                  </a:lnTo>
                  <a:lnTo>
                    <a:pt x="927" y="2517"/>
                  </a:lnTo>
                  <a:lnTo>
                    <a:pt x="939" y="2517"/>
                  </a:lnTo>
                  <a:lnTo>
                    <a:pt x="940" y="2509"/>
                  </a:lnTo>
                  <a:lnTo>
                    <a:pt x="942" y="2499"/>
                  </a:lnTo>
                  <a:lnTo>
                    <a:pt x="943" y="2490"/>
                  </a:lnTo>
                  <a:lnTo>
                    <a:pt x="944" y="2481"/>
                  </a:lnTo>
                  <a:lnTo>
                    <a:pt x="983" y="2501"/>
                  </a:lnTo>
                  <a:lnTo>
                    <a:pt x="1022" y="2520"/>
                  </a:lnTo>
                  <a:lnTo>
                    <a:pt x="1060" y="2540"/>
                  </a:lnTo>
                  <a:lnTo>
                    <a:pt x="1098" y="2561"/>
                  </a:lnTo>
                  <a:lnTo>
                    <a:pt x="1135" y="2583"/>
                  </a:lnTo>
                  <a:lnTo>
                    <a:pt x="1172" y="2605"/>
                  </a:lnTo>
                  <a:lnTo>
                    <a:pt x="1210" y="2628"/>
                  </a:lnTo>
                  <a:lnTo>
                    <a:pt x="1246" y="2652"/>
                  </a:lnTo>
                  <a:lnTo>
                    <a:pt x="1287" y="2578"/>
                  </a:lnTo>
                  <a:lnTo>
                    <a:pt x="1248" y="2552"/>
                  </a:lnTo>
                  <a:lnTo>
                    <a:pt x="1208" y="2527"/>
                  </a:lnTo>
                  <a:lnTo>
                    <a:pt x="1167" y="2503"/>
                  </a:lnTo>
                  <a:lnTo>
                    <a:pt x="1127" y="2479"/>
                  </a:lnTo>
                  <a:lnTo>
                    <a:pt x="1085" y="2457"/>
                  </a:lnTo>
                  <a:lnTo>
                    <a:pt x="1045" y="2434"/>
                  </a:lnTo>
                  <a:lnTo>
                    <a:pt x="1002" y="2414"/>
                  </a:lnTo>
                  <a:lnTo>
                    <a:pt x="961" y="2393"/>
                  </a:lnTo>
                  <a:lnTo>
                    <a:pt x="988" y="2267"/>
                  </a:lnTo>
                  <a:lnTo>
                    <a:pt x="1020" y="2141"/>
                  </a:lnTo>
                  <a:lnTo>
                    <a:pt x="1057" y="2018"/>
                  </a:lnTo>
                  <a:lnTo>
                    <a:pt x="1099" y="1898"/>
                  </a:lnTo>
                  <a:lnTo>
                    <a:pt x="1145" y="1780"/>
                  </a:lnTo>
                  <a:lnTo>
                    <a:pt x="1195" y="1665"/>
                  </a:lnTo>
                  <a:lnTo>
                    <a:pt x="1250" y="1553"/>
                  </a:lnTo>
                  <a:lnTo>
                    <a:pt x="1308" y="1442"/>
                  </a:lnTo>
                  <a:lnTo>
                    <a:pt x="1371" y="1336"/>
                  </a:lnTo>
                  <a:lnTo>
                    <a:pt x="1438" y="1232"/>
                  </a:lnTo>
                  <a:lnTo>
                    <a:pt x="1508" y="1132"/>
                  </a:lnTo>
                  <a:lnTo>
                    <a:pt x="1582" y="1035"/>
                  </a:lnTo>
                  <a:lnTo>
                    <a:pt x="1660" y="942"/>
                  </a:lnTo>
                  <a:lnTo>
                    <a:pt x="1741" y="852"/>
                  </a:lnTo>
                  <a:lnTo>
                    <a:pt x="1825" y="766"/>
                  </a:lnTo>
                  <a:lnTo>
                    <a:pt x="1912" y="684"/>
                  </a:lnTo>
                  <a:lnTo>
                    <a:pt x="2003" y="605"/>
                  </a:lnTo>
                  <a:lnTo>
                    <a:pt x="2097" y="531"/>
                  </a:lnTo>
                  <a:lnTo>
                    <a:pt x="2193" y="462"/>
                  </a:lnTo>
                  <a:lnTo>
                    <a:pt x="2293" y="396"/>
                  </a:lnTo>
                  <a:lnTo>
                    <a:pt x="2394" y="335"/>
                  </a:lnTo>
                  <a:lnTo>
                    <a:pt x="2499" y="279"/>
                  </a:lnTo>
                  <a:lnTo>
                    <a:pt x="2606" y="228"/>
                  </a:lnTo>
                  <a:lnTo>
                    <a:pt x="2715" y="181"/>
                  </a:lnTo>
                  <a:lnTo>
                    <a:pt x="2826" y="140"/>
                  </a:lnTo>
                  <a:lnTo>
                    <a:pt x="2939" y="103"/>
                  </a:lnTo>
                  <a:lnTo>
                    <a:pt x="3055" y="71"/>
                  </a:lnTo>
                  <a:lnTo>
                    <a:pt x="3173" y="46"/>
                  </a:lnTo>
                  <a:lnTo>
                    <a:pt x="3291" y="26"/>
                  </a:lnTo>
                  <a:lnTo>
                    <a:pt x="3412" y="11"/>
                  </a:lnTo>
                  <a:lnTo>
                    <a:pt x="3534" y="2"/>
                  </a:lnTo>
                  <a:lnTo>
                    <a:pt x="3658" y="0"/>
                  </a:lnTo>
                  <a:lnTo>
                    <a:pt x="3761" y="2"/>
                  </a:lnTo>
                  <a:lnTo>
                    <a:pt x="3863" y="8"/>
                  </a:lnTo>
                  <a:lnTo>
                    <a:pt x="3964" y="18"/>
                  </a:lnTo>
                  <a:lnTo>
                    <a:pt x="4064" y="32"/>
                  </a:lnTo>
                  <a:lnTo>
                    <a:pt x="4162" y="50"/>
                  </a:lnTo>
                  <a:lnTo>
                    <a:pt x="4260" y="71"/>
                  </a:lnTo>
                  <a:lnTo>
                    <a:pt x="4356" y="98"/>
                  </a:lnTo>
                  <a:lnTo>
                    <a:pt x="4451" y="127"/>
                  </a:lnTo>
                  <a:lnTo>
                    <a:pt x="4544" y="159"/>
                  </a:lnTo>
                  <a:lnTo>
                    <a:pt x="4637" y="196"/>
                  </a:lnTo>
                  <a:lnTo>
                    <a:pt x="4727" y="236"/>
                  </a:lnTo>
                  <a:lnTo>
                    <a:pt x="4816" y="279"/>
                  </a:lnTo>
                  <a:lnTo>
                    <a:pt x="4903" y="326"/>
                  </a:lnTo>
                  <a:lnTo>
                    <a:pt x="4988" y="376"/>
                  </a:lnTo>
                  <a:lnTo>
                    <a:pt x="5072" y="428"/>
                  </a:lnTo>
                  <a:lnTo>
                    <a:pt x="5154" y="484"/>
                  </a:lnTo>
                  <a:lnTo>
                    <a:pt x="5233" y="544"/>
                  </a:lnTo>
                  <a:lnTo>
                    <a:pt x="5311" y="605"/>
                  </a:lnTo>
                  <a:lnTo>
                    <a:pt x="5387" y="670"/>
                  </a:lnTo>
                  <a:lnTo>
                    <a:pt x="5460" y="739"/>
                  </a:lnTo>
                  <a:lnTo>
                    <a:pt x="5532" y="808"/>
                  </a:lnTo>
                  <a:lnTo>
                    <a:pt x="5601" y="881"/>
                  </a:lnTo>
                  <a:lnTo>
                    <a:pt x="5668" y="958"/>
                  </a:lnTo>
                  <a:lnTo>
                    <a:pt x="5732" y="1035"/>
                  </a:lnTo>
                  <a:lnTo>
                    <a:pt x="5794" y="1116"/>
                  </a:lnTo>
                  <a:lnTo>
                    <a:pt x="5853" y="1198"/>
                  </a:lnTo>
                  <a:lnTo>
                    <a:pt x="5911" y="1284"/>
                  </a:lnTo>
                  <a:lnTo>
                    <a:pt x="5965" y="1372"/>
                  </a:lnTo>
                  <a:lnTo>
                    <a:pt x="6016" y="1461"/>
                  </a:lnTo>
                  <a:lnTo>
                    <a:pt x="6065" y="1552"/>
                  </a:lnTo>
                  <a:lnTo>
                    <a:pt x="6111" y="1645"/>
                  </a:lnTo>
                  <a:lnTo>
                    <a:pt x="6153" y="1741"/>
                  </a:lnTo>
                  <a:lnTo>
                    <a:pt x="6250" y="1750"/>
                  </a:lnTo>
                  <a:lnTo>
                    <a:pt x="6344" y="1765"/>
                  </a:lnTo>
                  <a:lnTo>
                    <a:pt x="6437" y="1784"/>
                  </a:lnTo>
                  <a:lnTo>
                    <a:pt x="6528" y="1809"/>
                  </a:lnTo>
                  <a:lnTo>
                    <a:pt x="6618" y="1838"/>
                  </a:lnTo>
                  <a:lnTo>
                    <a:pt x="6706" y="1871"/>
                  </a:lnTo>
                  <a:lnTo>
                    <a:pt x="6792" y="1910"/>
                  </a:lnTo>
                  <a:lnTo>
                    <a:pt x="6876" y="1952"/>
                  </a:lnTo>
                  <a:lnTo>
                    <a:pt x="6958" y="1998"/>
                  </a:lnTo>
                  <a:lnTo>
                    <a:pt x="7037" y="2049"/>
                  </a:lnTo>
                  <a:lnTo>
                    <a:pt x="7115" y="2103"/>
                  </a:lnTo>
                  <a:lnTo>
                    <a:pt x="7190" y="2162"/>
                  </a:lnTo>
                  <a:lnTo>
                    <a:pt x="7261" y="2223"/>
                  </a:lnTo>
                  <a:lnTo>
                    <a:pt x="7331" y="2288"/>
                  </a:lnTo>
                  <a:lnTo>
                    <a:pt x="7398" y="2358"/>
                  </a:lnTo>
                  <a:lnTo>
                    <a:pt x="7462" y="2430"/>
                  </a:lnTo>
                  <a:lnTo>
                    <a:pt x="7523" y="2505"/>
                  </a:lnTo>
                  <a:lnTo>
                    <a:pt x="7580" y="2584"/>
                  </a:lnTo>
                  <a:lnTo>
                    <a:pt x="7635" y="2665"/>
                  </a:lnTo>
                  <a:lnTo>
                    <a:pt x="7686" y="2748"/>
                  </a:lnTo>
                  <a:lnTo>
                    <a:pt x="7733" y="2835"/>
                  </a:lnTo>
                  <a:lnTo>
                    <a:pt x="7778" y="2925"/>
                  </a:lnTo>
                  <a:lnTo>
                    <a:pt x="7817" y="3016"/>
                  </a:lnTo>
                  <a:lnTo>
                    <a:pt x="7855" y="3110"/>
                  </a:lnTo>
                  <a:lnTo>
                    <a:pt x="7887" y="3205"/>
                  </a:lnTo>
                  <a:lnTo>
                    <a:pt x="7916" y="3303"/>
                  </a:lnTo>
                  <a:lnTo>
                    <a:pt x="7941" y="3404"/>
                  </a:lnTo>
                  <a:lnTo>
                    <a:pt x="7961" y="3505"/>
                  </a:lnTo>
                  <a:lnTo>
                    <a:pt x="7977" y="3608"/>
                  </a:lnTo>
                  <a:lnTo>
                    <a:pt x="7989" y="3713"/>
                  </a:lnTo>
                  <a:lnTo>
                    <a:pt x="7996" y="3819"/>
                  </a:lnTo>
                  <a:lnTo>
                    <a:pt x="7998" y="3926"/>
                  </a:lnTo>
                  <a:lnTo>
                    <a:pt x="7996" y="4028"/>
                  </a:lnTo>
                  <a:lnTo>
                    <a:pt x="7991" y="4129"/>
                  </a:lnTo>
                  <a:lnTo>
                    <a:pt x="7980" y="4229"/>
                  </a:lnTo>
                  <a:lnTo>
                    <a:pt x="7967" y="4328"/>
                  </a:lnTo>
                  <a:lnTo>
                    <a:pt x="7949" y="4424"/>
                  </a:lnTo>
                  <a:lnTo>
                    <a:pt x="7928" y="4520"/>
                  </a:lnTo>
                  <a:lnTo>
                    <a:pt x="7904" y="4615"/>
                  </a:lnTo>
                  <a:lnTo>
                    <a:pt x="7875" y="4706"/>
                  </a:lnTo>
                  <a:lnTo>
                    <a:pt x="7841" y="4796"/>
                  </a:lnTo>
                  <a:lnTo>
                    <a:pt x="7804" y="4885"/>
                  </a:lnTo>
                  <a:lnTo>
                    <a:pt x="7764" y="4971"/>
                  </a:lnTo>
                  <a:lnTo>
                    <a:pt x="7719" y="5055"/>
                  </a:lnTo>
                  <a:lnTo>
                    <a:pt x="7670" y="5137"/>
                  </a:lnTo>
                  <a:lnTo>
                    <a:pt x="7618" y="5216"/>
                  </a:lnTo>
                  <a:lnTo>
                    <a:pt x="7562" y="5292"/>
                  </a:lnTo>
                  <a:lnTo>
                    <a:pt x="7502" y="5366"/>
                  </a:lnTo>
                  <a:lnTo>
                    <a:pt x="7438" y="5437"/>
                  </a:lnTo>
                  <a:lnTo>
                    <a:pt x="7370" y="5506"/>
                  </a:lnTo>
                  <a:lnTo>
                    <a:pt x="7299" y="5571"/>
                  </a:lnTo>
                  <a:lnTo>
                    <a:pt x="7223" y="5633"/>
                  </a:lnTo>
                  <a:lnTo>
                    <a:pt x="7144" y="5693"/>
                  </a:lnTo>
                  <a:lnTo>
                    <a:pt x="7060" y="5747"/>
                  </a:lnTo>
                  <a:lnTo>
                    <a:pt x="6973" y="5800"/>
                  </a:lnTo>
                  <a:lnTo>
                    <a:pt x="6883" y="5849"/>
                  </a:lnTo>
                  <a:lnTo>
                    <a:pt x="6787" y="5893"/>
                  </a:lnTo>
                  <a:lnTo>
                    <a:pt x="6689" y="5934"/>
                  </a:lnTo>
                  <a:lnTo>
                    <a:pt x="6586" y="5972"/>
                  </a:lnTo>
                  <a:lnTo>
                    <a:pt x="6479" y="6005"/>
                  </a:lnTo>
                  <a:lnTo>
                    <a:pt x="6369" y="6035"/>
                  </a:lnTo>
                  <a:lnTo>
                    <a:pt x="6255" y="6060"/>
                  </a:lnTo>
                  <a:lnTo>
                    <a:pt x="6137" y="6080"/>
                  </a:lnTo>
                  <a:lnTo>
                    <a:pt x="6014" y="609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8">
              <a:extLst>
                <a:ext uri="{FF2B5EF4-FFF2-40B4-BE49-F238E27FC236}">
                  <a16:creationId xmlns:a16="http://schemas.microsoft.com/office/drawing/2014/main" id="{E10FF6B6-0C39-93AB-C663-B8764AD8AD32}"/>
                </a:ext>
              </a:extLst>
            </p:cNvPr>
            <p:cNvSpPr>
              <a:spLocks/>
            </p:cNvSpPr>
            <p:nvPr/>
          </p:nvSpPr>
          <p:spPr bwMode="auto">
            <a:xfrm>
              <a:off x="252412" y="2373766"/>
              <a:ext cx="1747838" cy="1025525"/>
            </a:xfrm>
            <a:custGeom>
              <a:avLst/>
              <a:gdLst>
                <a:gd name="T0" fmla="*/ 4246 w 5503"/>
                <a:gd name="T1" fmla="*/ 927 h 3880"/>
                <a:gd name="T2" fmla="*/ 4106 w 5503"/>
                <a:gd name="T3" fmla="*/ 708 h 3880"/>
                <a:gd name="T4" fmla="*/ 3939 w 5503"/>
                <a:gd name="T5" fmla="*/ 513 h 3880"/>
                <a:gd name="T6" fmla="*/ 3750 w 5503"/>
                <a:gd name="T7" fmla="*/ 345 h 3880"/>
                <a:gd name="T8" fmla="*/ 3541 w 5503"/>
                <a:gd name="T9" fmla="*/ 207 h 3880"/>
                <a:gd name="T10" fmla="*/ 3313 w 5503"/>
                <a:gd name="T11" fmla="*/ 102 h 3880"/>
                <a:gd name="T12" fmla="*/ 3072 w 5503"/>
                <a:gd name="T13" fmla="*/ 33 h 3880"/>
                <a:gd name="T14" fmla="*/ 2816 w 5503"/>
                <a:gd name="T15" fmla="*/ 2 h 3880"/>
                <a:gd name="T16" fmla="*/ 2512 w 5503"/>
                <a:gd name="T17" fmla="*/ 18 h 3880"/>
                <a:gd name="T18" fmla="*/ 2209 w 5503"/>
                <a:gd name="T19" fmla="*/ 94 h 3880"/>
                <a:gd name="T20" fmla="*/ 1929 w 5503"/>
                <a:gd name="T21" fmla="*/ 226 h 3880"/>
                <a:gd name="T22" fmla="*/ 1676 w 5503"/>
                <a:gd name="T23" fmla="*/ 406 h 3880"/>
                <a:gd name="T24" fmla="*/ 1456 w 5503"/>
                <a:gd name="T25" fmla="*/ 630 h 3880"/>
                <a:gd name="T26" fmla="*/ 1275 w 5503"/>
                <a:gd name="T27" fmla="*/ 894 h 3880"/>
                <a:gd name="T28" fmla="*/ 1135 w 5503"/>
                <a:gd name="T29" fmla="*/ 1189 h 3880"/>
                <a:gd name="T30" fmla="*/ 1042 w 5503"/>
                <a:gd name="T31" fmla="*/ 1512 h 3880"/>
                <a:gd name="T32" fmla="*/ 949 w 5503"/>
                <a:gd name="T33" fmla="*/ 1596 h 3880"/>
                <a:gd name="T34" fmla="*/ 750 w 5503"/>
                <a:gd name="T35" fmla="*/ 1631 h 3880"/>
                <a:gd name="T36" fmla="*/ 566 w 5503"/>
                <a:gd name="T37" fmla="*/ 1706 h 3880"/>
                <a:gd name="T38" fmla="*/ 401 w 5503"/>
                <a:gd name="T39" fmla="*/ 1819 h 3880"/>
                <a:gd name="T40" fmla="*/ 259 w 5503"/>
                <a:gd name="T41" fmla="*/ 1964 h 3880"/>
                <a:gd name="T42" fmla="*/ 145 w 5503"/>
                <a:gd name="T43" fmla="*/ 2136 h 3880"/>
                <a:gd name="T44" fmla="*/ 60 w 5503"/>
                <a:gd name="T45" fmla="*/ 2330 h 3880"/>
                <a:gd name="T46" fmla="*/ 11 w 5503"/>
                <a:gd name="T47" fmla="*/ 2542 h 3880"/>
                <a:gd name="T48" fmla="*/ 1 w 5503"/>
                <a:gd name="T49" fmla="*/ 2766 h 3880"/>
                <a:gd name="T50" fmla="*/ 31 w 5503"/>
                <a:gd name="T51" fmla="*/ 2989 h 3880"/>
                <a:gd name="T52" fmla="*/ 98 w 5503"/>
                <a:gd name="T53" fmla="*/ 3200 h 3880"/>
                <a:gd name="T54" fmla="*/ 199 w 5503"/>
                <a:gd name="T55" fmla="*/ 3393 h 3880"/>
                <a:gd name="T56" fmla="*/ 327 w 5503"/>
                <a:gd name="T57" fmla="*/ 3561 h 3880"/>
                <a:gd name="T58" fmla="*/ 481 w 5503"/>
                <a:gd name="T59" fmla="*/ 3700 h 3880"/>
                <a:gd name="T60" fmla="*/ 656 w 5503"/>
                <a:gd name="T61" fmla="*/ 3804 h 3880"/>
                <a:gd name="T62" fmla="*/ 848 w 5503"/>
                <a:gd name="T63" fmla="*/ 3865 h 3880"/>
                <a:gd name="T64" fmla="*/ 4002 w 5503"/>
                <a:gd name="T65" fmla="*/ 3880 h 3880"/>
                <a:gd name="T66" fmla="*/ 4354 w 5503"/>
                <a:gd name="T67" fmla="*/ 3851 h 3880"/>
                <a:gd name="T68" fmla="*/ 4659 w 5503"/>
                <a:gd name="T69" fmla="*/ 3769 h 3880"/>
                <a:gd name="T70" fmla="*/ 4916 w 5503"/>
                <a:gd name="T71" fmla="*/ 3640 h 3880"/>
                <a:gd name="T72" fmla="*/ 5128 w 5503"/>
                <a:gd name="T73" fmla="*/ 3469 h 3880"/>
                <a:gd name="T74" fmla="*/ 5292 w 5503"/>
                <a:gd name="T75" fmla="*/ 3263 h 3880"/>
                <a:gd name="T76" fmla="*/ 5409 w 5503"/>
                <a:gd name="T77" fmla="*/ 3028 h 3880"/>
                <a:gd name="T78" fmla="*/ 5480 w 5503"/>
                <a:gd name="T79" fmla="*/ 2768 h 3880"/>
                <a:gd name="T80" fmla="*/ 5503 w 5503"/>
                <a:gd name="T81" fmla="*/ 2489 h 3880"/>
                <a:gd name="T82" fmla="*/ 5480 w 5503"/>
                <a:gd name="T83" fmla="*/ 2223 h 3880"/>
                <a:gd name="T84" fmla="*/ 5412 w 5503"/>
                <a:gd name="T85" fmla="*/ 1973 h 3880"/>
                <a:gd name="T86" fmla="*/ 5305 w 5503"/>
                <a:gd name="T87" fmla="*/ 1744 h 3880"/>
                <a:gd name="T88" fmla="*/ 5163 w 5503"/>
                <a:gd name="T89" fmla="*/ 1542 h 3880"/>
                <a:gd name="T90" fmla="*/ 4990 w 5503"/>
                <a:gd name="T91" fmla="*/ 1371 h 3880"/>
                <a:gd name="T92" fmla="*/ 4792 w 5503"/>
                <a:gd name="T93" fmla="*/ 1238 h 3880"/>
                <a:gd name="T94" fmla="*/ 4571 w 5503"/>
                <a:gd name="T95" fmla="*/ 1147 h 3880"/>
                <a:gd name="T96" fmla="*/ 4333 w 5503"/>
                <a:gd name="T97" fmla="*/ 1105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03" h="3880">
                  <a:moveTo>
                    <a:pt x="4333" y="1105"/>
                  </a:moveTo>
                  <a:lnTo>
                    <a:pt x="4306" y="1044"/>
                  </a:lnTo>
                  <a:lnTo>
                    <a:pt x="4277" y="985"/>
                  </a:lnTo>
                  <a:lnTo>
                    <a:pt x="4246" y="927"/>
                  </a:lnTo>
                  <a:lnTo>
                    <a:pt x="4214" y="870"/>
                  </a:lnTo>
                  <a:lnTo>
                    <a:pt x="4180" y="814"/>
                  </a:lnTo>
                  <a:lnTo>
                    <a:pt x="4143" y="760"/>
                  </a:lnTo>
                  <a:lnTo>
                    <a:pt x="4106" y="708"/>
                  </a:lnTo>
                  <a:lnTo>
                    <a:pt x="4067" y="657"/>
                  </a:lnTo>
                  <a:lnTo>
                    <a:pt x="4026" y="608"/>
                  </a:lnTo>
                  <a:lnTo>
                    <a:pt x="3984" y="560"/>
                  </a:lnTo>
                  <a:lnTo>
                    <a:pt x="3939" y="513"/>
                  </a:lnTo>
                  <a:lnTo>
                    <a:pt x="3894" y="469"/>
                  </a:lnTo>
                  <a:lnTo>
                    <a:pt x="3848" y="425"/>
                  </a:lnTo>
                  <a:lnTo>
                    <a:pt x="3800" y="384"/>
                  </a:lnTo>
                  <a:lnTo>
                    <a:pt x="3750" y="345"/>
                  </a:lnTo>
                  <a:lnTo>
                    <a:pt x="3699" y="308"/>
                  </a:lnTo>
                  <a:lnTo>
                    <a:pt x="3647" y="272"/>
                  </a:lnTo>
                  <a:lnTo>
                    <a:pt x="3595" y="239"/>
                  </a:lnTo>
                  <a:lnTo>
                    <a:pt x="3541" y="207"/>
                  </a:lnTo>
                  <a:lnTo>
                    <a:pt x="3486" y="178"/>
                  </a:lnTo>
                  <a:lnTo>
                    <a:pt x="3430" y="150"/>
                  </a:lnTo>
                  <a:lnTo>
                    <a:pt x="3371" y="125"/>
                  </a:lnTo>
                  <a:lnTo>
                    <a:pt x="3313" y="102"/>
                  </a:lnTo>
                  <a:lnTo>
                    <a:pt x="3254" y="81"/>
                  </a:lnTo>
                  <a:lnTo>
                    <a:pt x="3194" y="63"/>
                  </a:lnTo>
                  <a:lnTo>
                    <a:pt x="3133" y="47"/>
                  </a:lnTo>
                  <a:lnTo>
                    <a:pt x="3072" y="33"/>
                  </a:lnTo>
                  <a:lnTo>
                    <a:pt x="3008" y="22"/>
                  </a:lnTo>
                  <a:lnTo>
                    <a:pt x="2945" y="12"/>
                  </a:lnTo>
                  <a:lnTo>
                    <a:pt x="2882" y="6"/>
                  </a:lnTo>
                  <a:lnTo>
                    <a:pt x="2816" y="2"/>
                  </a:lnTo>
                  <a:lnTo>
                    <a:pt x="2751" y="0"/>
                  </a:lnTo>
                  <a:lnTo>
                    <a:pt x="2670" y="2"/>
                  </a:lnTo>
                  <a:lnTo>
                    <a:pt x="2591" y="8"/>
                  </a:lnTo>
                  <a:lnTo>
                    <a:pt x="2512" y="18"/>
                  </a:lnTo>
                  <a:lnTo>
                    <a:pt x="2435" y="32"/>
                  </a:lnTo>
                  <a:lnTo>
                    <a:pt x="2358" y="49"/>
                  </a:lnTo>
                  <a:lnTo>
                    <a:pt x="2283" y="71"/>
                  </a:lnTo>
                  <a:lnTo>
                    <a:pt x="2209" y="94"/>
                  </a:lnTo>
                  <a:lnTo>
                    <a:pt x="2137" y="122"/>
                  </a:lnTo>
                  <a:lnTo>
                    <a:pt x="2066" y="154"/>
                  </a:lnTo>
                  <a:lnTo>
                    <a:pt x="1997" y="188"/>
                  </a:lnTo>
                  <a:lnTo>
                    <a:pt x="1929" y="226"/>
                  </a:lnTo>
                  <a:lnTo>
                    <a:pt x="1863" y="267"/>
                  </a:lnTo>
                  <a:lnTo>
                    <a:pt x="1799" y="310"/>
                  </a:lnTo>
                  <a:lnTo>
                    <a:pt x="1736" y="357"/>
                  </a:lnTo>
                  <a:lnTo>
                    <a:pt x="1676" y="406"/>
                  </a:lnTo>
                  <a:lnTo>
                    <a:pt x="1618" y="458"/>
                  </a:lnTo>
                  <a:lnTo>
                    <a:pt x="1562" y="513"/>
                  </a:lnTo>
                  <a:lnTo>
                    <a:pt x="1508" y="571"/>
                  </a:lnTo>
                  <a:lnTo>
                    <a:pt x="1456" y="630"/>
                  </a:lnTo>
                  <a:lnTo>
                    <a:pt x="1408" y="693"/>
                  </a:lnTo>
                  <a:lnTo>
                    <a:pt x="1361" y="758"/>
                  </a:lnTo>
                  <a:lnTo>
                    <a:pt x="1316" y="824"/>
                  </a:lnTo>
                  <a:lnTo>
                    <a:pt x="1275" y="894"/>
                  </a:lnTo>
                  <a:lnTo>
                    <a:pt x="1235" y="965"/>
                  </a:lnTo>
                  <a:lnTo>
                    <a:pt x="1199" y="1038"/>
                  </a:lnTo>
                  <a:lnTo>
                    <a:pt x="1165" y="1113"/>
                  </a:lnTo>
                  <a:lnTo>
                    <a:pt x="1135" y="1189"/>
                  </a:lnTo>
                  <a:lnTo>
                    <a:pt x="1107" y="1268"/>
                  </a:lnTo>
                  <a:lnTo>
                    <a:pt x="1083" y="1348"/>
                  </a:lnTo>
                  <a:lnTo>
                    <a:pt x="1061" y="1429"/>
                  </a:lnTo>
                  <a:lnTo>
                    <a:pt x="1042" y="1512"/>
                  </a:lnTo>
                  <a:lnTo>
                    <a:pt x="1028" y="1596"/>
                  </a:lnTo>
                  <a:lnTo>
                    <a:pt x="1014" y="1595"/>
                  </a:lnTo>
                  <a:lnTo>
                    <a:pt x="1000" y="1595"/>
                  </a:lnTo>
                  <a:lnTo>
                    <a:pt x="949" y="1596"/>
                  </a:lnTo>
                  <a:lnTo>
                    <a:pt x="898" y="1601"/>
                  </a:lnTo>
                  <a:lnTo>
                    <a:pt x="848" y="1608"/>
                  </a:lnTo>
                  <a:lnTo>
                    <a:pt x="798" y="1618"/>
                  </a:lnTo>
                  <a:lnTo>
                    <a:pt x="750" y="1631"/>
                  </a:lnTo>
                  <a:lnTo>
                    <a:pt x="703" y="1645"/>
                  </a:lnTo>
                  <a:lnTo>
                    <a:pt x="656" y="1664"/>
                  </a:lnTo>
                  <a:lnTo>
                    <a:pt x="611" y="1684"/>
                  </a:lnTo>
                  <a:lnTo>
                    <a:pt x="566" y="1706"/>
                  </a:lnTo>
                  <a:lnTo>
                    <a:pt x="524" y="1731"/>
                  </a:lnTo>
                  <a:lnTo>
                    <a:pt x="481" y="1758"/>
                  </a:lnTo>
                  <a:lnTo>
                    <a:pt x="441" y="1788"/>
                  </a:lnTo>
                  <a:lnTo>
                    <a:pt x="401" y="1819"/>
                  </a:lnTo>
                  <a:lnTo>
                    <a:pt x="364" y="1852"/>
                  </a:lnTo>
                  <a:lnTo>
                    <a:pt x="327" y="1887"/>
                  </a:lnTo>
                  <a:lnTo>
                    <a:pt x="292" y="1925"/>
                  </a:lnTo>
                  <a:lnTo>
                    <a:pt x="259" y="1964"/>
                  </a:lnTo>
                  <a:lnTo>
                    <a:pt x="228" y="2004"/>
                  </a:lnTo>
                  <a:lnTo>
                    <a:pt x="199" y="2046"/>
                  </a:lnTo>
                  <a:lnTo>
                    <a:pt x="171" y="2090"/>
                  </a:lnTo>
                  <a:lnTo>
                    <a:pt x="145" y="2136"/>
                  </a:lnTo>
                  <a:lnTo>
                    <a:pt x="120" y="2181"/>
                  </a:lnTo>
                  <a:lnTo>
                    <a:pt x="98" y="2230"/>
                  </a:lnTo>
                  <a:lnTo>
                    <a:pt x="78" y="2280"/>
                  </a:lnTo>
                  <a:lnTo>
                    <a:pt x="60" y="2330"/>
                  </a:lnTo>
                  <a:lnTo>
                    <a:pt x="44" y="2381"/>
                  </a:lnTo>
                  <a:lnTo>
                    <a:pt x="31" y="2433"/>
                  </a:lnTo>
                  <a:lnTo>
                    <a:pt x="20" y="2487"/>
                  </a:lnTo>
                  <a:lnTo>
                    <a:pt x="11" y="2542"/>
                  </a:lnTo>
                  <a:lnTo>
                    <a:pt x="5" y="2597"/>
                  </a:lnTo>
                  <a:lnTo>
                    <a:pt x="1" y="2652"/>
                  </a:lnTo>
                  <a:lnTo>
                    <a:pt x="0" y="2709"/>
                  </a:lnTo>
                  <a:lnTo>
                    <a:pt x="1" y="2766"/>
                  </a:lnTo>
                  <a:lnTo>
                    <a:pt x="5" y="2822"/>
                  </a:lnTo>
                  <a:lnTo>
                    <a:pt x="11" y="2879"/>
                  </a:lnTo>
                  <a:lnTo>
                    <a:pt x="20" y="2934"/>
                  </a:lnTo>
                  <a:lnTo>
                    <a:pt x="31" y="2989"/>
                  </a:lnTo>
                  <a:lnTo>
                    <a:pt x="44" y="3044"/>
                  </a:lnTo>
                  <a:lnTo>
                    <a:pt x="60" y="3096"/>
                  </a:lnTo>
                  <a:lnTo>
                    <a:pt x="78" y="3149"/>
                  </a:lnTo>
                  <a:lnTo>
                    <a:pt x="98" y="3200"/>
                  </a:lnTo>
                  <a:lnTo>
                    <a:pt x="120" y="3250"/>
                  </a:lnTo>
                  <a:lnTo>
                    <a:pt x="145" y="3299"/>
                  </a:lnTo>
                  <a:lnTo>
                    <a:pt x="171" y="3347"/>
                  </a:lnTo>
                  <a:lnTo>
                    <a:pt x="199" y="3393"/>
                  </a:lnTo>
                  <a:lnTo>
                    <a:pt x="228" y="3437"/>
                  </a:lnTo>
                  <a:lnTo>
                    <a:pt x="259" y="3480"/>
                  </a:lnTo>
                  <a:lnTo>
                    <a:pt x="292" y="3523"/>
                  </a:lnTo>
                  <a:lnTo>
                    <a:pt x="327" y="3561"/>
                  </a:lnTo>
                  <a:lnTo>
                    <a:pt x="364" y="3600"/>
                  </a:lnTo>
                  <a:lnTo>
                    <a:pt x="401" y="3635"/>
                  </a:lnTo>
                  <a:lnTo>
                    <a:pt x="441" y="3670"/>
                  </a:lnTo>
                  <a:lnTo>
                    <a:pt x="481" y="3700"/>
                  </a:lnTo>
                  <a:lnTo>
                    <a:pt x="524" y="3730"/>
                  </a:lnTo>
                  <a:lnTo>
                    <a:pt x="566" y="3758"/>
                  </a:lnTo>
                  <a:lnTo>
                    <a:pt x="611" y="3781"/>
                  </a:lnTo>
                  <a:lnTo>
                    <a:pt x="656" y="3804"/>
                  </a:lnTo>
                  <a:lnTo>
                    <a:pt x="703" y="3824"/>
                  </a:lnTo>
                  <a:lnTo>
                    <a:pt x="750" y="3840"/>
                  </a:lnTo>
                  <a:lnTo>
                    <a:pt x="798" y="3853"/>
                  </a:lnTo>
                  <a:lnTo>
                    <a:pt x="848" y="3865"/>
                  </a:lnTo>
                  <a:lnTo>
                    <a:pt x="898" y="3873"/>
                  </a:lnTo>
                  <a:lnTo>
                    <a:pt x="949" y="3877"/>
                  </a:lnTo>
                  <a:lnTo>
                    <a:pt x="1000" y="3880"/>
                  </a:lnTo>
                  <a:lnTo>
                    <a:pt x="4002" y="3880"/>
                  </a:lnTo>
                  <a:lnTo>
                    <a:pt x="4095" y="3877"/>
                  </a:lnTo>
                  <a:lnTo>
                    <a:pt x="4184" y="3872"/>
                  </a:lnTo>
                  <a:lnTo>
                    <a:pt x="4270" y="3862"/>
                  </a:lnTo>
                  <a:lnTo>
                    <a:pt x="4354" y="3851"/>
                  </a:lnTo>
                  <a:lnTo>
                    <a:pt x="4435" y="3835"/>
                  </a:lnTo>
                  <a:lnTo>
                    <a:pt x="4512" y="3816"/>
                  </a:lnTo>
                  <a:lnTo>
                    <a:pt x="4587" y="3794"/>
                  </a:lnTo>
                  <a:lnTo>
                    <a:pt x="4659" y="3769"/>
                  </a:lnTo>
                  <a:lnTo>
                    <a:pt x="4728" y="3740"/>
                  </a:lnTo>
                  <a:lnTo>
                    <a:pt x="4794" y="3710"/>
                  </a:lnTo>
                  <a:lnTo>
                    <a:pt x="4856" y="3677"/>
                  </a:lnTo>
                  <a:lnTo>
                    <a:pt x="4916" y="3640"/>
                  </a:lnTo>
                  <a:lnTo>
                    <a:pt x="4973" y="3601"/>
                  </a:lnTo>
                  <a:lnTo>
                    <a:pt x="5028" y="3559"/>
                  </a:lnTo>
                  <a:lnTo>
                    <a:pt x="5079" y="3516"/>
                  </a:lnTo>
                  <a:lnTo>
                    <a:pt x="5128" y="3469"/>
                  </a:lnTo>
                  <a:lnTo>
                    <a:pt x="5174" y="3421"/>
                  </a:lnTo>
                  <a:lnTo>
                    <a:pt x="5216" y="3370"/>
                  </a:lnTo>
                  <a:lnTo>
                    <a:pt x="5256" y="3317"/>
                  </a:lnTo>
                  <a:lnTo>
                    <a:pt x="5292" y="3263"/>
                  </a:lnTo>
                  <a:lnTo>
                    <a:pt x="5326" y="3207"/>
                  </a:lnTo>
                  <a:lnTo>
                    <a:pt x="5356" y="3149"/>
                  </a:lnTo>
                  <a:lnTo>
                    <a:pt x="5384" y="3089"/>
                  </a:lnTo>
                  <a:lnTo>
                    <a:pt x="5409" y="3028"/>
                  </a:lnTo>
                  <a:lnTo>
                    <a:pt x="5431" y="2964"/>
                  </a:lnTo>
                  <a:lnTo>
                    <a:pt x="5451" y="2900"/>
                  </a:lnTo>
                  <a:lnTo>
                    <a:pt x="5466" y="2835"/>
                  </a:lnTo>
                  <a:lnTo>
                    <a:pt x="5480" y="2768"/>
                  </a:lnTo>
                  <a:lnTo>
                    <a:pt x="5490" y="2699"/>
                  </a:lnTo>
                  <a:lnTo>
                    <a:pt x="5497" y="2631"/>
                  </a:lnTo>
                  <a:lnTo>
                    <a:pt x="5501" y="2560"/>
                  </a:lnTo>
                  <a:lnTo>
                    <a:pt x="5503" y="2489"/>
                  </a:lnTo>
                  <a:lnTo>
                    <a:pt x="5501" y="2422"/>
                  </a:lnTo>
                  <a:lnTo>
                    <a:pt x="5497" y="2355"/>
                  </a:lnTo>
                  <a:lnTo>
                    <a:pt x="5490" y="2289"/>
                  </a:lnTo>
                  <a:lnTo>
                    <a:pt x="5480" y="2223"/>
                  </a:lnTo>
                  <a:lnTo>
                    <a:pt x="5466" y="2159"/>
                  </a:lnTo>
                  <a:lnTo>
                    <a:pt x="5451" y="2095"/>
                  </a:lnTo>
                  <a:lnTo>
                    <a:pt x="5433" y="2033"/>
                  </a:lnTo>
                  <a:lnTo>
                    <a:pt x="5412" y="1973"/>
                  </a:lnTo>
                  <a:lnTo>
                    <a:pt x="5388" y="1913"/>
                  </a:lnTo>
                  <a:lnTo>
                    <a:pt x="5363" y="1855"/>
                  </a:lnTo>
                  <a:lnTo>
                    <a:pt x="5335" y="1798"/>
                  </a:lnTo>
                  <a:lnTo>
                    <a:pt x="5305" y="1744"/>
                  </a:lnTo>
                  <a:lnTo>
                    <a:pt x="5272" y="1690"/>
                  </a:lnTo>
                  <a:lnTo>
                    <a:pt x="5238" y="1639"/>
                  </a:lnTo>
                  <a:lnTo>
                    <a:pt x="5202" y="1588"/>
                  </a:lnTo>
                  <a:lnTo>
                    <a:pt x="5163" y="1542"/>
                  </a:lnTo>
                  <a:lnTo>
                    <a:pt x="5123" y="1496"/>
                  </a:lnTo>
                  <a:lnTo>
                    <a:pt x="5080" y="1452"/>
                  </a:lnTo>
                  <a:lnTo>
                    <a:pt x="5037" y="1411"/>
                  </a:lnTo>
                  <a:lnTo>
                    <a:pt x="4990" y="1371"/>
                  </a:lnTo>
                  <a:lnTo>
                    <a:pt x="4943" y="1334"/>
                  </a:lnTo>
                  <a:lnTo>
                    <a:pt x="4895" y="1300"/>
                  </a:lnTo>
                  <a:lnTo>
                    <a:pt x="4844" y="1268"/>
                  </a:lnTo>
                  <a:lnTo>
                    <a:pt x="4792" y="1238"/>
                  </a:lnTo>
                  <a:lnTo>
                    <a:pt x="4739" y="1211"/>
                  </a:lnTo>
                  <a:lnTo>
                    <a:pt x="4684" y="1187"/>
                  </a:lnTo>
                  <a:lnTo>
                    <a:pt x="4628" y="1166"/>
                  </a:lnTo>
                  <a:lnTo>
                    <a:pt x="4571" y="1147"/>
                  </a:lnTo>
                  <a:lnTo>
                    <a:pt x="4514" y="1132"/>
                  </a:lnTo>
                  <a:lnTo>
                    <a:pt x="4455" y="1120"/>
                  </a:lnTo>
                  <a:lnTo>
                    <a:pt x="4394" y="1111"/>
                  </a:lnTo>
                  <a:lnTo>
                    <a:pt x="4333" y="1105"/>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17">
              <a:extLst>
                <a:ext uri="{FF2B5EF4-FFF2-40B4-BE49-F238E27FC236}">
                  <a16:creationId xmlns:a16="http://schemas.microsoft.com/office/drawing/2014/main" id="{E9150050-1F32-5995-EFCD-17C394AB54B8}"/>
                </a:ext>
              </a:extLst>
            </p:cNvPr>
            <p:cNvSpPr>
              <a:spLocks/>
            </p:cNvSpPr>
            <p:nvPr/>
          </p:nvSpPr>
          <p:spPr bwMode="auto">
            <a:xfrm>
              <a:off x="2252662" y="1911803"/>
              <a:ext cx="2139950" cy="1257300"/>
            </a:xfrm>
            <a:custGeom>
              <a:avLst/>
              <a:gdLst>
                <a:gd name="T0" fmla="*/ 5203 w 6743"/>
                <a:gd name="T1" fmla="*/ 1135 h 4752"/>
                <a:gd name="T2" fmla="*/ 5031 w 6743"/>
                <a:gd name="T3" fmla="*/ 867 h 4752"/>
                <a:gd name="T4" fmla="*/ 4827 w 6743"/>
                <a:gd name="T5" fmla="*/ 628 h 4752"/>
                <a:gd name="T6" fmla="*/ 4595 w 6743"/>
                <a:gd name="T7" fmla="*/ 423 h 4752"/>
                <a:gd name="T8" fmla="*/ 4339 w 6743"/>
                <a:gd name="T9" fmla="*/ 254 h 4752"/>
                <a:gd name="T10" fmla="*/ 4060 w 6743"/>
                <a:gd name="T11" fmla="*/ 125 h 4752"/>
                <a:gd name="T12" fmla="*/ 3763 w 6743"/>
                <a:gd name="T13" fmla="*/ 40 h 4752"/>
                <a:gd name="T14" fmla="*/ 3451 w 6743"/>
                <a:gd name="T15" fmla="*/ 2 h 4752"/>
                <a:gd name="T16" fmla="*/ 3079 w 6743"/>
                <a:gd name="T17" fmla="*/ 22 h 4752"/>
                <a:gd name="T18" fmla="*/ 2707 w 6743"/>
                <a:gd name="T19" fmla="*/ 115 h 4752"/>
                <a:gd name="T20" fmla="*/ 2364 w 6743"/>
                <a:gd name="T21" fmla="*/ 276 h 4752"/>
                <a:gd name="T22" fmla="*/ 2054 w 6743"/>
                <a:gd name="T23" fmla="*/ 497 h 4752"/>
                <a:gd name="T24" fmla="*/ 1785 w 6743"/>
                <a:gd name="T25" fmla="*/ 773 h 4752"/>
                <a:gd name="T26" fmla="*/ 1562 w 6743"/>
                <a:gd name="T27" fmla="*/ 1095 h 4752"/>
                <a:gd name="T28" fmla="*/ 1390 w 6743"/>
                <a:gd name="T29" fmla="*/ 1457 h 4752"/>
                <a:gd name="T30" fmla="*/ 1278 w 6743"/>
                <a:gd name="T31" fmla="*/ 1852 h 4752"/>
                <a:gd name="T32" fmla="*/ 1235 w 6743"/>
                <a:gd name="T33" fmla="*/ 1955 h 4752"/>
                <a:gd name="T34" fmla="*/ 1040 w 6743"/>
                <a:gd name="T35" fmla="*/ 1969 h 4752"/>
                <a:gd name="T36" fmla="*/ 804 w 6743"/>
                <a:gd name="T37" fmla="*/ 2038 h 4752"/>
                <a:gd name="T38" fmla="*/ 591 w 6743"/>
                <a:gd name="T39" fmla="*/ 2154 h 4752"/>
                <a:gd name="T40" fmla="*/ 402 w 6743"/>
                <a:gd name="T41" fmla="*/ 2311 h 4752"/>
                <a:gd name="T42" fmla="*/ 244 w 6743"/>
                <a:gd name="T43" fmla="*/ 2506 h 4752"/>
                <a:gd name="T44" fmla="*/ 122 w 6743"/>
                <a:gd name="T45" fmla="*/ 2731 h 4752"/>
                <a:gd name="T46" fmla="*/ 39 w 6743"/>
                <a:gd name="T47" fmla="*/ 2981 h 4752"/>
                <a:gd name="T48" fmla="*/ 2 w 6743"/>
                <a:gd name="T49" fmla="*/ 3250 h 4752"/>
                <a:gd name="T50" fmla="*/ 15 w 6743"/>
                <a:gd name="T51" fmla="*/ 3526 h 4752"/>
                <a:gd name="T52" fmla="*/ 75 w 6743"/>
                <a:gd name="T53" fmla="*/ 3793 h 4752"/>
                <a:gd name="T54" fmla="*/ 178 w 6743"/>
                <a:gd name="T55" fmla="*/ 4041 h 4752"/>
                <a:gd name="T56" fmla="*/ 319 w 6743"/>
                <a:gd name="T57" fmla="*/ 4264 h 4752"/>
                <a:gd name="T58" fmla="*/ 493 w 6743"/>
                <a:gd name="T59" fmla="*/ 4453 h 4752"/>
                <a:gd name="T60" fmla="*/ 694 w 6743"/>
                <a:gd name="T61" fmla="*/ 4603 h 4752"/>
                <a:gd name="T62" fmla="*/ 919 w 6743"/>
                <a:gd name="T63" fmla="*/ 4704 h 4752"/>
                <a:gd name="T64" fmla="*/ 1163 w 6743"/>
                <a:gd name="T65" fmla="*/ 4750 h 4752"/>
                <a:gd name="T66" fmla="*/ 5127 w 6743"/>
                <a:gd name="T67" fmla="*/ 4743 h 4752"/>
                <a:gd name="T68" fmla="*/ 5529 w 6743"/>
                <a:gd name="T69" fmla="*/ 4674 h 4752"/>
                <a:gd name="T70" fmla="*/ 5874 w 6743"/>
                <a:gd name="T71" fmla="*/ 4544 h 4752"/>
                <a:gd name="T72" fmla="*/ 6161 w 6743"/>
                <a:gd name="T73" fmla="*/ 4360 h 4752"/>
                <a:gd name="T74" fmla="*/ 6390 w 6743"/>
                <a:gd name="T75" fmla="*/ 4128 h 4752"/>
                <a:gd name="T76" fmla="*/ 6562 w 6743"/>
                <a:gd name="T77" fmla="*/ 3857 h 4752"/>
                <a:gd name="T78" fmla="*/ 6678 w 6743"/>
                <a:gd name="T79" fmla="*/ 3552 h 4752"/>
                <a:gd name="T80" fmla="*/ 6736 w 6743"/>
                <a:gd name="T81" fmla="*/ 3223 h 4752"/>
                <a:gd name="T82" fmla="*/ 6736 w 6743"/>
                <a:gd name="T83" fmla="*/ 2884 h 4752"/>
                <a:gd name="T84" fmla="*/ 6679 w 6743"/>
                <a:gd name="T85" fmla="*/ 2567 h 4752"/>
                <a:gd name="T86" fmla="*/ 6572 w 6743"/>
                <a:gd name="T87" fmla="*/ 2272 h 4752"/>
                <a:gd name="T88" fmla="*/ 6418 w 6743"/>
                <a:gd name="T89" fmla="*/ 2007 h 4752"/>
                <a:gd name="T90" fmla="*/ 6224 w 6743"/>
                <a:gd name="T91" fmla="*/ 1778 h 4752"/>
                <a:gd name="T92" fmla="*/ 5997 w 6743"/>
                <a:gd name="T93" fmla="*/ 1592 h 4752"/>
                <a:gd name="T94" fmla="*/ 5739 w 6743"/>
                <a:gd name="T95" fmla="*/ 1454 h 4752"/>
                <a:gd name="T96" fmla="*/ 5457 w 6743"/>
                <a:gd name="T97" fmla="*/ 1372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43" h="4752">
                  <a:moveTo>
                    <a:pt x="5310" y="1352"/>
                  </a:moveTo>
                  <a:lnTo>
                    <a:pt x="5277" y="1278"/>
                  </a:lnTo>
                  <a:lnTo>
                    <a:pt x="5241" y="1206"/>
                  </a:lnTo>
                  <a:lnTo>
                    <a:pt x="5203" y="1135"/>
                  </a:lnTo>
                  <a:lnTo>
                    <a:pt x="5163" y="1065"/>
                  </a:lnTo>
                  <a:lnTo>
                    <a:pt x="5121" y="998"/>
                  </a:lnTo>
                  <a:lnTo>
                    <a:pt x="5077" y="932"/>
                  </a:lnTo>
                  <a:lnTo>
                    <a:pt x="5031" y="867"/>
                  </a:lnTo>
                  <a:lnTo>
                    <a:pt x="4982" y="805"/>
                  </a:lnTo>
                  <a:lnTo>
                    <a:pt x="4933" y="743"/>
                  </a:lnTo>
                  <a:lnTo>
                    <a:pt x="4881" y="685"/>
                  </a:lnTo>
                  <a:lnTo>
                    <a:pt x="4827" y="628"/>
                  </a:lnTo>
                  <a:lnTo>
                    <a:pt x="4772" y="573"/>
                  </a:lnTo>
                  <a:lnTo>
                    <a:pt x="4715" y="521"/>
                  </a:lnTo>
                  <a:lnTo>
                    <a:pt x="4656" y="471"/>
                  </a:lnTo>
                  <a:lnTo>
                    <a:pt x="4595" y="423"/>
                  </a:lnTo>
                  <a:lnTo>
                    <a:pt x="4533" y="377"/>
                  </a:lnTo>
                  <a:lnTo>
                    <a:pt x="4470" y="334"/>
                  </a:lnTo>
                  <a:lnTo>
                    <a:pt x="4405" y="292"/>
                  </a:lnTo>
                  <a:lnTo>
                    <a:pt x="4339" y="254"/>
                  </a:lnTo>
                  <a:lnTo>
                    <a:pt x="4271" y="218"/>
                  </a:lnTo>
                  <a:lnTo>
                    <a:pt x="4202" y="183"/>
                  </a:lnTo>
                  <a:lnTo>
                    <a:pt x="4132" y="153"/>
                  </a:lnTo>
                  <a:lnTo>
                    <a:pt x="4060" y="125"/>
                  </a:lnTo>
                  <a:lnTo>
                    <a:pt x="3987" y="99"/>
                  </a:lnTo>
                  <a:lnTo>
                    <a:pt x="3914" y="76"/>
                  </a:lnTo>
                  <a:lnTo>
                    <a:pt x="3839" y="57"/>
                  </a:lnTo>
                  <a:lnTo>
                    <a:pt x="3763" y="40"/>
                  </a:lnTo>
                  <a:lnTo>
                    <a:pt x="3686" y="26"/>
                  </a:lnTo>
                  <a:lnTo>
                    <a:pt x="3609" y="15"/>
                  </a:lnTo>
                  <a:lnTo>
                    <a:pt x="3531" y="7"/>
                  </a:lnTo>
                  <a:lnTo>
                    <a:pt x="3451" y="2"/>
                  </a:lnTo>
                  <a:lnTo>
                    <a:pt x="3371" y="0"/>
                  </a:lnTo>
                  <a:lnTo>
                    <a:pt x="3273" y="2"/>
                  </a:lnTo>
                  <a:lnTo>
                    <a:pt x="3175" y="10"/>
                  </a:lnTo>
                  <a:lnTo>
                    <a:pt x="3079" y="22"/>
                  </a:lnTo>
                  <a:lnTo>
                    <a:pt x="2983" y="39"/>
                  </a:lnTo>
                  <a:lnTo>
                    <a:pt x="2890" y="60"/>
                  </a:lnTo>
                  <a:lnTo>
                    <a:pt x="2797" y="85"/>
                  </a:lnTo>
                  <a:lnTo>
                    <a:pt x="2707" y="115"/>
                  </a:lnTo>
                  <a:lnTo>
                    <a:pt x="2619" y="149"/>
                  </a:lnTo>
                  <a:lnTo>
                    <a:pt x="2532" y="188"/>
                  </a:lnTo>
                  <a:lnTo>
                    <a:pt x="2447" y="230"/>
                  </a:lnTo>
                  <a:lnTo>
                    <a:pt x="2364" y="276"/>
                  </a:lnTo>
                  <a:lnTo>
                    <a:pt x="2284" y="326"/>
                  </a:lnTo>
                  <a:lnTo>
                    <a:pt x="2205" y="380"/>
                  </a:lnTo>
                  <a:lnTo>
                    <a:pt x="2128" y="437"/>
                  </a:lnTo>
                  <a:lnTo>
                    <a:pt x="2054" y="497"/>
                  </a:lnTo>
                  <a:lnTo>
                    <a:pt x="1983" y="562"/>
                  </a:lnTo>
                  <a:lnTo>
                    <a:pt x="1914" y="628"/>
                  </a:lnTo>
                  <a:lnTo>
                    <a:pt x="1848" y="699"/>
                  </a:lnTo>
                  <a:lnTo>
                    <a:pt x="1785" y="773"/>
                  </a:lnTo>
                  <a:lnTo>
                    <a:pt x="1725" y="849"/>
                  </a:lnTo>
                  <a:lnTo>
                    <a:pt x="1668" y="928"/>
                  </a:lnTo>
                  <a:lnTo>
                    <a:pt x="1614" y="1010"/>
                  </a:lnTo>
                  <a:lnTo>
                    <a:pt x="1562" y="1095"/>
                  </a:lnTo>
                  <a:lnTo>
                    <a:pt x="1514" y="1181"/>
                  </a:lnTo>
                  <a:lnTo>
                    <a:pt x="1469" y="1271"/>
                  </a:lnTo>
                  <a:lnTo>
                    <a:pt x="1428" y="1363"/>
                  </a:lnTo>
                  <a:lnTo>
                    <a:pt x="1390" y="1457"/>
                  </a:lnTo>
                  <a:lnTo>
                    <a:pt x="1357" y="1553"/>
                  </a:lnTo>
                  <a:lnTo>
                    <a:pt x="1327" y="1651"/>
                  </a:lnTo>
                  <a:lnTo>
                    <a:pt x="1300" y="1750"/>
                  </a:lnTo>
                  <a:lnTo>
                    <a:pt x="1278" y="1852"/>
                  </a:lnTo>
                  <a:lnTo>
                    <a:pt x="1260" y="1956"/>
                  </a:lnTo>
                  <a:lnTo>
                    <a:pt x="1251" y="1956"/>
                  </a:lnTo>
                  <a:lnTo>
                    <a:pt x="1243" y="1955"/>
                  </a:lnTo>
                  <a:lnTo>
                    <a:pt x="1235" y="1955"/>
                  </a:lnTo>
                  <a:lnTo>
                    <a:pt x="1227" y="1953"/>
                  </a:lnTo>
                  <a:lnTo>
                    <a:pt x="1163" y="1956"/>
                  </a:lnTo>
                  <a:lnTo>
                    <a:pt x="1101" y="1961"/>
                  </a:lnTo>
                  <a:lnTo>
                    <a:pt x="1040" y="1969"/>
                  </a:lnTo>
                  <a:lnTo>
                    <a:pt x="979" y="1982"/>
                  </a:lnTo>
                  <a:lnTo>
                    <a:pt x="919" y="1998"/>
                  </a:lnTo>
                  <a:lnTo>
                    <a:pt x="861" y="2016"/>
                  </a:lnTo>
                  <a:lnTo>
                    <a:pt x="804" y="2038"/>
                  </a:lnTo>
                  <a:lnTo>
                    <a:pt x="749" y="2063"/>
                  </a:lnTo>
                  <a:lnTo>
                    <a:pt x="694" y="2090"/>
                  </a:lnTo>
                  <a:lnTo>
                    <a:pt x="641" y="2121"/>
                  </a:lnTo>
                  <a:lnTo>
                    <a:pt x="591" y="2154"/>
                  </a:lnTo>
                  <a:lnTo>
                    <a:pt x="541" y="2189"/>
                  </a:lnTo>
                  <a:lnTo>
                    <a:pt x="493" y="2228"/>
                  </a:lnTo>
                  <a:lnTo>
                    <a:pt x="446" y="2269"/>
                  </a:lnTo>
                  <a:lnTo>
                    <a:pt x="402" y="2311"/>
                  </a:lnTo>
                  <a:lnTo>
                    <a:pt x="359" y="2357"/>
                  </a:lnTo>
                  <a:lnTo>
                    <a:pt x="319" y="2405"/>
                  </a:lnTo>
                  <a:lnTo>
                    <a:pt x="280" y="2455"/>
                  </a:lnTo>
                  <a:lnTo>
                    <a:pt x="244" y="2506"/>
                  </a:lnTo>
                  <a:lnTo>
                    <a:pt x="210" y="2560"/>
                  </a:lnTo>
                  <a:lnTo>
                    <a:pt x="178" y="2616"/>
                  </a:lnTo>
                  <a:lnTo>
                    <a:pt x="149" y="2673"/>
                  </a:lnTo>
                  <a:lnTo>
                    <a:pt x="122" y="2731"/>
                  </a:lnTo>
                  <a:lnTo>
                    <a:pt x="97" y="2792"/>
                  </a:lnTo>
                  <a:lnTo>
                    <a:pt x="75" y="2853"/>
                  </a:lnTo>
                  <a:lnTo>
                    <a:pt x="55" y="2917"/>
                  </a:lnTo>
                  <a:lnTo>
                    <a:pt x="39" y="2981"/>
                  </a:lnTo>
                  <a:lnTo>
                    <a:pt x="25" y="3047"/>
                  </a:lnTo>
                  <a:lnTo>
                    <a:pt x="15" y="3113"/>
                  </a:lnTo>
                  <a:lnTo>
                    <a:pt x="6" y="3182"/>
                  </a:lnTo>
                  <a:lnTo>
                    <a:pt x="2" y="3250"/>
                  </a:lnTo>
                  <a:lnTo>
                    <a:pt x="0" y="3320"/>
                  </a:lnTo>
                  <a:lnTo>
                    <a:pt x="2" y="3389"/>
                  </a:lnTo>
                  <a:lnTo>
                    <a:pt x="6" y="3458"/>
                  </a:lnTo>
                  <a:lnTo>
                    <a:pt x="15" y="3526"/>
                  </a:lnTo>
                  <a:lnTo>
                    <a:pt x="25" y="3594"/>
                  </a:lnTo>
                  <a:lnTo>
                    <a:pt x="39" y="3662"/>
                  </a:lnTo>
                  <a:lnTo>
                    <a:pt x="55" y="3728"/>
                  </a:lnTo>
                  <a:lnTo>
                    <a:pt x="75" y="3793"/>
                  </a:lnTo>
                  <a:lnTo>
                    <a:pt x="97" y="3857"/>
                  </a:lnTo>
                  <a:lnTo>
                    <a:pt x="122" y="3919"/>
                  </a:lnTo>
                  <a:lnTo>
                    <a:pt x="149" y="3981"/>
                  </a:lnTo>
                  <a:lnTo>
                    <a:pt x="178" y="4041"/>
                  </a:lnTo>
                  <a:lnTo>
                    <a:pt x="210" y="4100"/>
                  </a:lnTo>
                  <a:lnTo>
                    <a:pt x="244" y="4157"/>
                  </a:lnTo>
                  <a:lnTo>
                    <a:pt x="280" y="4211"/>
                  </a:lnTo>
                  <a:lnTo>
                    <a:pt x="319" y="4264"/>
                  </a:lnTo>
                  <a:lnTo>
                    <a:pt x="359" y="4315"/>
                  </a:lnTo>
                  <a:lnTo>
                    <a:pt x="402" y="4363"/>
                  </a:lnTo>
                  <a:lnTo>
                    <a:pt x="446" y="4410"/>
                  </a:lnTo>
                  <a:lnTo>
                    <a:pt x="493" y="4453"/>
                  </a:lnTo>
                  <a:lnTo>
                    <a:pt x="541" y="4495"/>
                  </a:lnTo>
                  <a:lnTo>
                    <a:pt x="591" y="4534"/>
                  </a:lnTo>
                  <a:lnTo>
                    <a:pt x="641" y="4570"/>
                  </a:lnTo>
                  <a:lnTo>
                    <a:pt x="694" y="4603"/>
                  </a:lnTo>
                  <a:lnTo>
                    <a:pt x="749" y="4633"/>
                  </a:lnTo>
                  <a:lnTo>
                    <a:pt x="804" y="4660"/>
                  </a:lnTo>
                  <a:lnTo>
                    <a:pt x="861" y="4684"/>
                  </a:lnTo>
                  <a:lnTo>
                    <a:pt x="919" y="4704"/>
                  </a:lnTo>
                  <a:lnTo>
                    <a:pt x="979" y="4721"/>
                  </a:lnTo>
                  <a:lnTo>
                    <a:pt x="1040" y="4735"/>
                  </a:lnTo>
                  <a:lnTo>
                    <a:pt x="1101" y="4744"/>
                  </a:lnTo>
                  <a:lnTo>
                    <a:pt x="1163" y="4750"/>
                  </a:lnTo>
                  <a:lnTo>
                    <a:pt x="1227" y="4752"/>
                  </a:lnTo>
                  <a:lnTo>
                    <a:pt x="4903" y="4752"/>
                  </a:lnTo>
                  <a:lnTo>
                    <a:pt x="5017" y="4750"/>
                  </a:lnTo>
                  <a:lnTo>
                    <a:pt x="5127" y="4743"/>
                  </a:lnTo>
                  <a:lnTo>
                    <a:pt x="5232" y="4733"/>
                  </a:lnTo>
                  <a:lnTo>
                    <a:pt x="5335" y="4717"/>
                  </a:lnTo>
                  <a:lnTo>
                    <a:pt x="5434" y="4698"/>
                  </a:lnTo>
                  <a:lnTo>
                    <a:pt x="5529" y="4674"/>
                  </a:lnTo>
                  <a:lnTo>
                    <a:pt x="5620" y="4648"/>
                  </a:lnTo>
                  <a:lnTo>
                    <a:pt x="5709" y="4617"/>
                  </a:lnTo>
                  <a:lnTo>
                    <a:pt x="5793" y="4582"/>
                  </a:lnTo>
                  <a:lnTo>
                    <a:pt x="5874" y="4544"/>
                  </a:lnTo>
                  <a:lnTo>
                    <a:pt x="5950" y="4503"/>
                  </a:lnTo>
                  <a:lnTo>
                    <a:pt x="6024" y="4459"/>
                  </a:lnTo>
                  <a:lnTo>
                    <a:pt x="6095" y="4411"/>
                  </a:lnTo>
                  <a:lnTo>
                    <a:pt x="6161" y="4360"/>
                  </a:lnTo>
                  <a:lnTo>
                    <a:pt x="6223" y="4306"/>
                  </a:lnTo>
                  <a:lnTo>
                    <a:pt x="6283" y="4250"/>
                  </a:lnTo>
                  <a:lnTo>
                    <a:pt x="6338" y="4191"/>
                  </a:lnTo>
                  <a:lnTo>
                    <a:pt x="6390" y="4128"/>
                  </a:lnTo>
                  <a:lnTo>
                    <a:pt x="6439" y="4064"/>
                  </a:lnTo>
                  <a:lnTo>
                    <a:pt x="6484" y="3997"/>
                  </a:lnTo>
                  <a:lnTo>
                    <a:pt x="6525" y="3929"/>
                  </a:lnTo>
                  <a:lnTo>
                    <a:pt x="6562" y="3857"/>
                  </a:lnTo>
                  <a:lnTo>
                    <a:pt x="6597" y="3784"/>
                  </a:lnTo>
                  <a:lnTo>
                    <a:pt x="6628" y="3708"/>
                  </a:lnTo>
                  <a:lnTo>
                    <a:pt x="6655" y="3631"/>
                  </a:lnTo>
                  <a:lnTo>
                    <a:pt x="6678" y="3552"/>
                  </a:lnTo>
                  <a:lnTo>
                    <a:pt x="6697" y="3472"/>
                  </a:lnTo>
                  <a:lnTo>
                    <a:pt x="6714" y="3390"/>
                  </a:lnTo>
                  <a:lnTo>
                    <a:pt x="6726" y="3307"/>
                  </a:lnTo>
                  <a:lnTo>
                    <a:pt x="6736" y="3223"/>
                  </a:lnTo>
                  <a:lnTo>
                    <a:pt x="6741" y="3137"/>
                  </a:lnTo>
                  <a:lnTo>
                    <a:pt x="6743" y="3049"/>
                  </a:lnTo>
                  <a:lnTo>
                    <a:pt x="6741" y="2966"/>
                  </a:lnTo>
                  <a:lnTo>
                    <a:pt x="6736" y="2884"/>
                  </a:lnTo>
                  <a:lnTo>
                    <a:pt x="6726" y="2803"/>
                  </a:lnTo>
                  <a:lnTo>
                    <a:pt x="6714" y="2723"/>
                  </a:lnTo>
                  <a:lnTo>
                    <a:pt x="6698" y="2643"/>
                  </a:lnTo>
                  <a:lnTo>
                    <a:pt x="6679" y="2567"/>
                  </a:lnTo>
                  <a:lnTo>
                    <a:pt x="6657" y="2491"/>
                  </a:lnTo>
                  <a:lnTo>
                    <a:pt x="6631" y="2415"/>
                  </a:lnTo>
                  <a:lnTo>
                    <a:pt x="6603" y="2343"/>
                  </a:lnTo>
                  <a:lnTo>
                    <a:pt x="6572" y="2272"/>
                  </a:lnTo>
                  <a:lnTo>
                    <a:pt x="6538" y="2203"/>
                  </a:lnTo>
                  <a:lnTo>
                    <a:pt x="6500" y="2136"/>
                  </a:lnTo>
                  <a:lnTo>
                    <a:pt x="6461" y="2070"/>
                  </a:lnTo>
                  <a:lnTo>
                    <a:pt x="6418" y="2007"/>
                  </a:lnTo>
                  <a:lnTo>
                    <a:pt x="6374" y="1947"/>
                  </a:lnTo>
                  <a:lnTo>
                    <a:pt x="6326" y="1887"/>
                  </a:lnTo>
                  <a:lnTo>
                    <a:pt x="6276" y="1831"/>
                  </a:lnTo>
                  <a:lnTo>
                    <a:pt x="6224" y="1778"/>
                  </a:lnTo>
                  <a:lnTo>
                    <a:pt x="6170" y="1728"/>
                  </a:lnTo>
                  <a:lnTo>
                    <a:pt x="6114" y="1680"/>
                  </a:lnTo>
                  <a:lnTo>
                    <a:pt x="6056" y="1634"/>
                  </a:lnTo>
                  <a:lnTo>
                    <a:pt x="5997" y="1592"/>
                  </a:lnTo>
                  <a:lnTo>
                    <a:pt x="5935" y="1552"/>
                  </a:lnTo>
                  <a:lnTo>
                    <a:pt x="5871" y="1517"/>
                  </a:lnTo>
                  <a:lnTo>
                    <a:pt x="5806" y="1484"/>
                  </a:lnTo>
                  <a:lnTo>
                    <a:pt x="5739" y="1454"/>
                  </a:lnTo>
                  <a:lnTo>
                    <a:pt x="5671" y="1428"/>
                  </a:lnTo>
                  <a:lnTo>
                    <a:pt x="5601" y="1406"/>
                  </a:lnTo>
                  <a:lnTo>
                    <a:pt x="5530" y="1387"/>
                  </a:lnTo>
                  <a:lnTo>
                    <a:pt x="5457" y="1372"/>
                  </a:lnTo>
                  <a:lnTo>
                    <a:pt x="5385" y="1360"/>
                  </a:lnTo>
                  <a:lnTo>
                    <a:pt x="5310" y="1352"/>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37">
              <a:extLst>
                <a:ext uri="{FF2B5EF4-FFF2-40B4-BE49-F238E27FC236}">
                  <a16:creationId xmlns:a16="http://schemas.microsoft.com/office/drawing/2014/main" id="{F3BD0BFB-EA39-86CA-AFD9-92A7400154B4}"/>
                </a:ext>
              </a:extLst>
            </p:cNvPr>
            <p:cNvSpPr>
              <a:spLocks/>
            </p:cNvSpPr>
            <p:nvPr/>
          </p:nvSpPr>
          <p:spPr bwMode="auto">
            <a:xfrm>
              <a:off x="2411412" y="3127828"/>
              <a:ext cx="1101725" cy="647700"/>
            </a:xfrm>
            <a:custGeom>
              <a:avLst/>
              <a:gdLst>
                <a:gd name="T0" fmla="*/ 2679 w 3471"/>
                <a:gd name="T1" fmla="*/ 585 h 2447"/>
                <a:gd name="T2" fmla="*/ 2590 w 3471"/>
                <a:gd name="T3" fmla="*/ 447 h 2447"/>
                <a:gd name="T4" fmla="*/ 2485 w 3471"/>
                <a:gd name="T5" fmla="*/ 324 h 2447"/>
                <a:gd name="T6" fmla="*/ 2366 w 3471"/>
                <a:gd name="T7" fmla="*/ 218 h 2447"/>
                <a:gd name="T8" fmla="*/ 2234 w 3471"/>
                <a:gd name="T9" fmla="*/ 132 h 2447"/>
                <a:gd name="T10" fmla="*/ 2091 w 3471"/>
                <a:gd name="T11" fmla="*/ 65 h 2447"/>
                <a:gd name="T12" fmla="*/ 1937 w 3471"/>
                <a:gd name="T13" fmla="*/ 21 h 2447"/>
                <a:gd name="T14" fmla="*/ 1777 w 3471"/>
                <a:gd name="T15" fmla="*/ 2 h 2447"/>
                <a:gd name="T16" fmla="*/ 1585 w 3471"/>
                <a:gd name="T17" fmla="*/ 12 h 2447"/>
                <a:gd name="T18" fmla="*/ 1394 w 3471"/>
                <a:gd name="T19" fmla="*/ 61 h 2447"/>
                <a:gd name="T20" fmla="*/ 1217 w 3471"/>
                <a:gd name="T21" fmla="*/ 143 h 2447"/>
                <a:gd name="T22" fmla="*/ 1059 w 3471"/>
                <a:gd name="T23" fmla="*/ 257 h 2447"/>
                <a:gd name="T24" fmla="*/ 920 w 3471"/>
                <a:gd name="T25" fmla="*/ 398 h 2447"/>
                <a:gd name="T26" fmla="*/ 804 w 3471"/>
                <a:gd name="T27" fmla="*/ 565 h 2447"/>
                <a:gd name="T28" fmla="*/ 716 w 3471"/>
                <a:gd name="T29" fmla="*/ 751 h 2447"/>
                <a:gd name="T30" fmla="*/ 658 w 3471"/>
                <a:gd name="T31" fmla="*/ 955 h 2447"/>
                <a:gd name="T32" fmla="*/ 599 w 3471"/>
                <a:gd name="T33" fmla="*/ 1007 h 2447"/>
                <a:gd name="T34" fmla="*/ 474 w 3471"/>
                <a:gd name="T35" fmla="*/ 1029 h 2447"/>
                <a:gd name="T36" fmla="*/ 358 w 3471"/>
                <a:gd name="T37" fmla="*/ 1077 h 2447"/>
                <a:gd name="T38" fmla="*/ 255 w 3471"/>
                <a:gd name="T39" fmla="*/ 1148 h 2447"/>
                <a:gd name="T40" fmla="*/ 164 w 3471"/>
                <a:gd name="T41" fmla="*/ 1239 h 2447"/>
                <a:gd name="T42" fmla="*/ 92 w 3471"/>
                <a:gd name="T43" fmla="*/ 1347 h 2447"/>
                <a:gd name="T44" fmla="*/ 39 w 3471"/>
                <a:gd name="T45" fmla="*/ 1470 h 2447"/>
                <a:gd name="T46" fmla="*/ 8 w 3471"/>
                <a:gd name="T47" fmla="*/ 1604 h 2447"/>
                <a:gd name="T48" fmla="*/ 1 w 3471"/>
                <a:gd name="T49" fmla="*/ 1745 h 2447"/>
                <a:gd name="T50" fmla="*/ 20 w 3471"/>
                <a:gd name="T51" fmla="*/ 1886 h 2447"/>
                <a:gd name="T52" fmla="*/ 63 w 3471"/>
                <a:gd name="T53" fmla="*/ 2019 h 2447"/>
                <a:gd name="T54" fmla="*/ 126 w 3471"/>
                <a:gd name="T55" fmla="*/ 2140 h 2447"/>
                <a:gd name="T56" fmla="*/ 208 w 3471"/>
                <a:gd name="T57" fmla="*/ 2247 h 2447"/>
                <a:gd name="T58" fmla="*/ 304 w 3471"/>
                <a:gd name="T59" fmla="*/ 2335 h 2447"/>
                <a:gd name="T60" fmla="*/ 414 w 3471"/>
                <a:gd name="T61" fmla="*/ 2400 h 2447"/>
                <a:gd name="T62" fmla="*/ 536 w 3471"/>
                <a:gd name="T63" fmla="*/ 2437 h 2447"/>
                <a:gd name="T64" fmla="*/ 2525 w 3471"/>
                <a:gd name="T65" fmla="*/ 2447 h 2447"/>
                <a:gd name="T66" fmla="*/ 2747 w 3471"/>
                <a:gd name="T67" fmla="*/ 2428 h 2447"/>
                <a:gd name="T68" fmla="*/ 2939 w 3471"/>
                <a:gd name="T69" fmla="*/ 2377 h 2447"/>
                <a:gd name="T70" fmla="*/ 3101 w 3471"/>
                <a:gd name="T71" fmla="*/ 2296 h 2447"/>
                <a:gd name="T72" fmla="*/ 3234 w 3471"/>
                <a:gd name="T73" fmla="*/ 2189 h 2447"/>
                <a:gd name="T74" fmla="*/ 3338 w 3471"/>
                <a:gd name="T75" fmla="*/ 2059 h 2447"/>
                <a:gd name="T76" fmla="*/ 3412 w 3471"/>
                <a:gd name="T77" fmla="*/ 1909 h 2447"/>
                <a:gd name="T78" fmla="*/ 3456 w 3471"/>
                <a:gd name="T79" fmla="*/ 1745 h 2447"/>
                <a:gd name="T80" fmla="*/ 3471 w 3471"/>
                <a:gd name="T81" fmla="*/ 1571 h 2447"/>
                <a:gd name="T82" fmla="*/ 3456 w 3471"/>
                <a:gd name="T83" fmla="*/ 1402 h 2447"/>
                <a:gd name="T84" fmla="*/ 3414 w 3471"/>
                <a:gd name="T85" fmla="*/ 1245 h 2447"/>
                <a:gd name="T86" fmla="*/ 3346 w 3471"/>
                <a:gd name="T87" fmla="*/ 1100 h 2447"/>
                <a:gd name="T88" fmla="*/ 3257 w 3471"/>
                <a:gd name="T89" fmla="*/ 972 h 2447"/>
                <a:gd name="T90" fmla="*/ 3148 w 3471"/>
                <a:gd name="T91" fmla="*/ 865 h 2447"/>
                <a:gd name="T92" fmla="*/ 3023 w 3471"/>
                <a:gd name="T93" fmla="*/ 782 h 2447"/>
                <a:gd name="T94" fmla="*/ 2884 w 3471"/>
                <a:gd name="T95" fmla="*/ 725 h 2447"/>
                <a:gd name="T96" fmla="*/ 2733 w 3471"/>
                <a:gd name="T97" fmla="*/ 697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1" h="2447">
                  <a:moveTo>
                    <a:pt x="2733" y="697"/>
                  </a:moveTo>
                  <a:lnTo>
                    <a:pt x="2717" y="660"/>
                  </a:lnTo>
                  <a:lnTo>
                    <a:pt x="2698" y="622"/>
                  </a:lnTo>
                  <a:lnTo>
                    <a:pt x="2679" y="585"/>
                  </a:lnTo>
                  <a:lnTo>
                    <a:pt x="2658" y="549"/>
                  </a:lnTo>
                  <a:lnTo>
                    <a:pt x="2637" y="515"/>
                  </a:lnTo>
                  <a:lnTo>
                    <a:pt x="2614" y="481"/>
                  </a:lnTo>
                  <a:lnTo>
                    <a:pt x="2590" y="447"/>
                  </a:lnTo>
                  <a:lnTo>
                    <a:pt x="2565" y="414"/>
                  </a:lnTo>
                  <a:lnTo>
                    <a:pt x="2539" y="384"/>
                  </a:lnTo>
                  <a:lnTo>
                    <a:pt x="2513" y="354"/>
                  </a:lnTo>
                  <a:lnTo>
                    <a:pt x="2485" y="324"/>
                  </a:lnTo>
                  <a:lnTo>
                    <a:pt x="2456" y="296"/>
                  </a:lnTo>
                  <a:lnTo>
                    <a:pt x="2427" y="270"/>
                  </a:lnTo>
                  <a:lnTo>
                    <a:pt x="2397" y="243"/>
                  </a:lnTo>
                  <a:lnTo>
                    <a:pt x="2366" y="218"/>
                  </a:lnTo>
                  <a:lnTo>
                    <a:pt x="2334" y="195"/>
                  </a:lnTo>
                  <a:lnTo>
                    <a:pt x="2302" y="173"/>
                  </a:lnTo>
                  <a:lnTo>
                    <a:pt x="2268" y="151"/>
                  </a:lnTo>
                  <a:lnTo>
                    <a:pt x="2234" y="132"/>
                  </a:lnTo>
                  <a:lnTo>
                    <a:pt x="2199" y="113"/>
                  </a:lnTo>
                  <a:lnTo>
                    <a:pt x="2164" y="95"/>
                  </a:lnTo>
                  <a:lnTo>
                    <a:pt x="2127" y="79"/>
                  </a:lnTo>
                  <a:lnTo>
                    <a:pt x="2091" y="65"/>
                  </a:lnTo>
                  <a:lnTo>
                    <a:pt x="2054" y="52"/>
                  </a:lnTo>
                  <a:lnTo>
                    <a:pt x="2015" y="40"/>
                  </a:lnTo>
                  <a:lnTo>
                    <a:pt x="1977" y="30"/>
                  </a:lnTo>
                  <a:lnTo>
                    <a:pt x="1937" y="21"/>
                  </a:lnTo>
                  <a:lnTo>
                    <a:pt x="1898" y="14"/>
                  </a:lnTo>
                  <a:lnTo>
                    <a:pt x="1859" y="8"/>
                  </a:lnTo>
                  <a:lnTo>
                    <a:pt x="1818" y="4"/>
                  </a:lnTo>
                  <a:lnTo>
                    <a:pt x="1777" y="2"/>
                  </a:lnTo>
                  <a:lnTo>
                    <a:pt x="1736" y="0"/>
                  </a:lnTo>
                  <a:lnTo>
                    <a:pt x="1685" y="3"/>
                  </a:lnTo>
                  <a:lnTo>
                    <a:pt x="1634" y="6"/>
                  </a:lnTo>
                  <a:lnTo>
                    <a:pt x="1585" y="12"/>
                  </a:lnTo>
                  <a:lnTo>
                    <a:pt x="1536" y="21"/>
                  </a:lnTo>
                  <a:lnTo>
                    <a:pt x="1488" y="31"/>
                  </a:lnTo>
                  <a:lnTo>
                    <a:pt x="1440" y="45"/>
                  </a:lnTo>
                  <a:lnTo>
                    <a:pt x="1394" y="61"/>
                  </a:lnTo>
                  <a:lnTo>
                    <a:pt x="1348" y="78"/>
                  </a:lnTo>
                  <a:lnTo>
                    <a:pt x="1303" y="97"/>
                  </a:lnTo>
                  <a:lnTo>
                    <a:pt x="1260" y="119"/>
                  </a:lnTo>
                  <a:lnTo>
                    <a:pt x="1217" y="143"/>
                  </a:lnTo>
                  <a:lnTo>
                    <a:pt x="1176" y="169"/>
                  </a:lnTo>
                  <a:lnTo>
                    <a:pt x="1135" y="197"/>
                  </a:lnTo>
                  <a:lnTo>
                    <a:pt x="1096" y="226"/>
                  </a:lnTo>
                  <a:lnTo>
                    <a:pt x="1059" y="257"/>
                  </a:lnTo>
                  <a:lnTo>
                    <a:pt x="1021" y="290"/>
                  </a:lnTo>
                  <a:lnTo>
                    <a:pt x="986" y="324"/>
                  </a:lnTo>
                  <a:lnTo>
                    <a:pt x="952" y="361"/>
                  </a:lnTo>
                  <a:lnTo>
                    <a:pt x="920" y="398"/>
                  </a:lnTo>
                  <a:lnTo>
                    <a:pt x="888" y="438"/>
                  </a:lnTo>
                  <a:lnTo>
                    <a:pt x="858" y="478"/>
                  </a:lnTo>
                  <a:lnTo>
                    <a:pt x="830" y="520"/>
                  </a:lnTo>
                  <a:lnTo>
                    <a:pt x="804" y="565"/>
                  </a:lnTo>
                  <a:lnTo>
                    <a:pt x="780" y="609"/>
                  </a:lnTo>
                  <a:lnTo>
                    <a:pt x="757" y="655"/>
                  </a:lnTo>
                  <a:lnTo>
                    <a:pt x="736" y="703"/>
                  </a:lnTo>
                  <a:lnTo>
                    <a:pt x="716" y="751"/>
                  </a:lnTo>
                  <a:lnTo>
                    <a:pt x="699" y="800"/>
                  </a:lnTo>
                  <a:lnTo>
                    <a:pt x="683" y="851"/>
                  </a:lnTo>
                  <a:lnTo>
                    <a:pt x="670" y="902"/>
                  </a:lnTo>
                  <a:lnTo>
                    <a:pt x="658" y="955"/>
                  </a:lnTo>
                  <a:lnTo>
                    <a:pt x="649" y="1007"/>
                  </a:lnTo>
                  <a:lnTo>
                    <a:pt x="640" y="1007"/>
                  </a:lnTo>
                  <a:lnTo>
                    <a:pt x="632" y="1006"/>
                  </a:lnTo>
                  <a:lnTo>
                    <a:pt x="599" y="1007"/>
                  </a:lnTo>
                  <a:lnTo>
                    <a:pt x="567" y="1011"/>
                  </a:lnTo>
                  <a:lnTo>
                    <a:pt x="536" y="1015"/>
                  </a:lnTo>
                  <a:lnTo>
                    <a:pt x="505" y="1021"/>
                  </a:lnTo>
                  <a:lnTo>
                    <a:pt x="474" y="1029"/>
                  </a:lnTo>
                  <a:lnTo>
                    <a:pt x="444" y="1038"/>
                  </a:lnTo>
                  <a:lnTo>
                    <a:pt x="414" y="1050"/>
                  </a:lnTo>
                  <a:lnTo>
                    <a:pt x="386" y="1062"/>
                  </a:lnTo>
                  <a:lnTo>
                    <a:pt x="358" y="1077"/>
                  </a:lnTo>
                  <a:lnTo>
                    <a:pt x="331" y="1093"/>
                  </a:lnTo>
                  <a:lnTo>
                    <a:pt x="304" y="1110"/>
                  </a:lnTo>
                  <a:lnTo>
                    <a:pt x="278" y="1128"/>
                  </a:lnTo>
                  <a:lnTo>
                    <a:pt x="255" y="1148"/>
                  </a:lnTo>
                  <a:lnTo>
                    <a:pt x="231" y="1169"/>
                  </a:lnTo>
                  <a:lnTo>
                    <a:pt x="208" y="1191"/>
                  </a:lnTo>
                  <a:lnTo>
                    <a:pt x="185" y="1215"/>
                  </a:lnTo>
                  <a:lnTo>
                    <a:pt x="164" y="1239"/>
                  </a:lnTo>
                  <a:lnTo>
                    <a:pt x="145" y="1264"/>
                  </a:lnTo>
                  <a:lnTo>
                    <a:pt x="126" y="1291"/>
                  </a:lnTo>
                  <a:lnTo>
                    <a:pt x="108" y="1319"/>
                  </a:lnTo>
                  <a:lnTo>
                    <a:pt x="92" y="1347"/>
                  </a:lnTo>
                  <a:lnTo>
                    <a:pt x="77" y="1377"/>
                  </a:lnTo>
                  <a:lnTo>
                    <a:pt x="63" y="1407"/>
                  </a:lnTo>
                  <a:lnTo>
                    <a:pt x="50" y="1438"/>
                  </a:lnTo>
                  <a:lnTo>
                    <a:pt x="39" y="1470"/>
                  </a:lnTo>
                  <a:lnTo>
                    <a:pt x="29" y="1502"/>
                  </a:lnTo>
                  <a:lnTo>
                    <a:pt x="20" y="1535"/>
                  </a:lnTo>
                  <a:lnTo>
                    <a:pt x="14" y="1570"/>
                  </a:lnTo>
                  <a:lnTo>
                    <a:pt x="8" y="1604"/>
                  </a:lnTo>
                  <a:lnTo>
                    <a:pt x="3" y="1638"/>
                  </a:lnTo>
                  <a:lnTo>
                    <a:pt x="1" y="1673"/>
                  </a:lnTo>
                  <a:lnTo>
                    <a:pt x="0" y="1710"/>
                  </a:lnTo>
                  <a:lnTo>
                    <a:pt x="1" y="1745"/>
                  </a:lnTo>
                  <a:lnTo>
                    <a:pt x="3" y="1781"/>
                  </a:lnTo>
                  <a:lnTo>
                    <a:pt x="8" y="1816"/>
                  </a:lnTo>
                  <a:lnTo>
                    <a:pt x="14" y="1851"/>
                  </a:lnTo>
                  <a:lnTo>
                    <a:pt x="20" y="1886"/>
                  </a:lnTo>
                  <a:lnTo>
                    <a:pt x="29" y="1920"/>
                  </a:lnTo>
                  <a:lnTo>
                    <a:pt x="39" y="1953"/>
                  </a:lnTo>
                  <a:lnTo>
                    <a:pt x="50" y="1986"/>
                  </a:lnTo>
                  <a:lnTo>
                    <a:pt x="63" y="2019"/>
                  </a:lnTo>
                  <a:lnTo>
                    <a:pt x="77" y="2050"/>
                  </a:lnTo>
                  <a:lnTo>
                    <a:pt x="92" y="2081"/>
                  </a:lnTo>
                  <a:lnTo>
                    <a:pt x="108" y="2111"/>
                  </a:lnTo>
                  <a:lnTo>
                    <a:pt x="126" y="2140"/>
                  </a:lnTo>
                  <a:lnTo>
                    <a:pt x="145" y="2168"/>
                  </a:lnTo>
                  <a:lnTo>
                    <a:pt x="164" y="2196"/>
                  </a:lnTo>
                  <a:lnTo>
                    <a:pt x="185" y="2222"/>
                  </a:lnTo>
                  <a:lnTo>
                    <a:pt x="208" y="2247"/>
                  </a:lnTo>
                  <a:lnTo>
                    <a:pt x="231" y="2271"/>
                  </a:lnTo>
                  <a:lnTo>
                    <a:pt x="255" y="2294"/>
                  </a:lnTo>
                  <a:lnTo>
                    <a:pt x="278" y="2314"/>
                  </a:lnTo>
                  <a:lnTo>
                    <a:pt x="304" y="2335"/>
                  </a:lnTo>
                  <a:lnTo>
                    <a:pt x="331" y="2353"/>
                  </a:lnTo>
                  <a:lnTo>
                    <a:pt x="358" y="2370"/>
                  </a:lnTo>
                  <a:lnTo>
                    <a:pt x="386" y="2385"/>
                  </a:lnTo>
                  <a:lnTo>
                    <a:pt x="414" y="2400"/>
                  </a:lnTo>
                  <a:lnTo>
                    <a:pt x="444" y="2411"/>
                  </a:lnTo>
                  <a:lnTo>
                    <a:pt x="474" y="2423"/>
                  </a:lnTo>
                  <a:lnTo>
                    <a:pt x="505" y="2431"/>
                  </a:lnTo>
                  <a:lnTo>
                    <a:pt x="536" y="2437"/>
                  </a:lnTo>
                  <a:lnTo>
                    <a:pt x="567" y="2443"/>
                  </a:lnTo>
                  <a:lnTo>
                    <a:pt x="599" y="2445"/>
                  </a:lnTo>
                  <a:lnTo>
                    <a:pt x="632" y="2447"/>
                  </a:lnTo>
                  <a:lnTo>
                    <a:pt x="2525" y="2447"/>
                  </a:lnTo>
                  <a:lnTo>
                    <a:pt x="2583" y="2445"/>
                  </a:lnTo>
                  <a:lnTo>
                    <a:pt x="2639" y="2442"/>
                  </a:lnTo>
                  <a:lnTo>
                    <a:pt x="2694" y="2436"/>
                  </a:lnTo>
                  <a:lnTo>
                    <a:pt x="2747" y="2428"/>
                  </a:lnTo>
                  <a:lnTo>
                    <a:pt x="2797" y="2419"/>
                  </a:lnTo>
                  <a:lnTo>
                    <a:pt x="2846" y="2407"/>
                  </a:lnTo>
                  <a:lnTo>
                    <a:pt x="2893" y="2393"/>
                  </a:lnTo>
                  <a:lnTo>
                    <a:pt x="2939" y="2377"/>
                  </a:lnTo>
                  <a:lnTo>
                    <a:pt x="2982" y="2360"/>
                  </a:lnTo>
                  <a:lnTo>
                    <a:pt x="3024" y="2341"/>
                  </a:lnTo>
                  <a:lnTo>
                    <a:pt x="3063" y="2319"/>
                  </a:lnTo>
                  <a:lnTo>
                    <a:pt x="3101" y="2296"/>
                  </a:lnTo>
                  <a:lnTo>
                    <a:pt x="3138" y="2271"/>
                  </a:lnTo>
                  <a:lnTo>
                    <a:pt x="3172" y="2245"/>
                  </a:lnTo>
                  <a:lnTo>
                    <a:pt x="3204" y="2217"/>
                  </a:lnTo>
                  <a:lnTo>
                    <a:pt x="3234" y="2189"/>
                  </a:lnTo>
                  <a:lnTo>
                    <a:pt x="3263" y="2158"/>
                  </a:lnTo>
                  <a:lnTo>
                    <a:pt x="3290" y="2126"/>
                  </a:lnTo>
                  <a:lnTo>
                    <a:pt x="3315" y="2093"/>
                  </a:lnTo>
                  <a:lnTo>
                    <a:pt x="3338" y="2059"/>
                  </a:lnTo>
                  <a:lnTo>
                    <a:pt x="3359" y="2022"/>
                  </a:lnTo>
                  <a:lnTo>
                    <a:pt x="3378" y="1986"/>
                  </a:lnTo>
                  <a:lnTo>
                    <a:pt x="3396" y="1948"/>
                  </a:lnTo>
                  <a:lnTo>
                    <a:pt x="3412" y="1909"/>
                  </a:lnTo>
                  <a:lnTo>
                    <a:pt x="3426" y="1870"/>
                  </a:lnTo>
                  <a:lnTo>
                    <a:pt x="3438" y="1830"/>
                  </a:lnTo>
                  <a:lnTo>
                    <a:pt x="3448" y="1787"/>
                  </a:lnTo>
                  <a:lnTo>
                    <a:pt x="3456" y="1745"/>
                  </a:lnTo>
                  <a:lnTo>
                    <a:pt x="3462" y="1703"/>
                  </a:lnTo>
                  <a:lnTo>
                    <a:pt x="3468" y="1660"/>
                  </a:lnTo>
                  <a:lnTo>
                    <a:pt x="3470" y="1615"/>
                  </a:lnTo>
                  <a:lnTo>
                    <a:pt x="3471" y="1571"/>
                  </a:lnTo>
                  <a:lnTo>
                    <a:pt x="3470" y="1527"/>
                  </a:lnTo>
                  <a:lnTo>
                    <a:pt x="3468" y="1485"/>
                  </a:lnTo>
                  <a:lnTo>
                    <a:pt x="3462" y="1443"/>
                  </a:lnTo>
                  <a:lnTo>
                    <a:pt x="3456" y="1402"/>
                  </a:lnTo>
                  <a:lnTo>
                    <a:pt x="3448" y="1362"/>
                  </a:lnTo>
                  <a:lnTo>
                    <a:pt x="3439" y="1322"/>
                  </a:lnTo>
                  <a:lnTo>
                    <a:pt x="3427" y="1282"/>
                  </a:lnTo>
                  <a:lnTo>
                    <a:pt x="3414" y="1245"/>
                  </a:lnTo>
                  <a:lnTo>
                    <a:pt x="3399" y="1207"/>
                  </a:lnTo>
                  <a:lnTo>
                    <a:pt x="3383" y="1170"/>
                  </a:lnTo>
                  <a:lnTo>
                    <a:pt x="3365" y="1135"/>
                  </a:lnTo>
                  <a:lnTo>
                    <a:pt x="3346" y="1100"/>
                  </a:lnTo>
                  <a:lnTo>
                    <a:pt x="3326" y="1067"/>
                  </a:lnTo>
                  <a:lnTo>
                    <a:pt x="3304" y="1034"/>
                  </a:lnTo>
                  <a:lnTo>
                    <a:pt x="3281" y="1003"/>
                  </a:lnTo>
                  <a:lnTo>
                    <a:pt x="3257" y="972"/>
                  </a:lnTo>
                  <a:lnTo>
                    <a:pt x="3231" y="944"/>
                  </a:lnTo>
                  <a:lnTo>
                    <a:pt x="3204" y="916"/>
                  </a:lnTo>
                  <a:lnTo>
                    <a:pt x="3176" y="890"/>
                  </a:lnTo>
                  <a:lnTo>
                    <a:pt x="3148" y="865"/>
                  </a:lnTo>
                  <a:lnTo>
                    <a:pt x="3118" y="842"/>
                  </a:lnTo>
                  <a:lnTo>
                    <a:pt x="3087" y="820"/>
                  </a:lnTo>
                  <a:lnTo>
                    <a:pt x="3055" y="800"/>
                  </a:lnTo>
                  <a:lnTo>
                    <a:pt x="3023" y="782"/>
                  </a:lnTo>
                  <a:lnTo>
                    <a:pt x="2988" y="764"/>
                  </a:lnTo>
                  <a:lnTo>
                    <a:pt x="2954" y="750"/>
                  </a:lnTo>
                  <a:lnTo>
                    <a:pt x="2919" y="736"/>
                  </a:lnTo>
                  <a:lnTo>
                    <a:pt x="2884" y="725"/>
                  </a:lnTo>
                  <a:lnTo>
                    <a:pt x="2847" y="714"/>
                  </a:lnTo>
                  <a:lnTo>
                    <a:pt x="2810" y="706"/>
                  </a:lnTo>
                  <a:lnTo>
                    <a:pt x="2772" y="701"/>
                  </a:lnTo>
                  <a:lnTo>
                    <a:pt x="2733" y="697"/>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49" name="Group 1">
              <a:extLst>
                <a:ext uri="{FF2B5EF4-FFF2-40B4-BE49-F238E27FC236}">
                  <a16:creationId xmlns:a16="http://schemas.microsoft.com/office/drawing/2014/main" id="{3ED47979-F5AC-D601-EA06-DFBD4A0BEFE7}"/>
                </a:ext>
              </a:extLst>
            </p:cNvPr>
            <p:cNvGrpSpPr/>
            <p:nvPr/>
          </p:nvGrpSpPr>
          <p:grpSpPr>
            <a:xfrm>
              <a:off x="1327150" y="2245178"/>
              <a:ext cx="1933575" cy="2771776"/>
              <a:chOff x="7895676" y="2156278"/>
              <a:chExt cx="1933575" cy="2771776"/>
            </a:xfrm>
          </p:grpSpPr>
          <p:sp>
            <p:nvSpPr>
              <p:cNvPr id="50" name="Rectangle 18">
                <a:extLst>
                  <a:ext uri="{FF2B5EF4-FFF2-40B4-BE49-F238E27FC236}">
                    <a16:creationId xmlns:a16="http://schemas.microsoft.com/office/drawing/2014/main" id="{52EA0564-1A10-13C3-26AD-8E7876A81436}"/>
                  </a:ext>
                </a:extLst>
              </p:cNvPr>
              <p:cNvSpPr>
                <a:spLocks noChangeArrowheads="1"/>
              </p:cNvSpPr>
              <p:nvPr/>
            </p:nvSpPr>
            <p:spPr bwMode="auto">
              <a:xfrm>
                <a:off x="8616401" y="4234316"/>
                <a:ext cx="12700" cy="231775"/>
              </a:xfrm>
              <a:prstGeom prst="rect">
                <a:avLst/>
              </a:pr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Rectangle 19">
                <a:extLst>
                  <a:ext uri="{FF2B5EF4-FFF2-40B4-BE49-F238E27FC236}">
                    <a16:creationId xmlns:a16="http://schemas.microsoft.com/office/drawing/2014/main" id="{859028CF-C4F9-D345-E122-4A988C70522F}"/>
                  </a:ext>
                </a:extLst>
              </p:cNvPr>
              <p:cNvSpPr>
                <a:spLocks noChangeArrowheads="1"/>
              </p:cNvSpPr>
              <p:nvPr/>
            </p:nvSpPr>
            <p:spPr bwMode="auto">
              <a:xfrm>
                <a:off x="9095826" y="4234316"/>
                <a:ext cx="12700" cy="2317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20">
                <a:extLst>
                  <a:ext uri="{FF2B5EF4-FFF2-40B4-BE49-F238E27FC236}">
                    <a16:creationId xmlns:a16="http://schemas.microsoft.com/office/drawing/2014/main" id="{4DECF049-1DEB-70EA-F08F-0D1DFC2FA613}"/>
                  </a:ext>
                </a:extLst>
              </p:cNvPr>
              <p:cNvSpPr>
                <a:spLocks/>
              </p:cNvSpPr>
              <p:nvPr/>
            </p:nvSpPr>
            <p:spPr bwMode="auto">
              <a:xfrm>
                <a:off x="7900414" y="2156278"/>
                <a:ext cx="966788" cy="2078038"/>
              </a:xfrm>
              <a:custGeom>
                <a:avLst/>
                <a:gdLst>
                  <a:gd name="T0" fmla="*/ 2483 w 3044"/>
                  <a:gd name="T1" fmla="*/ 23 h 7857"/>
                  <a:gd name="T2" fmla="*/ 1556 w 3044"/>
                  <a:gd name="T3" fmla="*/ 194 h 7857"/>
                  <a:gd name="T4" fmla="*/ 870 w 3044"/>
                  <a:gd name="T5" fmla="*/ 515 h 7857"/>
                  <a:gd name="T6" fmla="*/ 400 w 3044"/>
                  <a:gd name="T7" fmla="*/ 964 h 7857"/>
                  <a:gd name="T8" fmla="*/ 120 w 3044"/>
                  <a:gd name="T9" fmla="*/ 1514 h 7857"/>
                  <a:gd name="T10" fmla="*/ 4 w 3044"/>
                  <a:gd name="T11" fmla="*/ 2147 h 7857"/>
                  <a:gd name="T12" fmla="*/ 27 w 3044"/>
                  <a:gd name="T13" fmla="*/ 2836 h 7857"/>
                  <a:gd name="T14" fmla="*/ 162 w 3044"/>
                  <a:gd name="T15" fmla="*/ 3560 h 7857"/>
                  <a:gd name="T16" fmla="*/ 384 w 3044"/>
                  <a:gd name="T17" fmla="*/ 4297 h 7857"/>
                  <a:gd name="T18" fmla="*/ 668 w 3044"/>
                  <a:gd name="T19" fmla="*/ 5021 h 7857"/>
                  <a:gd name="T20" fmla="*/ 988 w 3044"/>
                  <a:gd name="T21" fmla="*/ 5710 h 7857"/>
                  <a:gd name="T22" fmla="*/ 1319 w 3044"/>
                  <a:gd name="T23" fmla="*/ 6343 h 7857"/>
                  <a:gd name="T24" fmla="*/ 1634 w 3044"/>
                  <a:gd name="T25" fmla="*/ 6894 h 7857"/>
                  <a:gd name="T26" fmla="*/ 1909 w 3044"/>
                  <a:gd name="T27" fmla="*/ 7342 h 7857"/>
                  <a:gd name="T28" fmla="*/ 2118 w 3044"/>
                  <a:gd name="T29" fmla="*/ 7664 h 7857"/>
                  <a:gd name="T30" fmla="*/ 2234 w 3044"/>
                  <a:gd name="T31" fmla="*/ 7836 h 7857"/>
                  <a:gd name="T32" fmla="*/ 2480 w 3044"/>
                  <a:gd name="T33" fmla="*/ 7857 h 7857"/>
                  <a:gd name="T34" fmla="*/ 2231 w 3044"/>
                  <a:gd name="T35" fmla="*/ 7436 h 7857"/>
                  <a:gd name="T36" fmla="*/ 1962 w 3044"/>
                  <a:gd name="T37" fmla="*/ 6953 h 7857"/>
                  <a:gd name="T38" fmla="*/ 1687 w 3044"/>
                  <a:gd name="T39" fmla="*/ 6423 h 7857"/>
                  <a:gd name="T40" fmla="*/ 1417 w 3044"/>
                  <a:gd name="T41" fmla="*/ 5854 h 7857"/>
                  <a:gd name="T42" fmla="*/ 1165 w 3044"/>
                  <a:gd name="T43" fmla="*/ 5256 h 7857"/>
                  <a:gd name="T44" fmla="*/ 942 w 3044"/>
                  <a:gd name="T45" fmla="*/ 4644 h 7857"/>
                  <a:gd name="T46" fmla="*/ 762 w 3044"/>
                  <a:gd name="T47" fmla="*/ 4025 h 7857"/>
                  <a:gd name="T48" fmla="*/ 635 w 3044"/>
                  <a:gd name="T49" fmla="*/ 3411 h 7857"/>
                  <a:gd name="T50" fmla="*/ 576 w 3044"/>
                  <a:gd name="T51" fmla="*/ 2815 h 7857"/>
                  <a:gd name="T52" fmla="*/ 594 w 3044"/>
                  <a:gd name="T53" fmla="*/ 2244 h 7857"/>
                  <a:gd name="T54" fmla="*/ 704 w 3044"/>
                  <a:gd name="T55" fmla="*/ 1712 h 7857"/>
                  <a:gd name="T56" fmla="*/ 917 w 3044"/>
                  <a:gd name="T57" fmla="*/ 1228 h 7857"/>
                  <a:gd name="T58" fmla="*/ 1245 w 3044"/>
                  <a:gd name="T59" fmla="*/ 805 h 7857"/>
                  <a:gd name="T60" fmla="*/ 1700 w 3044"/>
                  <a:gd name="T61" fmla="*/ 452 h 7857"/>
                  <a:gd name="T62" fmla="*/ 2296 w 3044"/>
                  <a:gd name="T63" fmla="*/ 179 h 7857"/>
                  <a:gd name="T64" fmla="*/ 3044 w 3044"/>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4" h="7857">
                    <a:moveTo>
                      <a:pt x="3044" y="0"/>
                    </a:moveTo>
                    <a:lnTo>
                      <a:pt x="2483" y="23"/>
                    </a:lnTo>
                    <a:lnTo>
                      <a:pt x="1988" y="88"/>
                    </a:lnTo>
                    <a:lnTo>
                      <a:pt x="1556" y="194"/>
                    </a:lnTo>
                    <a:lnTo>
                      <a:pt x="1185" y="338"/>
                    </a:lnTo>
                    <a:lnTo>
                      <a:pt x="870" y="515"/>
                    </a:lnTo>
                    <a:lnTo>
                      <a:pt x="611" y="725"/>
                    </a:lnTo>
                    <a:lnTo>
                      <a:pt x="400" y="964"/>
                    </a:lnTo>
                    <a:lnTo>
                      <a:pt x="239" y="1227"/>
                    </a:lnTo>
                    <a:lnTo>
                      <a:pt x="120" y="1514"/>
                    </a:lnTo>
                    <a:lnTo>
                      <a:pt x="44" y="1822"/>
                    </a:lnTo>
                    <a:lnTo>
                      <a:pt x="4" y="2147"/>
                    </a:lnTo>
                    <a:lnTo>
                      <a:pt x="0" y="2486"/>
                    </a:lnTo>
                    <a:lnTo>
                      <a:pt x="27" y="2836"/>
                    </a:lnTo>
                    <a:lnTo>
                      <a:pt x="82" y="3195"/>
                    </a:lnTo>
                    <a:lnTo>
                      <a:pt x="162" y="3560"/>
                    </a:lnTo>
                    <a:lnTo>
                      <a:pt x="264" y="3929"/>
                    </a:lnTo>
                    <a:lnTo>
                      <a:pt x="384" y="4297"/>
                    </a:lnTo>
                    <a:lnTo>
                      <a:pt x="520" y="4662"/>
                    </a:lnTo>
                    <a:lnTo>
                      <a:pt x="668" y="5021"/>
                    </a:lnTo>
                    <a:lnTo>
                      <a:pt x="825" y="5371"/>
                    </a:lnTo>
                    <a:lnTo>
                      <a:pt x="988" y="5710"/>
                    </a:lnTo>
                    <a:lnTo>
                      <a:pt x="1154" y="6035"/>
                    </a:lnTo>
                    <a:lnTo>
                      <a:pt x="1319" y="6343"/>
                    </a:lnTo>
                    <a:lnTo>
                      <a:pt x="1479" y="6630"/>
                    </a:lnTo>
                    <a:lnTo>
                      <a:pt x="1634" y="6894"/>
                    </a:lnTo>
                    <a:lnTo>
                      <a:pt x="1778" y="7132"/>
                    </a:lnTo>
                    <a:lnTo>
                      <a:pt x="1909" y="7342"/>
                    </a:lnTo>
                    <a:lnTo>
                      <a:pt x="2023" y="7520"/>
                    </a:lnTo>
                    <a:lnTo>
                      <a:pt x="2118" y="7664"/>
                    </a:lnTo>
                    <a:lnTo>
                      <a:pt x="2188" y="7770"/>
                    </a:lnTo>
                    <a:lnTo>
                      <a:pt x="2234" y="7836"/>
                    </a:lnTo>
                    <a:lnTo>
                      <a:pt x="2249" y="7857"/>
                    </a:lnTo>
                    <a:lnTo>
                      <a:pt x="2480" y="7857"/>
                    </a:lnTo>
                    <a:lnTo>
                      <a:pt x="2358" y="7654"/>
                    </a:lnTo>
                    <a:lnTo>
                      <a:pt x="2231" y="7436"/>
                    </a:lnTo>
                    <a:lnTo>
                      <a:pt x="2098" y="7202"/>
                    </a:lnTo>
                    <a:lnTo>
                      <a:pt x="1962" y="6953"/>
                    </a:lnTo>
                    <a:lnTo>
                      <a:pt x="1825" y="6693"/>
                    </a:lnTo>
                    <a:lnTo>
                      <a:pt x="1687" y="6423"/>
                    </a:lnTo>
                    <a:lnTo>
                      <a:pt x="1551" y="6142"/>
                    </a:lnTo>
                    <a:lnTo>
                      <a:pt x="1417" y="5854"/>
                    </a:lnTo>
                    <a:lnTo>
                      <a:pt x="1288" y="5557"/>
                    </a:lnTo>
                    <a:lnTo>
                      <a:pt x="1165" y="5256"/>
                    </a:lnTo>
                    <a:lnTo>
                      <a:pt x="1049" y="4952"/>
                    </a:lnTo>
                    <a:lnTo>
                      <a:pt x="942" y="4644"/>
                    </a:lnTo>
                    <a:lnTo>
                      <a:pt x="846" y="4335"/>
                    </a:lnTo>
                    <a:lnTo>
                      <a:pt x="762" y="4025"/>
                    </a:lnTo>
                    <a:lnTo>
                      <a:pt x="691" y="3717"/>
                    </a:lnTo>
                    <a:lnTo>
                      <a:pt x="635" y="3411"/>
                    </a:lnTo>
                    <a:lnTo>
                      <a:pt x="597" y="3110"/>
                    </a:lnTo>
                    <a:lnTo>
                      <a:pt x="576" y="2815"/>
                    </a:lnTo>
                    <a:lnTo>
                      <a:pt x="575" y="2525"/>
                    </a:lnTo>
                    <a:lnTo>
                      <a:pt x="594" y="2244"/>
                    </a:lnTo>
                    <a:lnTo>
                      <a:pt x="637" y="1973"/>
                    </a:lnTo>
                    <a:lnTo>
                      <a:pt x="704" y="1712"/>
                    </a:lnTo>
                    <a:lnTo>
                      <a:pt x="797" y="1463"/>
                    </a:lnTo>
                    <a:lnTo>
                      <a:pt x="917" y="1228"/>
                    </a:lnTo>
                    <a:lnTo>
                      <a:pt x="1065" y="1008"/>
                    </a:lnTo>
                    <a:lnTo>
                      <a:pt x="1245" y="805"/>
                    </a:lnTo>
                    <a:lnTo>
                      <a:pt x="1457" y="618"/>
                    </a:lnTo>
                    <a:lnTo>
                      <a:pt x="1700" y="452"/>
                    </a:lnTo>
                    <a:lnTo>
                      <a:pt x="1981" y="305"/>
                    </a:lnTo>
                    <a:lnTo>
                      <a:pt x="2296" y="179"/>
                    </a:lnTo>
                    <a:lnTo>
                      <a:pt x="2650" y="78"/>
                    </a:lnTo>
                    <a:lnTo>
                      <a:pt x="3044" y="0"/>
                    </a:lnTo>
                    <a:close/>
                  </a:path>
                </a:pathLst>
              </a:custGeom>
              <a:solidFill>
                <a:srgbClr val="D242C1"/>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21">
                <a:extLst>
                  <a:ext uri="{FF2B5EF4-FFF2-40B4-BE49-F238E27FC236}">
                    <a16:creationId xmlns:a16="http://schemas.microsoft.com/office/drawing/2014/main" id="{DC5C9CEE-D3EE-2E72-8D0A-A2A0681574E6}"/>
                  </a:ext>
                </a:extLst>
              </p:cNvPr>
              <p:cNvSpPr>
                <a:spLocks/>
              </p:cNvSpPr>
              <p:nvPr/>
            </p:nvSpPr>
            <p:spPr bwMode="auto">
              <a:xfrm>
                <a:off x="8082976" y="2156278"/>
                <a:ext cx="784225" cy="2078038"/>
              </a:xfrm>
              <a:custGeom>
                <a:avLst/>
                <a:gdLst>
                  <a:gd name="T0" fmla="*/ 2075 w 2469"/>
                  <a:gd name="T1" fmla="*/ 78 h 7857"/>
                  <a:gd name="T2" fmla="*/ 1406 w 2469"/>
                  <a:gd name="T3" fmla="*/ 305 h 7857"/>
                  <a:gd name="T4" fmla="*/ 882 w 2469"/>
                  <a:gd name="T5" fmla="*/ 618 h 7857"/>
                  <a:gd name="T6" fmla="*/ 490 w 2469"/>
                  <a:gd name="T7" fmla="*/ 1008 h 7857"/>
                  <a:gd name="T8" fmla="*/ 222 w 2469"/>
                  <a:gd name="T9" fmla="*/ 1463 h 7857"/>
                  <a:gd name="T10" fmla="*/ 62 w 2469"/>
                  <a:gd name="T11" fmla="*/ 1973 h 7857"/>
                  <a:gd name="T12" fmla="*/ 0 w 2469"/>
                  <a:gd name="T13" fmla="*/ 2525 h 7857"/>
                  <a:gd name="T14" fmla="*/ 22 w 2469"/>
                  <a:gd name="T15" fmla="*/ 3110 h 7857"/>
                  <a:gd name="T16" fmla="*/ 116 w 2469"/>
                  <a:gd name="T17" fmla="*/ 3717 h 7857"/>
                  <a:gd name="T18" fmla="*/ 271 w 2469"/>
                  <a:gd name="T19" fmla="*/ 4335 h 7857"/>
                  <a:gd name="T20" fmla="*/ 474 w 2469"/>
                  <a:gd name="T21" fmla="*/ 4952 h 7857"/>
                  <a:gd name="T22" fmla="*/ 713 w 2469"/>
                  <a:gd name="T23" fmla="*/ 5557 h 7857"/>
                  <a:gd name="T24" fmla="*/ 976 w 2469"/>
                  <a:gd name="T25" fmla="*/ 6142 h 7857"/>
                  <a:gd name="T26" fmla="*/ 1250 w 2469"/>
                  <a:gd name="T27" fmla="*/ 6693 h 7857"/>
                  <a:gd name="T28" fmla="*/ 1523 w 2469"/>
                  <a:gd name="T29" fmla="*/ 7202 h 7857"/>
                  <a:gd name="T30" fmla="*/ 1783 w 2469"/>
                  <a:gd name="T31" fmla="*/ 7654 h 7857"/>
                  <a:gd name="T32" fmla="*/ 2066 w 2469"/>
                  <a:gd name="T33" fmla="*/ 7857 h 7857"/>
                  <a:gd name="T34" fmla="*/ 1888 w 2469"/>
                  <a:gd name="T35" fmla="*/ 7436 h 7857"/>
                  <a:gd name="T36" fmla="*/ 1696 w 2469"/>
                  <a:gd name="T37" fmla="*/ 6953 h 7857"/>
                  <a:gd name="T38" fmla="*/ 1500 w 2469"/>
                  <a:gd name="T39" fmla="*/ 6423 h 7857"/>
                  <a:gd name="T40" fmla="*/ 1307 w 2469"/>
                  <a:gd name="T41" fmla="*/ 5854 h 7857"/>
                  <a:gd name="T42" fmla="*/ 1126 w 2469"/>
                  <a:gd name="T43" fmla="*/ 5256 h 7857"/>
                  <a:gd name="T44" fmla="*/ 968 w 2469"/>
                  <a:gd name="T45" fmla="*/ 4644 h 7857"/>
                  <a:gd name="T46" fmla="*/ 839 w 2469"/>
                  <a:gd name="T47" fmla="*/ 4025 h 7857"/>
                  <a:gd name="T48" fmla="*/ 749 w 2469"/>
                  <a:gd name="T49" fmla="*/ 3411 h 7857"/>
                  <a:gd name="T50" fmla="*/ 705 w 2469"/>
                  <a:gd name="T51" fmla="*/ 2815 h 7857"/>
                  <a:gd name="T52" fmla="*/ 719 w 2469"/>
                  <a:gd name="T53" fmla="*/ 2244 h 7857"/>
                  <a:gd name="T54" fmla="*/ 798 w 2469"/>
                  <a:gd name="T55" fmla="*/ 1712 h 7857"/>
                  <a:gd name="T56" fmla="*/ 949 w 2469"/>
                  <a:gd name="T57" fmla="*/ 1228 h 7857"/>
                  <a:gd name="T58" fmla="*/ 1184 w 2469"/>
                  <a:gd name="T59" fmla="*/ 805 h 7857"/>
                  <a:gd name="T60" fmla="*/ 1509 w 2469"/>
                  <a:gd name="T61" fmla="*/ 452 h 7857"/>
                  <a:gd name="T62" fmla="*/ 1935 w 2469"/>
                  <a:gd name="T63" fmla="*/ 179 h 7857"/>
                  <a:gd name="T64" fmla="*/ 2469 w 2469"/>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9" h="7857">
                    <a:moveTo>
                      <a:pt x="2469" y="0"/>
                    </a:moveTo>
                    <a:lnTo>
                      <a:pt x="2075" y="78"/>
                    </a:lnTo>
                    <a:lnTo>
                      <a:pt x="1721" y="179"/>
                    </a:lnTo>
                    <a:lnTo>
                      <a:pt x="1406" y="305"/>
                    </a:lnTo>
                    <a:lnTo>
                      <a:pt x="1125" y="452"/>
                    </a:lnTo>
                    <a:lnTo>
                      <a:pt x="882" y="618"/>
                    </a:lnTo>
                    <a:lnTo>
                      <a:pt x="670" y="805"/>
                    </a:lnTo>
                    <a:lnTo>
                      <a:pt x="490" y="1008"/>
                    </a:lnTo>
                    <a:lnTo>
                      <a:pt x="342" y="1228"/>
                    </a:lnTo>
                    <a:lnTo>
                      <a:pt x="222" y="1463"/>
                    </a:lnTo>
                    <a:lnTo>
                      <a:pt x="129" y="1712"/>
                    </a:lnTo>
                    <a:lnTo>
                      <a:pt x="62" y="1973"/>
                    </a:lnTo>
                    <a:lnTo>
                      <a:pt x="19" y="2244"/>
                    </a:lnTo>
                    <a:lnTo>
                      <a:pt x="0" y="2525"/>
                    </a:lnTo>
                    <a:lnTo>
                      <a:pt x="1" y="2815"/>
                    </a:lnTo>
                    <a:lnTo>
                      <a:pt x="22" y="3110"/>
                    </a:lnTo>
                    <a:lnTo>
                      <a:pt x="60" y="3411"/>
                    </a:lnTo>
                    <a:lnTo>
                      <a:pt x="116" y="3717"/>
                    </a:lnTo>
                    <a:lnTo>
                      <a:pt x="187" y="4025"/>
                    </a:lnTo>
                    <a:lnTo>
                      <a:pt x="271" y="4335"/>
                    </a:lnTo>
                    <a:lnTo>
                      <a:pt x="367" y="4644"/>
                    </a:lnTo>
                    <a:lnTo>
                      <a:pt x="474" y="4952"/>
                    </a:lnTo>
                    <a:lnTo>
                      <a:pt x="590" y="5256"/>
                    </a:lnTo>
                    <a:lnTo>
                      <a:pt x="713" y="5557"/>
                    </a:lnTo>
                    <a:lnTo>
                      <a:pt x="842" y="5854"/>
                    </a:lnTo>
                    <a:lnTo>
                      <a:pt x="976" y="6142"/>
                    </a:lnTo>
                    <a:lnTo>
                      <a:pt x="1112" y="6423"/>
                    </a:lnTo>
                    <a:lnTo>
                      <a:pt x="1250" y="6693"/>
                    </a:lnTo>
                    <a:lnTo>
                      <a:pt x="1387" y="6953"/>
                    </a:lnTo>
                    <a:lnTo>
                      <a:pt x="1523" y="7202"/>
                    </a:lnTo>
                    <a:lnTo>
                      <a:pt x="1656" y="7436"/>
                    </a:lnTo>
                    <a:lnTo>
                      <a:pt x="1783" y="7654"/>
                    </a:lnTo>
                    <a:lnTo>
                      <a:pt x="1905" y="7857"/>
                    </a:lnTo>
                    <a:lnTo>
                      <a:pt x="2066" y="7857"/>
                    </a:lnTo>
                    <a:lnTo>
                      <a:pt x="1979" y="7654"/>
                    </a:lnTo>
                    <a:lnTo>
                      <a:pt x="1888" y="7436"/>
                    </a:lnTo>
                    <a:lnTo>
                      <a:pt x="1794" y="7202"/>
                    </a:lnTo>
                    <a:lnTo>
                      <a:pt x="1696" y="6953"/>
                    </a:lnTo>
                    <a:lnTo>
                      <a:pt x="1598" y="6693"/>
                    </a:lnTo>
                    <a:lnTo>
                      <a:pt x="1500" y="6423"/>
                    </a:lnTo>
                    <a:lnTo>
                      <a:pt x="1402" y="6142"/>
                    </a:lnTo>
                    <a:lnTo>
                      <a:pt x="1307" y="5854"/>
                    </a:lnTo>
                    <a:lnTo>
                      <a:pt x="1215" y="5557"/>
                    </a:lnTo>
                    <a:lnTo>
                      <a:pt x="1126" y="5256"/>
                    </a:lnTo>
                    <a:lnTo>
                      <a:pt x="1043" y="4952"/>
                    </a:lnTo>
                    <a:lnTo>
                      <a:pt x="968" y="4644"/>
                    </a:lnTo>
                    <a:lnTo>
                      <a:pt x="899" y="4335"/>
                    </a:lnTo>
                    <a:lnTo>
                      <a:pt x="839" y="4025"/>
                    </a:lnTo>
                    <a:lnTo>
                      <a:pt x="788" y="3717"/>
                    </a:lnTo>
                    <a:lnTo>
                      <a:pt x="749" y="3411"/>
                    </a:lnTo>
                    <a:lnTo>
                      <a:pt x="721" y="3110"/>
                    </a:lnTo>
                    <a:lnTo>
                      <a:pt x="705" y="2815"/>
                    </a:lnTo>
                    <a:lnTo>
                      <a:pt x="705" y="2525"/>
                    </a:lnTo>
                    <a:lnTo>
                      <a:pt x="719" y="2244"/>
                    </a:lnTo>
                    <a:lnTo>
                      <a:pt x="750" y="1973"/>
                    </a:lnTo>
                    <a:lnTo>
                      <a:pt x="798" y="1712"/>
                    </a:lnTo>
                    <a:lnTo>
                      <a:pt x="864" y="1463"/>
                    </a:lnTo>
                    <a:lnTo>
                      <a:pt x="949" y="1228"/>
                    </a:lnTo>
                    <a:lnTo>
                      <a:pt x="1056" y="1008"/>
                    </a:lnTo>
                    <a:lnTo>
                      <a:pt x="1184" y="805"/>
                    </a:lnTo>
                    <a:lnTo>
                      <a:pt x="1335" y="618"/>
                    </a:lnTo>
                    <a:lnTo>
                      <a:pt x="1509" y="452"/>
                    </a:lnTo>
                    <a:lnTo>
                      <a:pt x="1710" y="305"/>
                    </a:lnTo>
                    <a:lnTo>
                      <a:pt x="1935" y="179"/>
                    </a:lnTo>
                    <a:lnTo>
                      <a:pt x="2188" y="78"/>
                    </a:lnTo>
                    <a:lnTo>
                      <a:pt x="2469" y="0"/>
                    </a:lnTo>
                    <a:close/>
                  </a:path>
                </a:pathLst>
              </a:custGeom>
              <a:solidFill>
                <a:srgbClr val="EC211C"/>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22">
                <a:extLst>
                  <a:ext uri="{FF2B5EF4-FFF2-40B4-BE49-F238E27FC236}">
                    <a16:creationId xmlns:a16="http://schemas.microsoft.com/office/drawing/2014/main" id="{AD4C4E8E-284D-CEB6-251D-70AFD3FB97A0}"/>
                  </a:ext>
                </a:extLst>
              </p:cNvPr>
              <p:cNvSpPr>
                <a:spLocks/>
              </p:cNvSpPr>
              <p:nvPr/>
            </p:nvSpPr>
            <p:spPr bwMode="auto">
              <a:xfrm>
                <a:off x="8527501" y="2156278"/>
                <a:ext cx="334963" cy="2078038"/>
              </a:xfrm>
              <a:custGeom>
                <a:avLst/>
                <a:gdLst>
                  <a:gd name="T0" fmla="*/ 1058 w 1058"/>
                  <a:gd name="T1" fmla="*/ 0 h 7857"/>
                  <a:gd name="T2" fmla="*/ 889 w 1058"/>
                  <a:gd name="T3" fmla="*/ 78 h 7857"/>
                  <a:gd name="T4" fmla="*/ 737 w 1058"/>
                  <a:gd name="T5" fmla="*/ 179 h 7857"/>
                  <a:gd name="T6" fmla="*/ 602 w 1058"/>
                  <a:gd name="T7" fmla="*/ 305 h 7857"/>
                  <a:gd name="T8" fmla="*/ 482 w 1058"/>
                  <a:gd name="T9" fmla="*/ 452 h 7857"/>
                  <a:gd name="T10" fmla="*/ 377 w 1058"/>
                  <a:gd name="T11" fmla="*/ 618 h 7857"/>
                  <a:gd name="T12" fmla="*/ 287 w 1058"/>
                  <a:gd name="T13" fmla="*/ 805 h 7857"/>
                  <a:gd name="T14" fmla="*/ 210 w 1058"/>
                  <a:gd name="T15" fmla="*/ 1008 h 7857"/>
                  <a:gd name="T16" fmla="*/ 146 w 1058"/>
                  <a:gd name="T17" fmla="*/ 1228 h 7857"/>
                  <a:gd name="T18" fmla="*/ 95 w 1058"/>
                  <a:gd name="T19" fmla="*/ 1463 h 7857"/>
                  <a:gd name="T20" fmla="*/ 55 w 1058"/>
                  <a:gd name="T21" fmla="*/ 1712 h 7857"/>
                  <a:gd name="T22" fmla="*/ 27 w 1058"/>
                  <a:gd name="T23" fmla="*/ 1973 h 7857"/>
                  <a:gd name="T24" fmla="*/ 8 w 1058"/>
                  <a:gd name="T25" fmla="*/ 2244 h 7857"/>
                  <a:gd name="T26" fmla="*/ 0 w 1058"/>
                  <a:gd name="T27" fmla="*/ 2525 h 7857"/>
                  <a:gd name="T28" fmla="*/ 0 w 1058"/>
                  <a:gd name="T29" fmla="*/ 2815 h 7857"/>
                  <a:gd name="T30" fmla="*/ 9 w 1058"/>
                  <a:gd name="T31" fmla="*/ 3110 h 7857"/>
                  <a:gd name="T32" fmla="*/ 26 w 1058"/>
                  <a:gd name="T33" fmla="*/ 3411 h 7857"/>
                  <a:gd name="T34" fmla="*/ 50 w 1058"/>
                  <a:gd name="T35" fmla="*/ 3717 h 7857"/>
                  <a:gd name="T36" fmla="*/ 80 w 1058"/>
                  <a:gd name="T37" fmla="*/ 4025 h 7857"/>
                  <a:gd name="T38" fmla="*/ 116 w 1058"/>
                  <a:gd name="T39" fmla="*/ 4335 h 7857"/>
                  <a:gd name="T40" fmla="*/ 157 w 1058"/>
                  <a:gd name="T41" fmla="*/ 4644 h 7857"/>
                  <a:gd name="T42" fmla="*/ 203 w 1058"/>
                  <a:gd name="T43" fmla="*/ 4952 h 7857"/>
                  <a:gd name="T44" fmla="*/ 252 w 1058"/>
                  <a:gd name="T45" fmla="*/ 5256 h 7857"/>
                  <a:gd name="T46" fmla="*/ 305 w 1058"/>
                  <a:gd name="T47" fmla="*/ 5557 h 7857"/>
                  <a:gd name="T48" fmla="*/ 361 w 1058"/>
                  <a:gd name="T49" fmla="*/ 5854 h 7857"/>
                  <a:gd name="T50" fmla="*/ 418 w 1058"/>
                  <a:gd name="T51" fmla="*/ 6142 h 7857"/>
                  <a:gd name="T52" fmla="*/ 476 w 1058"/>
                  <a:gd name="T53" fmla="*/ 6423 h 7857"/>
                  <a:gd name="T54" fmla="*/ 535 w 1058"/>
                  <a:gd name="T55" fmla="*/ 6693 h 7857"/>
                  <a:gd name="T56" fmla="*/ 594 w 1058"/>
                  <a:gd name="T57" fmla="*/ 6953 h 7857"/>
                  <a:gd name="T58" fmla="*/ 652 w 1058"/>
                  <a:gd name="T59" fmla="*/ 7202 h 7857"/>
                  <a:gd name="T60" fmla="*/ 709 w 1058"/>
                  <a:gd name="T61" fmla="*/ 7436 h 7857"/>
                  <a:gd name="T62" fmla="*/ 764 w 1058"/>
                  <a:gd name="T63" fmla="*/ 7654 h 7857"/>
                  <a:gd name="T64" fmla="*/ 816 w 1058"/>
                  <a:gd name="T65" fmla="*/ 7857 h 7857"/>
                  <a:gd name="T66" fmla="*/ 1058 w 1058"/>
                  <a:gd name="T67" fmla="*/ 7857 h 7857"/>
                  <a:gd name="T68" fmla="*/ 1058 w 1058"/>
                  <a:gd name="T69"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8" h="7857">
                    <a:moveTo>
                      <a:pt x="1058" y="0"/>
                    </a:moveTo>
                    <a:lnTo>
                      <a:pt x="889" y="78"/>
                    </a:lnTo>
                    <a:lnTo>
                      <a:pt x="737" y="179"/>
                    </a:lnTo>
                    <a:lnTo>
                      <a:pt x="602" y="305"/>
                    </a:lnTo>
                    <a:lnTo>
                      <a:pt x="482" y="452"/>
                    </a:lnTo>
                    <a:lnTo>
                      <a:pt x="377" y="618"/>
                    </a:lnTo>
                    <a:lnTo>
                      <a:pt x="287" y="805"/>
                    </a:lnTo>
                    <a:lnTo>
                      <a:pt x="210" y="1008"/>
                    </a:lnTo>
                    <a:lnTo>
                      <a:pt x="146" y="1228"/>
                    </a:lnTo>
                    <a:lnTo>
                      <a:pt x="95" y="1463"/>
                    </a:lnTo>
                    <a:lnTo>
                      <a:pt x="55" y="1712"/>
                    </a:lnTo>
                    <a:lnTo>
                      <a:pt x="27" y="1973"/>
                    </a:lnTo>
                    <a:lnTo>
                      <a:pt x="8" y="2244"/>
                    </a:lnTo>
                    <a:lnTo>
                      <a:pt x="0" y="2525"/>
                    </a:lnTo>
                    <a:lnTo>
                      <a:pt x="0" y="2815"/>
                    </a:lnTo>
                    <a:lnTo>
                      <a:pt x="9" y="3110"/>
                    </a:lnTo>
                    <a:lnTo>
                      <a:pt x="26" y="3411"/>
                    </a:lnTo>
                    <a:lnTo>
                      <a:pt x="50" y="3717"/>
                    </a:lnTo>
                    <a:lnTo>
                      <a:pt x="80" y="4025"/>
                    </a:lnTo>
                    <a:lnTo>
                      <a:pt x="116" y="4335"/>
                    </a:lnTo>
                    <a:lnTo>
                      <a:pt x="157" y="4644"/>
                    </a:lnTo>
                    <a:lnTo>
                      <a:pt x="203" y="4952"/>
                    </a:lnTo>
                    <a:lnTo>
                      <a:pt x="252" y="5256"/>
                    </a:lnTo>
                    <a:lnTo>
                      <a:pt x="305" y="5557"/>
                    </a:lnTo>
                    <a:lnTo>
                      <a:pt x="361" y="5854"/>
                    </a:lnTo>
                    <a:lnTo>
                      <a:pt x="418" y="6142"/>
                    </a:lnTo>
                    <a:lnTo>
                      <a:pt x="476" y="6423"/>
                    </a:lnTo>
                    <a:lnTo>
                      <a:pt x="535" y="6693"/>
                    </a:lnTo>
                    <a:lnTo>
                      <a:pt x="594" y="6953"/>
                    </a:lnTo>
                    <a:lnTo>
                      <a:pt x="652" y="7202"/>
                    </a:lnTo>
                    <a:lnTo>
                      <a:pt x="709" y="7436"/>
                    </a:lnTo>
                    <a:lnTo>
                      <a:pt x="764" y="7654"/>
                    </a:lnTo>
                    <a:lnTo>
                      <a:pt x="816" y="7857"/>
                    </a:lnTo>
                    <a:lnTo>
                      <a:pt x="1058" y="7857"/>
                    </a:lnTo>
                    <a:lnTo>
                      <a:pt x="1058" y="0"/>
                    </a:lnTo>
                    <a:close/>
                  </a:path>
                </a:pathLst>
              </a:custGeom>
              <a:solidFill>
                <a:srgbClr val="F9B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23">
                <a:extLst>
                  <a:ext uri="{FF2B5EF4-FFF2-40B4-BE49-F238E27FC236}">
                    <a16:creationId xmlns:a16="http://schemas.microsoft.com/office/drawing/2014/main" id="{8B017E4C-D2E5-B000-D5A1-AF4803DD70F3}"/>
                  </a:ext>
                </a:extLst>
              </p:cNvPr>
              <p:cNvSpPr>
                <a:spLocks/>
              </p:cNvSpPr>
              <p:nvPr/>
            </p:nvSpPr>
            <p:spPr bwMode="auto">
              <a:xfrm>
                <a:off x="8306814" y="2156278"/>
                <a:ext cx="560388" cy="2078038"/>
              </a:xfrm>
              <a:custGeom>
                <a:avLst/>
                <a:gdLst>
                  <a:gd name="T0" fmla="*/ 1483 w 1764"/>
                  <a:gd name="T1" fmla="*/ 78 h 7857"/>
                  <a:gd name="T2" fmla="*/ 1005 w 1764"/>
                  <a:gd name="T3" fmla="*/ 305 h 7857"/>
                  <a:gd name="T4" fmla="*/ 630 w 1764"/>
                  <a:gd name="T5" fmla="*/ 618 h 7857"/>
                  <a:gd name="T6" fmla="*/ 351 w 1764"/>
                  <a:gd name="T7" fmla="*/ 1008 h 7857"/>
                  <a:gd name="T8" fmla="*/ 159 w 1764"/>
                  <a:gd name="T9" fmla="*/ 1463 h 7857"/>
                  <a:gd name="T10" fmla="*/ 45 w 1764"/>
                  <a:gd name="T11" fmla="*/ 1973 h 7857"/>
                  <a:gd name="T12" fmla="*/ 0 w 1764"/>
                  <a:gd name="T13" fmla="*/ 2525 h 7857"/>
                  <a:gd name="T14" fmla="*/ 16 w 1764"/>
                  <a:gd name="T15" fmla="*/ 3110 h 7857"/>
                  <a:gd name="T16" fmla="*/ 83 w 1764"/>
                  <a:gd name="T17" fmla="*/ 3717 h 7857"/>
                  <a:gd name="T18" fmla="*/ 194 w 1764"/>
                  <a:gd name="T19" fmla="*/ 4335 h 7857"/>
                  <a:gd name="T20" fmla="*/ 338 w 1764"/>
                  <a:gd name="T21" fmla="*/ 4952 h 7857"/>
                  <a:gd name="T22" fmla="*/ 510 w 1764"/>
                  <a:gd name="T23" fmla="*/ 5557 h 7857"/>
                  <a:gd name="T24" fmla="*/ 697 w 1764"/>
                  <a:gd name="T25" fmla="*/ 6142 h 7857"/>
                  <a:gd name="T26" fmla="*/ 893 w 1764"/>
                  <a:gd name="T27" fmla="*/ 6693 h 7857"/>
                  <a:gd name="T28" fmla="*/ 1089 w 1764"/>
                  <a:gd name="T29" fmla="*/ 7202 h 7857"/>
                  <a:gd name="T30" fmla="*/ 1274 w 1764"/>
                  <a:gd name="T31" fmla="*/ 7654 h 7857"/>
                  <a:gd name="T32" fmla="*/ 1522 w 1764"/>
                  <a:gd name="T33" fmla="*/ 7857 h 7857"/>
                  <a:gd name="T34" fmla="*/ 1415 w 1764"/>
                  <a:gd name="T35" fmla="*/ 7436 h 7857"/>
                  <a:gd name="T36" fmla="*/ 1300 w 1764"/>
                  <a:gd name="T37" fmla="*/ 6953 h 7857"/>
                  <a:gd name="T38" fmla="*/ 1182 w 1764"/>
                  <a:gd name="T39" fmla="*/ 6423 h 7857"/>
                  <a:gd name="T40" fmla="*/ 1067 w 1764"/>
                  <a:gd name="T41" fmla="*/ 5854 h 7857"/>
                  <a:gd name="T42" fmla="*/ 958 w 1764"/>
                  <a:gd name="T43" fmla="*/ 5256 h 7857"/>
                  <a:gd name="T44" fmla="*/ 863 w 1764"/>
                  <a:gd name="T45" fmla="*/ 4644 h 7857"/>
                  <a:gd name="T46" fmla="*/ 786 w 1764"/>
                  <a:gd name="T47" fmla="*/ 4025 h 7857"/>
                  <a:gd name="T48" fmla="*/ 732 w 1764"/>
                  <a:gd name="T49" fmla="*/ 3411 h 7857"/>
                  <a:gd name="T50" fmla="*/ 706 w 1764"/>
                  <a:gd name="T51" fmla="*/ 2815 h 7857"/>
                  <a:gd name="T52" fmla="*/ 714 w 1764"/>
                  <a:gd name="T53" fmla="*/ 2244 h 7857"/>
                  <a:gd name="T54" fmla="*/ 761 w 1764"/>
                  <a:gd name="T55" fmla="*/ 1712 h 7857"/>
                  <a:gd name="T56" fmla="*/ 852 w 1764"/>
                  <a:gd name="T57" fmla="*/ 1228 h 7857"/>
                  <a:gd name="T58" fmla="*/ 993 w 1764"/>
                  <a:gd name="T59" fmla="*/ 805 h 7857"/>
                  <a:gd name="T60" fmla="*/ 1188 w 1764"/>
                  <a:gd name="T61" fmla="*/ 452 h 7857"/>
                  <a:gd name="T62" fmla="*/ 1443 w 1764"/>
                  <a:gd name="T63" fmla="*/ 179 h 7857"/>
                  <a:gd name="T64" fmla="*/ 1764 w 1764"/>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4" h="7857">
                    <a:moveTo>
                      <a:pt x="1764" y="0"/>
                    </a:moveTo>
                    <a:lnTo>
                      <a:pt x="1483" y="78"/>
                    </a:lnTo>
                    <a:lnTo>
                      <a:pt x="1230" y="179"/>
                    </a:lnTo>
                    <a:lnTo>
                      <a:pt x="1005" y="305"/>
                    </a:lnTo>
                    <a:lnTo>
                      <a:pt x="804" y="452"/>
                    </a:lnTo>
                    <a:lnTo>
                      <a:pt x="630" y="618"/>
                    </a:lnTo>
                    <a:lnTo>
                      <a:pt x="479" y="805"/>
                    </a:lnTo>
                    <a:lnTo>
                      <a:pt x="351" y="1008"/>
                    </a:lnTo>
                    <a:lnTo>
                      <a:pt x="244" y="1228"/>
                    </a:lnTo>
                    <a:lnTo>
                      <a:pt x="159" y="1463"/>
                    </a:lnTo>
                    <a:lnTo>
                      <a:pt x="93" y="1712"/>
                    </a:lnTo>
                    <a:lnTo>
                      <a:pt x="45" y="1973"/>
                    </a:lnTo>
                    <a:lnTo>
                      <a:pt x="14" y="2244"/>
                    </a:lnTo>
                    <a:lnTo>
                      <a:pt x="0" y="2525"/>
                    </a:lnTo>
                    <a:lnTo>
                      <a:pt x="0" y="2815"/>
                    </a:lnTo>
                    <a:lnTo>
                      <a:pt x="16" y="3110"/>
                    </a:lnTo>
                    <a:lnTo>
                      <a:pt x="44" y="3411"/>
                    </a:lnTo>
                    <a:lnTo>
                      <a:pt x="83" y="3717"/>
                    </a:lnTo>
                    <a:lnTo>
                      <a:pt x="134" y="4025"/>
                    </a:lnTo>
                    <a:lnTo>
                      <a:pt x="194" y="4335"/>
                    </a:lnTo>
                    <a:lnTo>
                      <a:pt x="263" y="4644"/>
                    </a:lnTo>
                    <a:lnTo>
                      <a:pt x="338" y="4952"/>
                    </a:lnTo>
                    <a:lnTo>
                      <a:pt x="421" y="5256"/>
                    </a:lnTo>
                    <a:lnTo>
                      <a:pt x="510" y="5557"/>
                    </a:lnTo>
                    <a:lnTo>
                      <a:pt x="602" y="5854"/>
                    </a:lnTo>
                    <a:lnTo>
                      <a:pt x="697" y="6142"/>
                    </a:lnTo>
                    <a:lnTo>
                      <a:pt x="795" y="6423"/>
                    </a:lnTo>
                    <a:lnTo>
                      <a:pt x="893" y="6693"/>
                    </a:lnTo>
                    <a:lnTo>
                      <a:pt x="991" y="6953"/>
                    </a:lnTo>
                    <a:lnTo>
                      <a:pt x="1089" y="7202"/>
                    </a:lnTo>
                    <a:lnTo>
                      <a:pt x="1183" y="7436"/>
                    </a:lnTo>
                    <a:lnTo>
                      <a:pt x="1274" y="7654"/>
                    </a:lnTo>
                    <a:lnTo>
                      <a:pt x="1361" y="7857"/>
                    </a:lnTo>
                    <a:lnTo>
                      <a:pt x="1522" y="7857"/>
                    </a:lnTo>
                    <a:lnTo>
                      <a:pt x="1470" y="7654"/>
                    </a:lnTo>
                    <a:lnTo>
                      <a:pt x="1415" y="7436"/>
                    </a:lnTo>
                    <a:lnTo>
                      <a:pt x="1358" y="7202"/>
                    </a:lnTo>
                    <a:lnTo>
                      <a:pt x="1300" y="6953"/>
                    </a:lnTo>
                    <a:lnTo>
                      <a:pt x="1241" y="6693"/>
                    </a:lnTo>
                    <a:lnTo>
                      <a:pt x="1182" y="6423"/>
                    </a:lnTo>
                    <a:lnTo>
                      <a:pt x="1124" y="6142"/>
                    </a:lnTo>
                    <a:lnTo>
                      <a:pt x="1067" y="5854"/>
                    </a:lnTo>
                    <a:lnTo>
                      <a:pt x="1011" y="5557"/>
                    </a:lnTo>
                    <a:lnTo>
                      <a:pt x="958" y="5256"/>
                    </a:lnTo>
                    <a:lnTo>
                      <a:pt x="909" y="4952"/>
                    </a:lnTo>
                    <a:lnTo>
                      <a:pt x="863" y="4644"/>
                    </a:lnTo>
                    <a:lnTo>
                      <a:pt x="822" y="4335"/>
                    </a:lnTo>
                    <a:lnTo>
                      <a:pt x="786" y="4025"/>
                    </a:lnTo>
                    <a:lnTo>
                      <a:pt x="756" y="3717"/>
                    </a:lnTo>
                    <a:lnTo>
                      <a:pt x="732" y="3411"/>
                    </a:lnTo>
                    <a:lnTo>
                      <a:pt x="715" y="3110"/>
                    </a:lnTo>
                    <a:lnTo>
                      <a:pt x="706" y="2815"/>
                    </a:lnTo>
                    <a:lnTo>
                      <a:pt x="706" y="2525"/>
                    </a:lnTo>
                    <a:lnTo>
                      <a:pt x="714" y="2244"/>
                    </a:lnTo>
                    <a:lnTo>
                      <a:pt x="733" y="1973"/>
                    </a:lnTo>
                    <a:lnTo>
                      <a:pt x="761" y="1712"/>
                    </a:lnTo>
                    <a:lnTo>
                      <a:pt x="801" y="1463"/>
                    </a:lnTo>
                    <a:lnTo>
                      <a:pt x="852" y="1228"/>
                    </a:lnTo>
                    <a:lnTo>
                      <a:pt x="916" y="1008"/>
                    </a:lnTo>
                    <a:lnTo>
                      <a:pt x="993" y="805"/>
                    </a:lnTo>
                    <a:lnTo>
                      <a:pt x="1083" y="618"/>
                    </a:lnTo>
                    <a:lnTo>
                      <a:pt x="1188" y="452"/>
                    </a:lnTo>
                    <a:lnTo>
                      <a:pt x="1308" y="305"/>
                    </a:lnTo>
                    <a:lnTo>
                      <a:pt x="1443" y="179"/>
                    </a:lnTo>
                    <a:lnTo>
                      <a:pt x="1595" y="78"/>
                    </a:lnTo>
                    <a:lnTo>
                      <a:pt x="1764" y="0"/>
                    </a:lnTo>
                    <a:close/>
                  </a:path>
                </a:pathLst>
              </a:custGeom>
              <a:solidFill>
                <a:srgbClr val="EA7B00"/>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4">
                <a:extLst>
                  <a:ext uri="{FF2B5EF4-FFF2-40B4-BE49-F238E27FC236}">
                    <a16:creationId xmlns:a16="http://schemas.microsoft.com/office/drawing/2014/main" id="{B1A763E9-E578-B617-338B-42C7AC5C2D29}"/>
                  </a:ext>
                </a:extLst>
              </p:cNvPr>
              <p:cNvSpPr>
                <a:spLocks/>
              </p:cNvSpPr>
              <p:nvPr/>
            </p:nvSpPr>
            <p:spPr bwMode="auto">
              <a:xfrm>
                <a:off x="8862463" y="2156278"/>
                <a:ext cx="966788" cy="2078038"/>
              </a:xfrm>
              <a:custGeom>
                <a:avLst/>
                <a:gdLst>
                  <a:gd name="T0" fmla="*/ 561 w 3043"/>
                  <a:gd name="T1" fmla="*/ 23 h 7857"/>
                  <a:gd name="T2" fmla="*/ 1487 w 3043"/>
                  <a:gd name="T3" fmla="*/ 194 h 7857"/>
                  <a:gd name="T4" fmla="*/ 2173 w 3043"/>
                  <a:gd name="T5" fmla="*/ 515 h 7857"/>
                  <a:gd name="T6" fmla="*/ 2643 w 3043"/>
                  <a:gd name="T7" fmla="*/ 964 h 7857"/>
                  <a:gd name="T8" fmla="*/ 2923 w 3043"/>
                  <a:gd name="T9" fmla="*/ 1514 h 7857"/>
                  <a:gd name="T10" fmla="*/ 3039 w 3043"/>
                  <a:gd name="T11" fmla="*/ 2147 h 7857"/>
                  <a:gd name="T12" fmla="*/ 3017 w 3043"/>
                  <a:gd name="T13" fmla="*/ 2836 h 7857"/>
                  <a:gd name="T14" fmla="*/ 2881 w 3043"/>
                  <a:gd name="T15" fmla="*/ 3560 h 7857"/>
                  <a:gd name="T16" fmla="*/ 2659 w 3043"/>
                  <a:gd name="T17" fmla="*/ 4297 h 7857"/>
                  <a:gd name="T18" fmla="*/ 2375 w 3043"/>
                  <a:gd name="T19" fmla="*/ 5021 h 7857"/>
                  <a:gd name="T20" fmla="*/ 2055 w 3043"/>
                  <a:gd name="T21" fmla="*/ 5710 h 7857"/>
                  <a:gd name="T22" fmla="*/ 1724 w 3043"/>
                  <a:gd name="T23" fmla="*/ 6343 h 7857"/>
                  <a:gd name="T24" fmla="*/ 1409 w 3043"/>
                  <a:gd name="T25" fmla="*/ 6894 h 7857"/>
                  <a:gd name="T26" fmla="*/ 1135 w 3043"/>
                  <a:gd name="T27" fmla="*/ 7342 h 7857"/>
                  <a:gd name="T28" fmla="*/ 926 w 3043"/>
                  <a:gd name="T29" fmla="*/ 7664 h 7857"/>
                  <a:gd name="T30" fmla="*/ 809 w 3043"/>
                  <a:gd name="T31" fmla="*/ 7836 h 7857"/>
                  <a:gd name="T32" fmla="*/ 563 w 3043"/>
                  <a:gd name="T33" fmla="*/ 7857 h 7857"/>
                  <a:gd name="T34" fmla="*/ 812 w 3043"/>
                  <a:gd name="T35" fmla="*/ 7436 h 7857"/>
                  <a:gd name="T36" fmla="*/ 1081 w 3043"/>
                  <a:gd name="T37" fmla="*/ 6953 h 7857"/>
                  <a:gd name="T38" fmla="*/ 1356 w 3043"/>
                  <a:gd name="T39" fmla="*/ 6423 h 7857"/>
                  <a:gd name="T40" fmla="*/ 1626 w 3043"/>
                  <a:gd name="T41" fmla="*/ 5854 h 7857"/>
                  <a:gd name="T42" fmla="*/ 1879 w 3043"/>
                  <a:gd name="T43" fmla="*/ 5256 h 7857"/>
                  <a:gd name="T44" fmla="*/ 2101 w 3043"/>
                  <a:gd name="T45" fmla="*/ 4644 h 7857"/>
                  <a:gd name="T46" fmla="*/ 2281 w 3043"/>
                  <a:gd name="T47" fmla="*/ 4025 h 7857"/>
                  <a:gd name="T48" fmla="*/ 2408 w 3043"/>
                  <a:gd name="T49" fmla="*/ 3411 h 7857"/>
                  <a:gd name="T50" fmla="*/ 2467 w 3043"/>
                  <a:gd name="T51" fmla="*/ 2815 h 7857"/>
                  <a:gd name="T52" fmla="*/ 2449 w 3043"/>
                  <a:gd name="T53" fmla="*/ 2244 h 7857"/>
                  <a:gd name="T54" fmla="*/ 2340 w 3043"/>
                  <a:gd name="T55" fmla="*/ 1712 h 7857"/>
                  <a:gd name="T56" fmla="*/ 2126 w 3043"/>
                  <a:gd name="T57" fmla="*/ 1228 h 7857"/>
                  <a:gd name="T58" fmla="*/ 1798 w 3043"/>
                  <a:gd name="T59" fmla="*/ 805 h 7857"/>
                  <a:gd name="T60" fmla="*/ 1343 w 3043"/>
                  <a:gd name="T61" fmla="*/ 452 h 7857"/>
                  <a:gd name="T62" fmla="*/ 747 w 3043"/>
                  <a:gd name="T63" fmla="*/ 179 h 7857"/>
                  <a:gd name="T64" fmla="*/ 0 w 3043"/>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3" h="7857">
                    <a:moveTo>
                      <a:pt x="0" y="0"/>
                    </a:moveTo>
                    <a:lnTo>
                      <a:pt x="561" y="23"/>
                    </a:lnTo>
                    <a:lnTo>
                      <a:pt x="1056" y="88"/>
                    </a:lnTo>
                    <a:lnTo>
                      <a:pt x="1487" y="194"/>
                    </a:lnTo>
                    <a:lnTo>
                      <a:pt x="1858" y="338"/>
                    </a:lnTo>
                    <a:lnTo>
                      <a:pt x="2173" y="515"/>
                    </a:lnTo>
                    <a:lnTo>
                      <a:pt x="2433" y="725"/>
                    </a:lnTo>
                    <a:lnTo>
                      <a:pt x="2643" y="964"/>
                    </a:lnTo>
                    <a:lnTo>
                      <a:pt x="2804" y="1227"/>
                    </a:lnTo>
                    <a:lnTo>
                      <a:pt x="2923" y="1514"/>
                    </a:lnTo>
                    <a:lnTo>
                      <a:pt x="2999" y="1822"/>
                    </a:lnTo>
                    <a:lnTo>
                      <a:pt x="3039" y="2147"/>
                    </a:lnTo>
                    <a:lnTo>
                      <a:pt x="3043" y="2486"/>
                    </a:lnTo>
                    <a:lnTo>
                      <a:pt x="3017" y="2836"/>
                    </a:lnTo>
                    <a:lnTo>
                      <a:pt x="2962" y="3195"/>
                    </a:lnTo>
                    <a:lnTo>
                      <a:pt x="2881" y="3560"/>
                    </a:lnTo>
                    <a:lnTo>
                      <a:pt x="2779" y="3929"/>
                    </a:lnTo>
                    <a:lnTo>
                      <a:pt x="2659" y="4297"/>
                    </a:lnTo>
                    <a:lnTo>
                      <a:pt x="2523" y="4662"/>
                    </a:lnTo>
                    <a:lnTo>
                      <a:pt x="2375" y="5021"/>
                    </a:lnTo>
                    <a:lnTo>
                      <a:pt x="2218" y="5371"/>
                    </a:lnTo>
                    <a:lnTo>
                      <a:pt x="2055" y="5710"/>
                    </a:lnTo>
                    <a:lnTo>
                      <a:pt x="1889" y="6035"/>
                    </a:lnTo>
                    <a:lnTo>
                      <a:pt x="1724" y="6343"/>
                    </a:lnTo>
                    <a:lnTo>
                      <a:pt x="1564" y="6630"/>
                    </a:lnTo>
                    <a:lnTo>
                      <a:pt x="1409" y="6894"/>
                    </a:lnTo>
                    <a:lnTo>
                      <a:pt x="1265" y="7132"/>
                    </a:lnTo>
                    <a:lnTo>
                      <a:pt x="1135" y="7342"/>
                    </a:lnTo>
                    <a:lnTo>
                      <a:pt x="1021" y="7520"/>
                    </a:lnTo>
                    <a:lnTo>
                      <a:pt x="926" y="7664"/>
                    </a:lnTo>
                    <a:lnTo>
                      <a:pt x="855" y="7770"/>
                    </a:lnTo>
                    <a:lnTo>
                      <a:pt x="809" y="7836"/>
                    </a:lnTo>
                    <a:lnTo>
                      <a:pt x="794" y="7857"/>
                    </a:lnTo>
                    <a:lnTo>
                      <a:pt x="563" y="7857"/>
                    </a:lnTo>
                    <a:lnTo>
                      <a:pt x="685" y="7654"/>
                    </a:lnTo>
                    <a:lnTo>
                      <a:pt x="812" y="7436"/>
                    </a:lnTo>
                    <a:lnTo>
                      <a:pt x="945" y="7202"/>
                    </a:lnTo>
                    <a:lnTo>
                      <a:pt x="1081" y="6953"/>
                    </a:lnTo>
                    <a:lnTo>
                      <a:pt x="1218" y="6693"/>
                    </a:lnTo>
                    <a:lnTo>
                      <a:pt x="1356" y="6423"/>
                    </a:lnTo>
                    <a:lnTo>
                      <a:pt x="1493" y="6142"/>
                    </a:lnTo>
                    <a:lnTo>
                      <a:pt x="1626" y="5854"/>
                    </a:lnTo>
                    <a:lnTo>
                      <a:pt x="1755" y="5557"/>
                    </a:lnTo>
                    <a:lnTo>
                      <a:pt x="1879" y="5256"/>
                    </a:lnTo>
                    <a:lnTo>
                      <a:pt x="1994" y="4952"/>
                    </a:lnTo>
                    <a:lnTo>
                      <a:pt x="2101" y="4644"/>
                    </a:lnTo>
                    <a:lnTo>
                      <a:pt x="2197" y="4335"/>
                    </a:lnTo>
                    <a:lnTo>
                      <a:pt x="2281" y="4025"/>
                    </a:lnTo>
                    <a:lnTo>
                      <a:pt x="2352" y="3717"/>
                    </a:lnTo>
                    <a:lnTo>
                      <a:pt x="2408" y="3411"/>
                    </a:lnTo>
                    <a:lnTo>
                      <a:pt x="2446" y="3110"/>
                    </a:lnTo>
                    <a:lnTo>
                      <a:pt x="2467" y="2815"/>
                    </a:lnTo>
                    <a:lnTo>
                      <a:pt x="2469" y="2525"/>
                    </a:lnTo>
                    <a:lnTo>
                      <a:pt x="2449" y="2244"/>
                    </a:lnTo>
                    <a:lnTo>
                      <a:pt x="2406" y="1973"/>
                    </a:lnTo>
                    <a:lnTo>
                      <a:pt x="2340" y="1712"/>
                    </a:lnTo>
                    <a:lnTo>
                      <a:pt x="2246" y="1463"/>
                    </a:lnTo>
                    <a:lnTo>
                      <a:pt x="2126" y="1228"/>
                    </a:lnTo>
                    <a:lnTo>
                      <a:pt x="1977" y="1008"/>
                    </a:lnTo>
                    <a:lnTo>
                      <a:pt x="1798" y="805"/>
                    </a:lnTo>
                    <a:lnTo>
                      <a:pt x="1587" y="618"/>
                    </a:lnTo>
                    <a:lnTo>
                      <a:pt x="1343" y="452"/>
                    </a:lnTo>
                    <a:lnTo>
                      <a:pt x="1063" y="305"/>
                    </a:lnTo>
                    <a:lnTo>
                      <a:pt x="747" y="179"/>
                    </a:lnTo>
                    <a:lnTo>
                      <a:pt x="393" y="78"/>
                    </a:lnTo>
                    <a:lnTo>
                      <a:pt x="0" y="0"/>
                    </a:lnTo>
                    <a:close/>
                  </a:path>
                </a:pathLst>
              </a:custGeom>
              <a:solidFill>
                <a:srgbClr val="D8C8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25">
                <a:extLst>
                  <a:ext uri="{FF2B5EF4-FFF2-40B4-BE49-F238E27FC236}">
                    <a16:creationId xmlns:a16="http://schemas.microsoft.com/office/drawing/2014/main" id="{737ACCB6-FC58-BFEC-F5B6-B4EAE3423BA6}"/>
                  </a:ext>
                </a:extLst>
              </p:cNvPr>
              <p:cNvSpPr>
                <a:spLocks/>
              </p:cNvSpPr>
              <p:nvPr/>
            </p:nvSpPr>
            <p:spPr bwMode="auto">
              <a:xfrm>
                <a:off x="8862463" y="2156278"/>
                <a:ext cx="784225" cy="2078038"/>
              </a:xfrm>
              <a:custGeom>
                <a:avLst/>
                <a:gdLst>
                  <a:gd name="T0" fmla="*/ 393 w 2469"/>
                  <a:gd name="T1" fmla="*/ 78 h 7857"/>
                  <a:gd name="T2" fmla="*/ 1063 w 2469"/>
                  <a:gd name="T3" fmla="*/ 305 h 7857"/>
                  <a:gd name="T4" fmla="*/ 1587 w 2469"/>
                  <a:gd name="T5" fmla="*/ 618 h 7857"/>
                  <a:gd name="T6" fmla="*/ 1977 w 2469"/>
                  <a:gd name="T7" fmla="*/ 1008 h 7857"/>
                  <a:gd name="T8" fmla="*/ 2246 w 2469"/>
                  <a:gd name="T9" fmla="*/ 1463 h 7857"/>
                  <a:gd name="T10" fmla="*/ 2406 w 2469"/>
                  <a:gd name="T11" fmla="*/ 1973 h 7857"/>
                  <a:gd name="T12" fmla="*/ 2469 w 2469"/>
                  <a:gd name="T13" fmla="*/ 2525 h 7857"/>
                  <a:gd name="T14" fmla="*/ 2446 w 2469"/>
                  <a:gd name="T15" fmla="*/ 3110 h 7857"/>
                  <a:gd name="T16" fmla="*/ 2352 w 2469"/>
                  <a:gd name="T17" fmla="*/ 3717 h 7857"/>
                  <a:gd name="T18" fmla="*/ 2197 w 2469"/>
                  <a:gd name="T19" fmla="*/ 4335 h 7857"/>
                  <a:gd name="T20" fmla="*/ 1994 w 2469"/>
                  <a:gd name="T21" fmla="*/ 4952 h 7857"/>
                  <a:gd name="T22" fmla="*/ 1755 w 2469"/>
                  <a:gd name="T23" fmla="*/ 5557 h 7857"/>
                  <a:gd name="T24" fmla="*/ 1493 w 2469"/>
                  <a:gd name="T25" fmla="*/ 6142 h 7857"/>
                  <a:gd name="T26" fmla="*/ 1218 w 2469"/>
                  <a:gd name="T27" fmla="*/ 6693 h 7857"/>
                  <a:gd name="T28" fmla="*/ 945 w 2469"/>
                  <a:gd name="T29" fmla="*/ 7202 h 7857"/>
                  <a:gd name="T30" fmla="*/ 685 w 2469"/>
                  <a:gd name="T31" fmla="*/ 7654 h 7857"/>
                  <a:gd name="T32" fmla="*/ 403 w 2469"/>
                  <a:gd name="T33" fmla="*/ 7857 h 7857"/>
                  <a:gd name="T34" fmla="*/ 580 w 2469"/>
                  <a:gd name="T35" fmla="*/ 7436 h 7857"/>
                  <a:gd name="T36" fmla="*/ 772 w 2469"/>
                  <a:gd name="T37" fmla="*/ 6953 h 7857"/>
                  <a:gd name="T38" fmla="*/ 969 w 2469"/>
                  <a:gd name="T39" fmla="*/ 6423 h 7857"/>
                  <a:gd name="T40" fmla="*/ 1161 w 2469"/>
                  <a:gd name="T41" fmla="*/ 5854 h 7857"/>
                  <a:gd name="T42" fmla="*/ 1341 w 2469"/>
                  <a:gd name="T43" fmla="*/ 5256 h 7857"/>
                  <a:gd name="T44" fmla="*/ 1500 w 2469"/>
                  <a:gd name="T45" fmla="*/ 4644 h 7857"/>
                  <a:gd name="T46" fmla="*/ 1630 w 2469"/>
                  <a:gd name="T47" fmla="*/ 4025 h 7857"/>
                  <a:gd name="T48" fmla="*/ 1720 w 2469"/>
                  <a:gd name="T49" fmla="*/ 3411 h 7857"/>
                  <a:gd name="T50" fmla="*/ 1763 w 2469"/>
                  <a:gd name="T51" fmla="*/ 2815 h 7857"/>
                  <a:gd name="T52" fmla="*/ 1749 w 2469"/>
                  <a:gd name="T53" fmla="*/ 2244 h 7857"/>
                  <a:gd name="T54" fmla="*/ 1670 w 2469"/>
                  <a:gd name="T55" fmla="*/ 1712 h 7857"/>
                  <a:gd name="T56" fmla="*/ 1519 w 2469"/>
                  <a:gd name="T57" fmla="*/ 1228 h 7857"/>
                  <a:gd name="T58" fmla="*/ 1284 w 2469"/>
                  <a:gd name="T59" fmla="*/ 805 h 7857"/>
                  <a:gd name="T60" fmla="*/ 959 w 2469"/>
                  <a:gd name="T61" fmla="*/ 452 h 7857"/>
                  <a:gd name="T62" fmla="*/ 533 w 2469"/>
                  <a:gd name="T63" fmla="*/ 179 h 7857"/>
                  <a:gd name="T64" fmla="*/ 0 w 2469"/>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9" h="7857">
                    <a:moveTo>
                      <a:pt x="0" y="0"/>
                    </a:moveTo>
                    <a:lnTo>
                      <a:pt x="393" y="78"/>
                    </a:lnTo>
                    <a:lnTo>
                      <a:pt x="747" y="179"/>
                    </a:lnTo>
                    <a:lnTo>
                      <a:pt x="1063" y="305"/>
                    </a:lnTo>
                    <a:lnTo>
                      <a:pt x="1343" y="452"/>
                    </a:lnTo>
                    <a:lnTo>
                      <a:pt x="1587" y="618"/>
                    </a:lnTo>
                    <a:lnTo>
                      <a:pt x="1798" y="805"/>
                    </a:lnTo>
                    <a:lnTo>
                      <a:pt x="1977" y="1008"/>
                    </a:lnTo>
                    <a:lnTo>
                      <a:pt x="2126" y="1228"/>
                    </a:lnTo>
                    <a:lnTo>
                      <a:pt x="2246" y="1463"/>
                    </a:lnTo>
                    <a:lnTo>
                      <a:pt x="2340" y="1712"/>
                    </a:lnTo>
                    <a:lnTo>
                      <a:pt x="2406" y="1973"/>
                    </a:lnTo>
                    <a:lnTo>
                      <a:pt x="2449" y="2244"/>
                    </a:lnTo>
                    <a:lnTo>
                      <a:pt x="2469" y="2525"/>
                    </a:lnTo>
                    <a:lnTo>
                      <a:pt x="2467" y="2815"/>
                    </a:lnTo>
                    <a:lnTo>
                      <a:pt x="2446" y="3110"/>
                    </a:lnTo>
                    <a:lnTo>
                      <a:pt x="2408" y="3411"/>
                    </a:lnTo>
                    <a:lnTo>
                      <a:pt x="2352" y="3717"/>
                    </a:lnTo>
                    <a:lnTo>
                      <a:pt x="2281" y="4025"/>
                    </a:lnTo>
                    <a:lnTo>
                      <a:pt x="2197" y="4335"/>
                    </a:lnTo>
                    <a:lnTo>
                      <a:pt x="2101" y="4644"/>
                    </a:lnTo>
                    <a:lnTo>
                      <a:pt x="1994" y="4952"/>
                    </a:lnTo>
                    <a:lnTo>
                      <a:pt x="1879" y="5256"/>
                    </a:lnTo>
                    <a:lnTo>
                      <a:pt x="1755" y="5557"/>
                    </a:lnTo>
                    <a:lnTo>
                      <a:pt x="1626" y="5854"/>
                    </a:lnTo>
                    <a:lnTo>
                      <a:pt x="1493" y="6142"/>
                    </a:lnTo>
                    <a:lnTo>
                      <a:pt x="1356" y="6423"/>
                    </a:lnTo>
                    <a:lnTo>
                      <a:pt x="1218" y="6693"/>
                    </a:lnTo>
                    <a:lnTo>
                      <a:pt x="1081" y="6953"/>
                    </a:lnTo>
                    <a:lnTo>
                      <a:pt x="945" y="7202"/>
                    </a:lnTo>
                    <a:lnTo>
                      <a:pt x="812" y="7436"/>
                    </a:lnTo>
                    <a:lnTo>
                      <a:pt x="685" y="7654"/>
                    </a:lnTo>
                    <a:lnTo>
                      <a:pt x="563" y="7857"/>
                    </a:lnTo>
                    <a:lnTo>
                      <a:pt x="403" y="7857"/>
                    </a:lnTo>
                    <a:lnTo>
                      <a:pt x="489" y="7654"/>
                    </a:lnTo>
                    <a:lnTo>
                      <a:pt x="580" y="7436"/>
                    </a:lnTo>
                    <a:lnTo>
                      <a:pt x="675" y="7202"/>
                    </a:lnTo>
                    <a:lnTo>
                      <a:pt x="772" y="6953"/>
                    </a:lnTo>
                    <a:lnTo>
                      <a:pt x="870" y="6693"/>
                    </a:lnTo>
                    <a:lnTo>
                      <a:pt x="969" y="6423"/>
                    </a:lnTo>
                    <a:lnTo>
                      <a:pt x="1066" y="6142"/>
                    </a:lnTo>
                    <a:lnTo>
                      <a:pt x="1161" y="5854"/>
                    </a:lnTo>
                    <a:lnTo>
                      <a:pt x="1253" y="5557"/>
                    </a:lnTo>
                    <a:lnTo>
                      <a:pt x="1341" y="5256"/>
                    </a:lnTo>
                    <a:lnTo>
                      <a:pt x="1424" y="4952"/>
                    </a:lnTo>
                    <a:lnTo>
                      <a:pt x="1500" y="4644"/>
                    </a:lnTo>
                    <a:lnTo>
                      <a:pt x="1570" y="4335"/>
                    </a:lnTo>
                    <a:lnTo>
                      <a:pt x="1630" y="4025"/>
                    </a:lnTo>
                    <a:lnTo>
                      <a:pt x="1680" y="3717"/>
                    </a:lnTo>
                    <a:lnTo>
                      <a:pt x="1720" y="3411"/>
                    </a:lnTo>
                    <a:lnTo>
                      <a:pt x="1747" y="3110"/>
                    </a:lnTo>
                    <a:lnTo>
                      <a:pt x="1763" y="2815"/>
                    </a:lnTo>
                    <a:lnTo>
                      <a:pt x="1764" y="2525"/>
                    </a:lnTo>
                    <a:lnTo>
                      <a:pt x="1749" y="2244"/>
                    </a:lnTo>
                    <a:lnTo>
                      <a:pt x="1718" y="1973"/>
                    </a:lnTo>
                    <a:lnTo>
                      <a:pt x="1670" y="1712"/>
                    </a:lnTo>
                    <a:lnTo>
                      <a:pt x="1604" y="1463"/>
                    </a:lnTo>
                    <a:lnTo>
                      <a:pt x="1519" y="1228"/>
                    </a:lnTo>
                    <a:lnTo>
                      <a:pt x="1412" y="1008"/>
                    </a:lnTo>
                    <a:lnTo>
                      <a:pt x="1284" y="805"/>
                    </a:lnTo>
                    <a:lnTo>
                      <a:pt x="1134" y="618"/>
                    </a:lnTo>
                    <a:lnTo>
                      <a:pt x="959" y="452"/>
                    </a:lnTo>
                    <a:lnTo>
                      <a:pt x="759" y="305"/>
                    </a:lnTo>
                    <a:lnTo>
                      <a:pt x="533" y="179"/>
                    </a:lnTo>
                    <a:lnTo>
                      <a:pt x="281" y="78"/>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26">
                <a:extLst>
                  <a:ext uri="{FF2B5EF4-FFF2-40B4-BE49-F238E27FC236}">
                    <a16:creationId xmlns:a16="http://schemas.microsoft.com/office/drawing/2014/main" id="{049B98B3-7606-B07F-CADC-7BE95AF94F1F}"/>
                  </a:ext>
                </a:extLst>
              </p:cNvPr>
              <p:cNvSpPr>
                <a:spLocks/>
              </p:cNvSpPr>
              <p:nvPr/>
            </p:nvSpPr>
            <p:spPr bwMode="auto">
              <a:xfrm>
                <a:off x="8862463" y="2156278"/>
                <a:ext cx="336550" cy="2078038"/>
              </a:xfrm>
              <a:custGeom>
                <a:avLst/>
                <a:gdLst>
                  <a:gd name="T0" fmla="*/ 0 w 1058"/>
                  <a:gd name="T1" fmla="*/ 0 h 7857"/>
                  <a:gd name="T2" fmla="*/ 168 w 1058"/>
                  <a:gd name="T3" fmla="*/ 78 h 7857"/>
                  <a:gd name="T4" fmla="*/ 320 w 1058"/>
                  <a:gd name="T5" fmla="*/ 179 h 7857"/>
                  <a:gd name="T6" fmla="*/ 455 w 1058"/>
                  <a:gd name="T7" fmla="*/ 305 h 7857"/>
                  <a:gd name="T8" fmla="*/ 575 w 1058"/>
                  <a:gd name="T9" fmla="*/ 452 h 7857"/>
                  <a:gd name="T10" fmla="*/ 680 w 1058"/>
                  <a:gd name="T11" fmla="*/ 618 h 7857"/>
                  <a:gd name="T12" fmla="*/ 771 w 1058"/>
                  <a:gd name="T13" fmla="*/ 805 h 7857"/>
                  <a:gd name="T14" fmla="*/ 848 w 1058"/>
                  <a:gd name="T15" fmla="*/ 1008 h 7857"/>
                  <a:gd name="T16" fmla="*/ 911 w 1058"/>
                  <a:gd name="T17" fmla="*/ 1228 h 7857"/>
                  <a:gd name="T18" fmla="*/ 963 w 1058"/>
                  <a:gd name="T19" fmla="*/ 1463 h 7857"/>
                  <a:gd name="T20" fmla="*/ 1002 w 1058"/>
                  <a:gd name="T21" fmla="*/ 1712 h 7857"/>
                  <a:gd name="T22" fmla="*/ 1031 w 1058"/>
                  <a:gd name="T23" fmla="*/ 1973 h 7857"/>
                  <a:gd name="T24" fmla="*/ 1049 w 1058"/>
                  <a:gd name="T25" fmla="*/ 2244 h 7857"/>
                  <a:gd name="T26" fmla="*/ 1058 w 1058"/>
                  <a:gd name="T27" fmla="*/ 2525 h 7857"/>
                  <a:gd name="T28" fmla="*/ 1057 w 1058"/>
                  <a:gd name="T29" fmla="*/ 2815 h 7857"/>
                  <a:gd name="T30" fmla="*/ 1049 w 1058"/>
                  <a:gd name="T31" fmla="*/ 3110 h 7857"/>
                  <a:gd name="T32" fmla="*/ 1031 w 1058"/>
                  <a:gd name="T33" fmla="*/ 3411 h 7857"/>
                  <a:gd name="T34" fmla="*/ 1007 w 1058"/>
                  <a:gd name="T35" fmla="*/ 3717 h 7857"/>
                  <a:gd name="T36" fmla="*/ 977 w 1058"/>
                  <a:gd name="T37" fmla="*/ 4025 h 7857"/>
                  <a:gd name="T38" fmla="*/ 941 w 1058"/>
                  <a:gd name="T39" fmla="*/ 4335 h 7857"/>
                  <a:gd name="T40" fmla="*/ 901 w 1058"/>
                  <a:gd name="T41" fmla="*/ 4644 h 7857"/>
                  <a:gd name="T42" fmla="*/ 855 w 1058"/>
                  <a:gd name="T43" fmla="*/ 4952 h 7857"/>
                  <a:gd name="T44" fmla="*/ 805 w 1058"/>
                  <a:gd name="T45" fmla="*/ 5256 h 7857"/>
                  <a:gd name="T46" fmla="*/ 752 w 1058"/>
                  <a:gd name="T47" fmla="*/ 5557 h 7857"/>
                  <a:gd name="T48" fmla="*/ 697 w 1058"/>
                  <a:gd name="T49" fmla="*/ 5854 h 7857"/>
                  <a:gd name="T50" fmla="*/ 639 w 1058"/>
                  <a:gd name="T51" fmla="*/ 6142 h 7857"/>
                  <a:gd name="T52" fmla="*/ 581 w 1058"/>
                  <a:gd name="T53" fmla="*/ 6423 h 7857"/>
                  <a:gd name="T54" fmla="*/ 522 w 1058"/>
                  <a:gd name="T55" fmla="*/ 6693 h 7857"/>
                  <a:gd name="T56" fmla="*/ 463 w 1058"/>
                  <a:gd name="T57" fmla="*/ 6953 h 7857"/>
                  <a:gd name="T58" fmla="*/ 405 w 1058"/>
                  <a:gd name="T59" fmla="*/ 7202 h 7857"/>
                  <a:gd name="T60" fmla="*/ 348 w 1058"/>
                  <a:gd name="T61" fmla="*/ 7436 h 7857"/>
                  <a:gd name="T62" fmla="*/ 294 w 1058"/>
                  <a:gd name="T63" fmla="*/ 7654 h 7857"/>
                  <a:gd name="T64" fmla="*/ 241 w 1058"/>
                  <a:gd name="T65" fmla="*/ 7857 h 7857"/>
                  <a:gd name="T66" fmla="*/ 0 w 1058"/>
                  <a:gd name="T67" fmla="*/ 7857 h 7857"/>
                  <a:gd name="T68" fmla="*/ 0 w 1058"/>
                  <a:gd name="T69"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8" h="7857">
                    <a:moveTo>
                      <a:pt x="0" y="0"/>
                    </a:moveTo>
                    <a:lnTo>
                      <a:pt x="168" y="78"/>
                    </a:lnTo>
                    <a:lnTo>
                      <a:pt x="320" y="179"/>
                    </a:lnTo>
                    <a:lnTo>
                      <a:pt x="455" y="305"/>
                    </a:lnTo>
                    <a:lnTo>
                      <a:pt x="575" y="452"/>
                    </a:lnTo>
                    <a:lnTo>
                      <a:pt x="680" y="618"/>
                    </a:lnTo>
                    <a:lnTo>
                      <a:pt x="771" y="805"/>
                    </a:lnTo>
                    <a:lnTo>
                      <a:pt x="848" y="1008"/>
                    </a:lnTo>
                    <a:lnTo>
                      <a:pt x="911" y="1228"/>
                    </a:lnTo>
                    <a:lnTo>
                      <a:pt x="963" y="1463"/>
                    </a:lnTo>
                    <a:lnTo>
                      <a:pt x="1002" y="1712"/>
                    </a:lnTo>
                    <a:lnTo>
                      <a:pt x="1031" y="1973"/>
                    </a:lnTo>
                    <a:lnTo>
                      <a:pt x="1049" y="2244"/>
                    </a:lnTo>
                    <a:lnTo>
                      <a:pt x="1058" y="2525"/>
                    </a:lnTo>
                    <a:lnTo>
                      <a:pt x="1057" y="2815"/>
                    </a:lnTo>
                    <a:lnTo>
                      <a:pt x="1049" y="3110"/>
                    </a:lnTo>
                    <a:lnTo>
                      <a:pt x="1031" y="3411"/>
                    </a:lnTo>
                    <a:lnTo>
                      <a:pt x="1007" y="3717"/>
                    </a:lnTo>
                    <a:lnTo>
                      <a:pt x="977" y="4025"/>
                    </a:lnTo>
                    <a:lnTo>
                      <a:pt x="941" y="4335"/>
                    </a:lnTo>
                    <a:lnTo>
                      <a:pt x="901" y="4644"/>
                    </a:lnTo>
                    <a:lnTo>
                      <a:pt x="855" y="4952"/>
                    </a:lnTo>
                    <a:lnTo>
                      <a:pt x="805" y="5256"/>
                    </a:lnTo>
                    <a:lnTo>
                      <a:pt x="752" y="5557"/>
                    </a:lnTo>
                    <a:lnTo>
                      <a:pt x="697" y="5854"/>
                    </a:lnTo>
                    <a:lnTo>
                      <a:pt x="639" y="6142"/>
                    </a:lnTo>
                    <a:lnTo>
                      <a:pt x="581" y="6423"/>
                    </a:lnTo>
                    <a:lnTo>
                      <a:pt x="522" y="6693"/>
                    </a:lnTo>
                    <a:lnTo>
                      <a:pt x="463" y="6953"/>
                    </a:lnTo>
                    <a:lnTo>
                      <a:pt x="405" y="7202"/>
                    </a:lnTo>
                    <a:lnTo>
                      <a:pt x="348" y="7436"/>
                    </a:lnTo>
                    <a:lnTo>
                      <a:pt x="294" y="7654"/>
                    </a:lnTo>
                    <a:lnTo>
                      <a:pt x="241" y="7857"/>
                    </a:lnTo>
                    <a:lnTo>
                      <a:pt x="0" y="7857"/>
                    </a:lnTo>
                    <a:lnTo>
                      <a:pt x="0" y="0"/>
                    </a:lnTo>
                    <a:close/>
                  </a:path>
                </a:pathLst>
              </a:custGeom>
              <a:solidFill>
                <a:srgbClr val="08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7">
                <a:extLst>
                  <a:ext uri="{FF2B5EF4-FFF2-40B4-BE49-F238E27FC236}">
                    <a16:creationId xmlns:a16="http://schemas.microsoft.com/office/drawing/2014/main" id="{B56FF1BD-BEEC-99AC-C810-C97856D0862B}"/>
                  </a:ext>
                </a:extLst>
              </p:cNvPr>
              <p:cNvSpPr>
                <a:spLocks/>
              </p:cNvSpPr>
              <p:nvPr/>
            </p:nvSpPr>
            <p:spPr bwMode="auto">
              <a:xfrm>
                <a:off x="8862463" y="2156278"/>
                <a:ext cx="560388" cy="2078038"/>
              </a:xfrm>
              <a:custGeom>
                <a:avLst/>
                <a:gdLst>
                  <a:gd name="T0" fmla="*/ 281 w 1764"/>
                  <a:gd name="T1" fmla="*/ 78 h 7857"/>
                  <a:gd name="T2" fmla="*/ 759 w 1764"/>
                  <a:gd name="T3" fmla="*/ 305 h 7857"/>
                  <a:gd name="T4" fmla="*/ 1134 w 1764"/>
                  <a:gd name="T5" fmla="*/ 618 h 7857"/>
                  <a:gd name="T6" fmla="*/ 1412 w 1764"/>
                  <a:gd name="T7" fmla="*/ 1008 h 7857"/>
                  <a:gd name="T8" fmla="*/ 1604 w 1764"/>
                  <a:gd name="T9" fmla="*/ 1463 h 7857"/>
                  <a:gd name="T10" fmla="*/ 1718 w 1764"/>
                  <a:gd name="T11" fmla="*/ 1973 h 7857"/>
                  <a:gd name="T12" fmla="*/ 1764 w 1764"/>
                  <a:gd name="T13" fmla="*/ 2525 h 7857"/>
                  <a:gd name="T14" fmla="*/ 1747 w 1764"/>
                  <a:gd name="T15" fmla="*/ 3110 h 7857"/>
                  <a:gd name="T16" fmla="*/ 1680 w 1764"/>
                  <a:gd name="T17" fmla="*/ 3717 h 7857"/>
                  <a:gd name="T18" fmla="*/ 1570 w 1764"/>
                  <a:gd name="T19" fmla="*/ 4335 h 7857"/>
                  <a:gd name="T20" fmla="*/ 1424 w 1764"/>
                  <a:gd name="T21" fmla="*/ 4952 h 7857"/>
                  <a:gd name="T22" fmla="*/ 1253 w 1764"/>
                  <a:gd name="T23" fmla="*/ 5557 h 7857"/>
                  <a:gd name="T24" fmla="*/ 1066 w 1764"/>
                  <a:gd name="T25" fmla="*/ 6142 h 7857"/>
                  <a:gd name="T26" fmla="*/ 870 w 1764"/>
                  <a:gd name="T27" fmla="*/ 6693 h 7857"/>
                  <a:gd name="T28" fmla="*/ 675 w 1764"/>
                  <a:gd name="T29" fmla="*/ 7202 h 7857"/>
                  <a:gd name="T30" fmla="*/ 489 w 1764"/>
                  <a:gd name="T31" fmla="*/ 7654 h 7857"/>
                  <a:gd name="T32" fmla="*/ 241 w 1764"/>
                  <a:gd name="T33" fmla="*/ 7857 h 7857"/>
                  <a:gd name="T34" fmla="*/ 348 w 1764"/>
                  <a:gd name="T35" fmla="*/ 7436 h 7857"/>
                  <a:gd name="T36" fmla="*/ 463 w 1764"/>
                  <a:gd name="T37" fmla="*/ 6953 h 7857"/>
                  <a:gd name="T38" fmla="*/ 581 w 1764"/>
                  <a:gd name="T39" fmla="*/ 6423 h 7857"/>
                  <a:gd name="T40" fmla="*/ 697 w 1764"/>
                  <a:gd name="T41" fmla="*/ 5854 h 7857"/>
                  <a:gd name="T42" fmla="*/ 805 w 1764"/>
                  <a:gd name="T43" fmla="*/ 5256 h 7857"/>
                  <a:gd name="T44" fmla="*/ 901 w 1764"/>
                  <a:gd name="T45" fmla="*/ 4644 h 7857"/>
                  <a:gd name="T46" fmla="*/ 977 w 1764"/>
                  <a:gd name="T47" fmla="*/ 4025 h 7857"/>
                  <a:gd name="T48" fmla="*/ 1031 w 1764"/>
                  <a:gd name="T49" fmla="*/ 3411 h 7857"/>
                  <a:gd name="T50" fmla="*/ 1057 w 1764"/>
                  <a:gd name="T51" fmla="*/ 2815 h 7857"/>
                  <a:gd name="T52" fmla="*/ 1049 w 1764"/>
                  <a:gd name="T53" fmla="*/ 2244 h 7857"/>
                  <a:gd name="T54" fmla="*/ 1002 w 1764"/>
                  <a:gd name="T55" fmla="*/ 1712 h 7857"/>
                  <a:gd name="T56" fmla="*/ 911 w 1764"/>
                  <a:gd name="T57" fmla="*/ 1228 h 7857"/>
                  <a:gd name="T58" fmla="*/ 771 w 1764"/>
                  <a:gd name="T59" fmla="*/ 805 h 7857"/>
                  <a:gd name="T60" fmla="*/ 575 w 1764"/>
                  <a:gd name="T61" fmla="*/ 452 h 7857"/>
                  <a:gd name="T62" fmla="*/ 320 w 1764"/>
                  <a:gd name="T63" fmla="*/ 179 h 7857"/>
                  <a:gd name="T64" fmla="*/ 0 w 1764"/>
                  <a:gd name="T65" fmla="*/ 0 h 7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4" h="7857">
                    <a:moveTo>
                      <a:pt x="0" y="0"/>
                    </a:moveTo>
                    <a:lnTo>
                      <a:pt x="281" y="78"/>
                    </a:lnTo>
                    <a:lnTo>
                      <a:pt x="533" y="179"/>
                    </a:lnTo>
                    <a:lnTo>
                      <a:pt x="759" y="305"/>
                    </a:lnTo>
                    <a:lnTo>
                      <a:pt x="959" y="452"/>
                    </a:lnTo>
                    <a:lnTo>
                      <a:pt x="1134" y="618"/>
                    </a:lnTo>
                    <a:lnTo>
                      <a:pt x="1284" y="805"/>
                    </a:lnTo>
                    <a:lnTo>
                      <a:pt x="1412" y="1008"/>
                    </a:lnTo>
                    <a:lnTo>
                      <a:pt x="1519" y="1228"/>
                    </a:lnTo>
                    <a:lnTo>
                      <a:pt x="1604" y="1463"/>
                    </a:lnTo>
                    <a:lnTo>
                      <a:pt x="1670" y="1712"/>
                    </a:lnTo>
                    <a:lnTo>
                      <a:pt x="1718" y="1973"/>
                    </a:lnTo>
                    <a:lnTo>
                      <a:pt x="1749" y="2244"/>
                    </a:lnTo>
                    <a:lnTo>
                      <a:pt x="1764" y="2525"/>
                    </a:lnTo>
                    <a:lnTo>
                      <a:pt x="1763" y="2815"/>
                    </a:lnTo>
                    <a:lnTo>
                      <a:pt x="1747" y="3110"/>
                    </a:lnTo>
                    <a:lnTo>
                      <a:pt x="1720" y="3411"/>
                    </a:lnTo>
                    <a:lnTo>
                      <a:pt x="1680" y="3717"/>
                    </a:lnTo>
                    <a:lnTo>
                      <a:pt x="1630" y="4025"/>
                    </a:lnTo>
                    <a:lnTo>
                      <a:pt x="1570" y="4335"/>
                    </a:lnTo>
                    <a:lnTo>
                      <a:pt x="1500" y="4644"/>
                    </a:lnTo>
                    <a:lnTo>
                      <a:pt x="1424" y="4952"/>
                    </a:lnTo>
                    <a:lnTo>
                      <a:pt x="1341" y="5256"/>
                    </a:lnTo>
                    <a:lnTo>
                      <a:pt x="1253" y="5557"/>
                    </a:lnTo>
                    <a:lnTo>
                      <a:pt x="1161" y="5854"/>
                    </a:lnTo>
                    <a:lnTo>
                      <a:pt x="1066" y="6142"/>
                    </a:lnTo>
                    <a:lnTo>
                      <a:pt x="969" y="6423"/>
                    </a:lnTo>
                    <a:lnTo>
                      <a:pt x="870" y="6693"/>
                    </a:lnTo>
                    <a:lnTo>
                      <a:pt x="772" y="6953"/>
                    </a:lnTo>
                    <a:lnTo>
                      <a:pt x="675" y="7202"/>
                    </a:lnTo>
                    <a:lnTo>
                      <a:pt x="580" y="7436"/>
                    </a:lnTo>
                    <a:lnTo>
                      <a:pt x="489" y="7654"/>
                    </a:lnTo>
                    <a:lnTo>
                      <a:pt x="403" y="7857"/>
                    </a:lnTo>
                    <a:lnTo>
                      <a:pt x="241" y="7857"/>
                    </a:lnTo>
                    <a:lnTo>
                      <a:pt x="294" y="7654"/>
                    </a:lnTo>
                    <a:lnTo>
                      <a:pt x="348" y="7436"/>
                    </a:lnTo>
                    <a:lnTo>
                      <a:pt x="405" y="7202"/>
                    </a:lnTo>
                    <a:lnTo>
                      <a:pt x="463" y="6953"/>
                    </a:lnTo>
                    <a:lnTo>
                      <a:pt x="522" y="6693"/>
                    </a:lnTo>
                    <a:lnTo>
                      <a:pt x="581" y="6423"/>
                    </a:lnTo>
                    <a:lnTo>
                      <a:pt x="639" y="6142"/>
                    </a:lnTo>
                    <a:lnTo>
                      <a:pt x="697" y="5854"/>
                    </a:lnTo>
                    <a:lnTo>
                      <a:pt x="752" y="5557"/>
                    </a:lnTo>
                    <a:lnTo>
                      <a:pt x="805" y="5256"/>
                    </a:lnTo>
                    <a:lnTo>
                      <a:pt x="855" y="4952"/>
                    </a:lnTo>
                    <a:lnTo>
                      <a:pt x="901" y="4644"/>
                    </a:lnTo>
                    <a:lnTo>
                      <a:pt x="941" y="4335"/>
                    </a:lnTo>
                    <a:lnTo>
                      <a:pt x="977" y="4025"/>
                    </a:lnTo>
                    <a:lnTo>
                      <a:pt x="1007" y="3717"/>
                    </a:lnTo>
                    <a:lnTo>
                      <a:pt x="1031" y="3411"/>
                    </a:lnTo>
                    <a:lnTo>
                      <a:pt x="1049" y="3110"/>
                    </a:lnTo>
                    <a:lnTo>
                      <a:pt x="1057" y="2815"/>
                    </a:lnTo>
                    <a:lnTo>
                      <a:pt x="1058" y="2525"/>
                    </a:lnTo>
                    <a:lnTo>
                      <a:pt x="1049" y="2244"/>
                    </a:lnTo>
                    <a:lnTo>
                      <a:pt x="1031" y="1973"/>
                    </a:lnTo>
                    <a:lnTo>
                      <a:pt x="1002" y="1712"/>
                    </a:lnTo>
                    <a:lnTo>
                      <a:pt x="963" y="1463"/>
                    </a:lnTo>
                    <a:lnTo>
                      <a:pt x="911" y="1228"/>
                    </a:lnTo>
                    <a:lnTo>
                      <a:pt x="848" y="1008"/>
                    </a:lnTo>
                    <a:lnTo>
                      <a:pt x="771" y="805"/>
                    </a:lnTo>
                    <a:lnTo>
                      <a:pt x="680" y="618"/>
                    </a:lnTo>
                    <a:lnTo>
                      <a:pt x="575" y="452"/>
                    </a:lnTo>
                    <a:lnTo>
                      <a:pt x="455" y="305"/>
                    </a:lnTo>
                    <a:lnTo>
                      <a:pt x="320" y="179"/>
                    </a:lnTo>
                    <a:lnTo>
                      <a:pt x="168" y="78"/>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28">
                <a:extLst>
                  <a:ext uri="{FF2B5EF4-FFF2-40B4-BE49-F238E27FC236}">
                    <a16:creationId xmlns:a16="http://schemas.microsoft.com/office/drawing/2014/main" id="{5408313D-2832-7E60-D312-6835877A2D74}"/>
                  </a:ext>
                </a:extLst>
              </p:cNvPr>
              <p:cNvSpPr>
                <a:spLocks noEditPoints="1"/>
              </p:cNvSpPr>
              <p:nvPr/>
            </p:nvSpPr>
            <p:spPr bwMode="auto">
              <a:xfrm>
                <a:off x="8610051" y="4232728"/>
                <a:ext cx="506413" cy="1588"/>
              </a:xfrm>
              <a:custGeom>
                <a:avLst/>
                <a:gdLst>
                  <a:gd name="T0" fmla="*/ 1569 w 1595"/>
                  <a:gd name="T1" fmla="*/ 9 h 9"/>
                  <a:gd name="T2" fmla="*/ 1589 w 1595"/>
                  <a:gd name="T3" fmla="*/ 9 h 9"/>
                  <a:gd name="T4" fmla="*/ 1589 w 1595"/>
                  <a:gd name="T5" fmla="*/ 9 h 9"/>
                  <a:gd name="T6" fmla="*/ 20 w 1595"/>
                  <a:gd name="T7" fmla="*/ 9 h 9"/>
                  <a:gd name="T8" fmla="*/ 0 w 1595"/>
                  <a:gd name="T9" fmla="*/ 9 h 9"/>
                  <a:gd name="T10" fmla="*/ 0 w 1595"/>
                  <a:gd name="T11" fmla="*/ 9 h 9"/>
                  <a:gd name="T12" fmla="*/ 20 w 1595"/>
                  <a:gd name="T13" fmla="*/ 9 h 9"/>
                  <a:gd name="T14" fmla="*/ 0 w 1595"/>
                  <a:gd name="T15" fmla="*/ 9 h 9"/>
                  <a:gd name="T16" fmla="*/ 0 w 1595"/>
                  <a:gd name="T17" fmla="*/ 9 h 9"/>
                  <a:gd name="T18" fmla="*/ 1589 w 1595"/>
                  <a:gd name="T19" fmla="*/ 9 h 9"/>
                  <a:gd name="T20" fmla="*/ 1589 w 1595"/>
                  <a:gd name="T21" fmla="*/ 9 h 9"/>
                  <a:gd name="T22" fmla="*/ 1589 w 1595"/>
                  <a:gd name="T23" fmla="*/ 9 h 9"/>
                  <a:gd name="T24" fmla="*/ 0 w 1595"/>
                  <a:gd name="T25" fmla="*/ 9 h 9"/>
                  <a:gd name="T26" fmla="*/ 0 w 1595"/>
                  <a:gd name="T27" fmla="*/ 9 h 9"/>
                  <a:gd name="T28" fmla="*/ 0 w 1595"/>
                  <a:gd name="T29" fmla="*/ 9 h 9"/>
                  <a:gd name="T30" fmla="*/ 1589 w 1595"/>
                  <a:gd name="T31" fmla="*/ 9 h 9"/>
                  <a:gd name="T32" fmla="*/ 1589 w 1595"/>
                  <a:gd name="T33" fmla="*/ 9 h 9"/>
                  <a:gd name="T34" fmla="*/ 1589 w 1595"/>
                  <a:gd name="T35" fmla="*/ 9 h 9"/>
                  <a:gd name="T36" fmla="*/ 1590 w 1595"/>
                  <a:gd name="T37" fmla="*/ 9 h 9"/>
                  <a:gd name="T38" fmla="*/ 1590 w 1595"/>
                  <a:gd name="T39" fmla="*/ 9 h 9"/>
                  <a:gd name="T40" fmla="*/ 1590 w 1595"/>
                  <a:gd name="T41" fmla="*/ 9 h 9"/>
                  <a:gd name="T42" fmla="*/ 0 w 1595"/>
                  <a:gd name="T43" fmla="*/ 9 h 9"/>
                  <a:gd name="T44" fmla="*/ 0 w 1595"/>
                  <a:gd name="T45" fmla="*/ 9 h 9"/>
                  <a:gd name="T46" fmla="*/ 1590 w 1595"/>
                  <a:gd name="T47" fmla="*/ 8 h 9"/>
                  <a:gd name="T48" fmla="*/ 1590 w 1595"/>
                  <a:gd name="T49" fmla="*/ 8 h 9"/>
                  <a:gd name="T50" fmla="*/ 1590 w 1595"/>
                  <a:gd name="T51" fmla="*/ 8 h 9"/>
                  <a:gd name="T52" fmla="*/ 1590 w 1595"/>
                  <a:gd name="T53" fmla="*/ 8 h 9"/>
                  <a:gd name="T54" fmla="*/ 1591 w 1595"/>
                  <a:gd name="T55" fmla="*/ 7 h 9"/>
                  <a:gd name="T56" fmla="*/ 1590 w 1595"/>
                  <a:gd name="T57" fmla="*/ 8 h 9"/>
                  <a:gd name="T58" fmla="*/ 1591 w 1595"/>
                  <a:gd name="T59" fmla="*/ 7 h 9"/>
                  <a:gd name="T60" fmla="*/ 1591 w 1595"/>
                  <a:gd name="T61" fmla="*/ 7 h 9"/>
                  <a:gd name="T62" fmla="*/ 1591 w 1595"/>
                  <a:gd name="T63" fmla="*/ 7 h 9"/>
                  <a:gd name="T64" fmla="*/ 1592 w 1595"/>
                  <a:gd name="T65" fmla="*/ 6 h 9"/>
                  <a:gd name="T66" fmla="*/ 1592 w 1595"/>
                  <a:gd name="T67" fmla="*/ 6 h 9"/>
                  <a:gd name="T68" fmla="*/ 1594 w 1595"/>
                  <a:gd name="T69" fmla="*/ 3 h 9"/>
                  <a:gd name="T70" fmla="*/ 1595 w 1595"/>
                  <a:gd name="T71" fmla="*/ 1 h 9"/>
                  <a:gd name="T72" fmla="*/ 1594 w 1595"/>
                  <a:gd name="T73" fmla="*/ 3 h 9"/>
                  <a:gd name="T74" fmla="*/ 1595 w 1595"/>
                  <a:gd name="T75" fmla="*/ 0 h 9"/>
                  <a:gd name="T76" fmla="*/ 1595 w 1595"/>
                  <a:gd name="T7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5" h="9">
                    <a:moveTo>
                      <a:pt x="1589" y="9"/>
                    </a:moveTo>
                    <a:lnTo>
                      <a:pt x="1569" y="9"/>
                    </a:lnTo>
                    <a:lnTo>
                      <a:pt x="1589" y="9"/>
                    </a:lnTo>
                    <a:lnTo>
                      <a:pt x="1589" y="9"/>
                    </a:lnTo>
                    <a:lnTo>
                      <a:pt x="1589" y="9"/>
                    </a:lnTo>
                    <a:lnTo>
                      <a:pt x="1589" y="9"/>
                    </a:lnTo>
                    <a:lnTo>
                      <a:pt x="1589" y="9"/>
                    </a:lnTo>
                    <a:close/>
                    <a:moveTo>
                      <a:pt x="20" y="9"/>
                    </a:moveTo>
                    <a:lnTo>
                      <a:pt x="0" y="9"/>
                    </a:lnTo>
                    <a:lnTo>
                      <a:pt x="0" y="9"/>
                    </a:lnTo>
                    <a:lnTo>
                      <a:pt x="0" y="9"/>
                    </a:lnTo>
                    <a:lnTo>
                      <a:pt x="0" y="9"/>
                    </a:lnTo>
                    <a:lnTo>
                      <a:pt x="0" y="9"/>
                    </a:lnTo>
                    <a:lnTo>
                      <a:pt x="20" y="9"/>
                    </a:lnTo>
                    <a:close/>
                    <a:moveTo>
                      <a:pt x="0" y="9"/>
                    </a:moveTo>
                    <a:lnTo>
                      <a:pt x="0" y="9"/>
                    </a:lnTo>
                    <a:lnTo>
                      <a:pt x="0" y="9"/>
                    </a:lnTo>
                    <a:lnTo>
                      <a:pt x="0" y="9"/>
                    </a:lnTo>
                    <a:lnTo>
                      <a:pt x="0" y="9"/>
                    </a:lnTo>
                    <a:close/>
                    <a:moveTo>
                      <a:pt x="1589" y="9"/>
                    </a:moveTo>
                    <a:lnTo>
                      <a:pt x="1589" y="9"/>
                    </a:lnTo>
                    <a:lnTo>
                      <a:pt x="1589" y="9"/>
                    </a:lnTo>
                    <a:lnTo>
                      <a:pt x="1589" y="9"/>
                    </a:lnTo>
                    <a:lnTo>
                      <a:pt x="1589" y="9"/>
                    </a:lnTo>
                    <a:close/>
                    <a:moveTo>
                      <a:pt x="0" y="9"/>
                    </a:moveTo>
                    <a:lnTo>
                      <a:pt x="0" y="9"/>
                    </a:lnTo>
                    <a:lnTo>
                      <a:pt x="0" y="9"/>
                    </a:lnTo>
                    <a:lnTo>
                      <a:pt x="0" y="9"/>
                    </a:lnTo>
                    <a:lnTo>
                      <a:pt x="0" y="9"/>
                    </a:lnTo>
                    <a:lnTo>
                      <a:pt x="0" y="9"/>
                    </a:lnTo>
                    <a:close/>
                    <a:moveTo>
                      <a:pt x="1589" y="9"/>
                    </a:moveTo>
                    <a:lnTo>
                      <a:pt x="1589" y="9"/>
                    </a:lnTo>
                    <a:lnTo>
                      <a:pt x="1589" y="9"/>
                    </a:lnTo>
                    <a:lnTo>
                      <a:pt x="1589" y="9"/>
                    </a:lnTo>
                    <a:lnTo>
                      <a:pt x="1589" y="9"/>
                    </a:lnTo>
                    <a:lnTo>
                      <a:pt x="1589" y="9"/>
                    </a:lnTo>
                    <a:close/>
                    <a:moveTo>
                      <a:pt x="1590" y="9"/>
                    </a:moveTo>
                    <a:lnTo>
                      <a:pt x="1590" y="9"/>
                    </a:lnTo>
                    <a:lnTo>
                      <a:pt x="1590" y="9"/>
                    </a:lnTo>
                    <a:lnTo>
                      <a:pt x="1590" y="9"/>
                    </a:lnTo>
                    <a:lnTo>
                      <a:pt x="1589" y="9"/>
                    </a:lnTo>
                    <a:lnTo>
                      <a:pt x="1590" y="9"/>
                    </a:lnTo>
                    <a:close/>
                    <a:moveTo>
                      <a:pt x="0" y="9"/>
                    </a:moveTo>
                    <a:lnTo>
                      <a:pt x="0" y="9"/>
                    </a:lnTo>
                    <a:lnTo>
                      <a:pt x="0" y="9"/>
                    </a:lnTo>
                    <a:lnTo>
                      <a:pt x="0" y="9"/>
                    </a:lnTo>
                    <a:lnTo>
                      <a:pt x="0" y="9"/>
                    </a:lnTo>
                    <a:close/>
                    <a:moveTo>
                      <a:pt x="1590" y="8"/>
                    </a:moveTo>
                    <a:lnTo>
                      <a:pt x="1590" y="8"/>
                    </a:lnTo>
                    <a:lnTo>
                      <a:pt x="1590" y="8"/>
                    </a:lnTo>
                    <a:lnTo>
                      <a:pt x="1590" y="8"/>
                    </a:lnTo>
                    <a:lnTo>
                      <a:pt x="1590" y="8"/>
                    </a:lnTo>
                    <a:lnTo>
                      <a:pt x="1590" y="8"/>
                    </a:lnTo>
                    <a:close/>
                    <a:moveTo>
                      <a:pt x="1590" y="8"/>
                    </a:moveTo>
                    <a:lnTo>
                      <a:pt x="1591" y="8"/>
                    </a:lnTo>
                    <a:lnTo>
                      <a:pt x="1591" y="7"/>
                    </a:lnTo>
                    <a:lnTo>
                      <a:pt x="1591" y="8"/>
                    </a:lnTo>
                    <a:lnTo>
                      <a:pt x="1590" y="8"/>
                    </a:lnTo>
                    <a:close/>
                    <a:moveTo>
                      <a:pt x="1591" y="7"/>
                    </a:moveTo>
                    <a:lnTo>
                      <a:pt x="1591" y="7"/>
                    </a:lnTo>
                    <a:lnTo>
                      <a:pt x="1591" y="7"/>
                    </a:lnTo>
                    <a:lnTo>
                      <a:pt x="1591" y="7"/>
                    </a:lnTo>
                    <a:lnTo>
                      <a:pt x="1591" y="7"/>
                    </a:lnTo>
                    <a:lnTo>
                      <a:pt x="1591" y="7"/>
                    </a:lnTo>
                    <a:close/>
                    <a:moveTo>
                      <a:pt x="1592" y="6"/>
                    </a:moveTo>
                    <a:lnTo>
                      <a:pt x="1592" y="6"/>
                    </a:lnTo>
                    <a:lnTo>
                      <a:pt x="1592" y="6"/>
                    </a:lnTo>
                    <a:lnTo>
                      <a:pt x="1592" y="6"/>
                    </a:lnTo>
                    <a:lnTo>
                      <a:pt x="1592" y="6"/>
                    </a:lnTo>
                    <a:close/>
                    <a:moveTo>
                      <a:pt x="1594" y="3"/>
                    </a:moveTo>
                    <a:lnTo>
                      <a:pt x="1594" y="3"/>
                    </a:lnTo>
                    <a:lnTo>
                      <a:pt x="1595" y="1"/>
                    </a:lnTo>
                    <a:lnTo>
                      <a:pt x="1594" y="3"/>
                    </a:lnTo>
                    <a:lnTo>
                      <a:pt x="1594" y="3"/>
                    </a:lnTo>
                    <a:close/>
                    <a:moveTo>
                      <a:pt x="1595" y="0"/>
                    </a:moveTo>
                    <a:lnTo>
                      <a:pt x="1595" y="0"/>
                    </a:lnTo>
                    <a:lnTo>
                      <a:pt x="1595" y="0"/>
                    </a:lnTo>
                    <a:lnTo>
                      <a:pt x="1595" y="0"/>
                    </a:lnTo>
                    <a:lnTo>
                      <a:pt x="159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29">
                <a:extLst>
                  <a:ext uri="{FF2B5EF4-FFF2-40B4-BE49-F238E27FC236}">
                    <a16:creationId xmlns:a16="http://schemas.microsoft.com/office/drawing/2014/main" id="{5027882C-A118-8CC6-3CFE-FD1F4727C3B2}"/>
                  </a:ext>
                </a:extLst>
              </p:cNvPr>
              <p:cNvSpPr>
                <a:spLocks/>
              </p:cNvSpPr>
              <p:nvPr/>
            </p:nvSpPr>
            <p:spPr bwMode="auto">
              <a:xfrm>
                <a:off x="8192538" y="3577091"/>
                <a:ext cx="490538" cy="657225"/>
              </a:xfrm>
              <a:custGeom>
                <a:avLst/>
                <a:gdLst>
                  <a:gd name="T0" fmla="*/ 1373 w 1545"/>
                  <a:gd name="T1" fmla="*/ 2488 h 2488"/>
                  <a:gd name="T2" fmla="*/ 1314 w 1545"/>
                  <a:gd name="T3" fmla="*/ 2488 h 2488"/>
                  <a:gd name="T4" fmla="*/ 1314 w 1545"/>
                  <a:gd name="T5" fmla="*/ 2488 h 2488"/>
                  <a:gd name="T6" fmla="*/ 1314 w 1545"/>
                  <a:gd name="T7" fmla="*/ 2488 h 2488"/>
                  <a:gd name="T8" fmla="*/ 1314 w 1545"/>
                  <a:gd name="T9" fmla="*/ 2488 h 2488"/>
                  <a:gd name="T10" fmla="*/ 1314 w 1545"/>
                  <a:gd name="T11" fmla="*/ 2488 h 2488"/>
                  <a:gd name="T12" fmla="*/ 1314 w 1545"/>
                  <a:gd name="T13" fmla="*/ 2488 h 2488"/>
                  <a:gd name="T14" fmla="*/ 1314 w 1545"/>
                  <a:gd name="T15" fmla="*/ 2488 h 2488"/>
                  <a:gd name="T16" fmla="*/ 1277 w 1545"/>
                  <a:gd name="T17" fmla="*/ 2435 h 2488"/>
                  <a:gd name="T18" fmla="*/ 1186 w 1545"/>
                  <a:gd name="T19" fmla="*/ 2300 h 2488"/>
                  <a:gd name="T20" fmla="*/ 1050 w 1545"/>
                  <a:gd name="T21" fmla="*/ 2093 h 2488"/>
                  <a:gd name="T22" fmla="*/ 877 w 1545"/>
                  <a:gd name="T23" fmla="*/ 1820 h 2488"/>
                  <a:gd name="T24" fmla="*/ 678 w 1545"/>
                  <a:gd name="T25" fmla="*/ 1489 h 2488"/>
                  <a:gd name="T26" fmla="*/ 570 w 1545"/>
                  <a:gd name="T27" fmla="*/ 1306 h 2488"/>
                  <a:gd name="T28" fmla="*/ 459 w 1545"/>
                  <a:gd name="T29" fmla="*/ 1110 h 2488"/>
                  <a:gd name="T30" fmla="*/ 345 w 1545"/>
                  <a:gd name="T31" fmla="*/ 903 h 2488"/>
                  <a:gd name="T32" fmla="*/ 230 w 1545"/>
                  <a:gd name="T33" fmla="*/ 688 h 2488"/>
                  <a:gd name="T34" fmla="*/ 115 w 1545"/>
                  <a:gd name="T35" fmla="*/ 464 h 2488"/>
                  <a:gd name="T36" fmla="*/ 0 w 1545"/>
                  <a:gd name="T37" fmla="*/ 233 h 2488"/>
                  <a:gd name="T38" fmla="*/ 67 w 1545"/>
                  <a:gd name="T39" fmla="*/ 173 h 2488"/>
                  <a:gd name="T40" fmla="*/ 136 w 1545"/>
                  <a:gd name="T41" fmla="*/ 115 h 2488"/>
                  <a:gd name="T42" fmla="*/ 205 w 1545"/>
                  <a:gd name="T43" fmla="*/ 57 h 2488"/>
                  <a:gd name="T44" fmla="*/ 275 w 1545"/>
                  <a:gd name="T45" fmla="*/ 0 h 2488"/>
                  <a:gd name="T46" fmla="*/ 349 w 1545"/>
                  <a:gd name="T47" fmla="*/ 180 h 2488"/>
                  <a:gd name="T48" fmla="*/ 426 w 1545"/>
                  <a:gd name="T49" fmla="*/ 359 h 2488"/>
                  <a:gd name="T50" fmla="*/ 505 w 1545"/>
                  <a:gd name="T51" fmla="*/ 535 h 2488"/>
                  <a:gd name="T52" fmla="*/ 586 w 1545"/>
                  <a:gd name="T53" fmla="*/ 709 h 2488"/>
                  <a:gd name="T54" fmla="*/ 667 w 1545"/>
                  <a:gd name="T55" fmla="*/ 880 h 2488"/>
                  <a:gd name="T56" fmla="*/ 750 w 1545"/>
                  <a:gd name="T57" fmla="*/ 1048 h 2488"/>
                  <a:gd name="T58" fmla="*/ 915 w 1545"/>
                  <a:gd name="T59" fmla="*/ 1373 h 2488"/>
                  <a:gd name="T60" fmla="*/ 1081 w 1545"/>
                  <a:gd name="T61" fmla="*/ 1682 h 2488"/>
                  <a:gd name="T62" fmla="*/ 1243 w 1545"/>
                  <a:gd name="T63" fmla="*/ 1973 h 2488"/>
                  <a:gd name="T64" fmla="*/ 1398 w 1545"/>
                  <a:gd name="T65" fmla="*/ 2242 h 2488"/>
                  <a:gd name="T66" fmla="*/ 1545 w 1545"/>
                  <a:gd name="T67" fmla="*/ 2488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5" h="2488">
                    <a:moveTo>
                      <a:pt x="1545" y="2488"/>
                    </a:moveTo>
                    <a:lnTo>
                      <a:pt x="1373" y="2488"/>
                    </a:lnTo>
                    <a:lnTo>
                      <a:pt x="1334" y="2488"/>
                    </a:lnTo>
                    <a:lnTo>
                      <a:pt x="1314" y="2488"/>
                    </a:lnTo>
                    <a:lnTo>
                      <a:pt x="1314" y="2488"/>
                    </a:lnTo>
                    <a:lnTo>
                      <a:pt x="1314" y="2488"/>
                    </a:lnTo>
                    <a:lnTo>
                      <a:pt x="1314" y="2488"/>
                    </a:lnTo>
                    <a:lnTo>
                      <a:pt x="1314" y="2488"/>
                    </a:lnTo>
                    <a:lnTo>
                      <a:pt x="1314" y="2488"/>
                    </a:lnTo>
                    <a:lnTo>
                      <a:pt x="1314" y="2488"/>
                    </a:lnTo>
                    <a:lnTo>
                      <a:pt x="1314" y="2488"/>
                    </a:lnTo>
                    <a:lnTo>
                      <a:pt x="1314" y="2488"/>
                    </a:lnTo>
                    <a:lnTo>
                      <a:pt x="1314" y="2488"/>
                    </a:lnTo>
                    <a:lnTo>
                      <a:pt x="1314" y="2488"/>
                    </a:lnTo>
                    <a:lnTo>
                      <a:pt x="1314" y="2488"/>
                    </a:lnTo>
                    <a:lnTo>
                      <a:pt x="1314" y="2488"/>
                    </a:lnTo>
                    <a:lnTo>
                      <a:pt x="1303" y="2471"/>
                    </a:lnTo>
                    <a:lnTo>
                      <a:pt x="1277" y="2435"/>
                    </a:lnTo>
                    <a:lnTo>
                      <a:pt x="1238" y="2377"/>
                    </a:lnTo>
                    <a:lnTo>
                      <a:pt x="1186" y="2300"/>
                    </a:lnTo>
                    <a:lnTo>
                      <a:pt x="1123" y="2205"/>
                    </a:lnTo>
                    <a:lnTo>
                      <a:pt x="1050" y="2093"/>
                    </a:lnTo>
                    <a:lnTo>
                      <a:pt x="968" y="1964"/>
                    </a:lnTo>
                    <a:lnTo>
                      <a:pt x="877" y="1820"/>
                    </a:lnTo>
                    <a:lnTo>
                      <a:pt x="781" y="1662"/>
                    </a:lnTo>
                    <a:lnTo>
                      <a:pt x="678" y="1489"/>
                    </a:lnTo>
                    <a:lnTo>
                      <a:pt x="624" y="1399"/>
                    </a:lnTo>
                    <a:lnTo>
                      <a:pt x="570" y="1306"/>
                    </a:lnTo>
                    <a:lnTo>
                      <a:pt x="515" y="1209"/>
                    </a:lnTo>
                    <a:lnTo>
                      <a:pt x="459" y="1110"/>
                    </a:lnTo>
                    <a:lnTo>
                      <a:pt x="402" y="1008"/>
                    </a:lnTo>
                    <a:lnTo>
                      <a:pt x="345" y="903"/>
                    </a:lnTo>
                    <a:lnTo>
                      <a:pt x="288" y="797"/>
                    </a:lnTo>
                    <a:lnTo>
                      <a:pt x="230" y="688"/>
                    </a:lnTo>
                    <a:lnTo>
                      <a:pt x="172" y="577"/>
                    </a:lnTo>
                    <a:lnTo>
                      <a:pt x="115" y="464"/>
                    </a:lnTo>
                    <a:lnTo>
                      <a:pt x="57" y="349"/>
                    </a:lnTo>
                    <a:lnTo>
                      <a:pt x="0" y="233"/>
                    </a:lnTo>
                    <a:lnTo>
                      <a:pt x="33" y="203"/>
                    </a:lnTo>
                    <a:lnTo>
                      <a:pt x="67" y="173"/>
                    </a:lnTo>
                    <a:lnTo>
                      <a:pt x="101" y="145"/>
                    </a:lnTo>
                    <a:lnTo>
                      <a:pt x="136" y="115"/>
                    </a:lnTo>
                    <a:lnTo>
                      <a:pt x="170" y="86"/>
                    </a:lnTo>
                    <a:lnTo>
                      <a:pt x="205" y="57"/>
                    </a:lnTo>
                    <a:lnTo>
                      <a:pt x="239" y="29"/>
                    </a:lnTo>
                    <a:lnTo>
                      <a:pt x="275" y="0"/>
                    </a:lnTo>
                    <a:lnTo>
                      <a:pt x="312" y="90"/>
                    </a:lnTo>
                    <a:lnTo>
                      <a:pt x="349" y="180"/>
                    </a:lnTo>
                    <a:lnTo>
                      <a:pt x="388" y="270"/>
                    </a:lnTo>
                    <a:lnTo>
                      <a:pt x="426" y="359"/>
                    </a:lnTo>
                    <a:lnTo>
                      <a:pt x="466" y="447"/>
                    </a:lnTo>
                    <a:lnTo>
                      <a:pt x="505" y="535"/>
                    </a:lnTo>
                    <a:lnTo>
                      <a:pt x="545" y="623"/>
                    </a:lnTo>
                    <a:lnTo>
                      <a:pt x="586" y="709"/>
                    </a:lnTo>
                    <a:lnTo>
                      <a:pt x="626" y="795"/>
                    </a:lnTo>
                    <a:lnTo>
                      <a:pt x="667" y="880"/>
                    </a:lnTo>
                    <a:lnTo>
                      <a:pt x="708" y="965"/>
                    </a:lnTo>
                    <a:lnTo>
                      <a:pt x="750" y="1048"/>
                    </a:lnTo>
                    <a:lnTo>
                      <a:pt x="832" y="1212"/>
                    </a:lnTo>
                    <a:lnTo>
                      <a:pt x="915" y="1373"/>
                    </a:lnTo>
                    <a:lnTo>
                      <a:pt x="998" y="1531"/>
                    </a:lnTo>
                    <a:lnTo>
                      <a:pt x="1081" y="1682"/>
                    </a:lnTo>
                    <a:lnTo>
                      <a:pt x="1162" y="1830"/>
                    </a:lnTo>
                    <a:lnTo>
                      <a:pt x="1243" y="1973"/>
                    </a:lnTo>
                    <a:lnTo>
                      <a:pt x="1321" y="2111"/>
                    </a:lnTo>
                    <a:lnTo>
                      <a:pt x="1398" y="2242"/>
                    </a:lnTo>
                    <a:lnTo>
                      <a:pt x="1473" y="2369"/>
                    </a:lnTo>
                    <a:lnTo>
                      <a:pt x="1545" y="2488"/>
                    </a:lnTo>
                    <a:close/>
                  </a:path>
                </a:pathLst>
              </a:custGeom>
              <a:solidFill>
                <a:srgbClr val="AD5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30">
                <a:extLst>
                  <a:ext uri="{FF2B5EF4-FFF2-40B4-BE49-F238E27FC236}">
                    <a16:creationId xmlns:a16="http://schemas.microsoft.com/office/drawing/2014/main" id="{3943AA70-9100-CA4A-4E0D-1C2D81D58FBB}"/>
                  </a:ext>
                </a:extLst>
              </p:cNvPr>
              <p:cNvSpPr>
                <a:spLocks/>
              </p:cNvSpPr>
              <p:nvPr/>
            </p:nvSpPr>
            <p:spPr bwMode="auto">
              <a:xfrm>
                <a:off x="8279851" y="3488191"/>
                <a:ext cx="455613" cy="746125"/>
              </a:xfrm>
              <a:custGeom>
                <a:avLst/>
                <a:gdLst>
                  <a:gd name="T0" fmla="*/ 1431 w 1431"/>
                  <a:gd name="T1" fmla="*/ 2822 h 2822"/>
                  <a:gd name="T2" fmla="*/ 1270 w 1431"/>
                  <a:gd name="T3" fmla="*/ 2822 h 2822"/>
                  <a:gd name="T4" fmla="*/ 1198 w 1431"/>
                  <a:gd name="T5" fmla="*/ 2703 h 2822"/>
                  <a:gd name="T6" fmla="*/ 1123 w 1431"/>
                  <a:gd name="T7" fmla="*/ 2576 h 2822"/>
                  <a:gd name="T8" fmla="*/ 1046 w 1431"/>
                  <a:gd name="T9" fmla="*/ 2445 h 2822"/>
                  <a:gd name="T10" fmla="*/ 968 w 1431"/>
                  <a:gd name="T11" fmla="*/ 2307 h 2822"/>
                  <a:gd name="T12" fmla="*/ 887 w 1431"/>
                  <a:gd name="T13" fmla="*/ 2164 h 2822"/>
                  <a:gd name="T14" fmla="*/ 806 w 1431"/>
                  <a:gd name="T15" fmla="*/ 2016 h 2822"/>
                  <a:gd name="T16" fmla="*/ 723 w 1431"/>
                  <a:gd name="T17" fmla="*/ 1865 h 2822"/>
                  <a:gd name="T18" fmla="*/ 640 w 1431"/>
                  <a:gd name="T19" fmla="*/ 1707 h 2822"/>
                  <a:gd name="T20" fmla="*/ 557 w 1431"/>
                  <a:gd name="T21" fmla="*/ 1546 h 2822"/>
                  <a:gd name="T22" fmla="*/ 475 w 1431"/>
                  <a:gd name="T23" fmla="*/ 1382 h 2822"/>
                  <a:gd name="T24" fmla="*/ 433 w 1431"/>
                  <a:gd name="T25" fmla="*/ 1299 h 2822"/>
                  <a:gd name="T26" fmla="*/ 392 w 1431"/>
                  <a:gd name="T27" fmla="*/ 1214 h 2822"/>
                  <a:gd name="T28" fmla="*/ 351 w 1431"/>
                  <a:gd name="T29" fmla="*/ 1129 h 2822"/>
                  <a:gd name="T30" fmla="*/ 311 w 1431"/>
                  <a:gd name="T31" fmla="*/ 1043 h 2822"/>
                  <a:gd name="T32" fmla="*/ 270 w 1431"/>
                  <a:gd name="T33" fmla="*/ 957 h 2822"/>
                  <a:gd name="T34" fmla="*/ 230 w 1431"/>
                  <a:gd name="T35" fmla="*/ 869 h 2822"/>
                  <a:gd name="T36" fmla="*/ 191 w 1431"/>
                  <a:gd name="T37" fmla="*/ 781 h 2822"/>
                  <a:gd name="T38" fmla="*/ 151 w 1431"/>
                  <a:gd name="T39" fmla="*/ 693 h 2822"/>
                  <a:gd name="T40" fmla="*/ 113 w 1431"/>
                  <a:gd name="T41" fmla="*/ 604 h 2822"/>
                  <a:gd name="T42" fmla="*/ 74 w 1431"/>
                  <a:gd name="T43" fmla="*/ 514 h 2822"/>
                  <a:gd name="T44" fmla="*/ 37 w 1431"/>
                  <a:gd name="T45" fmla="*/ 424 h 2822"/>
                  <a:gd name="T46" fmla="*/ 0 w 1431"/>
                  <a:gd name="T47" fmla="*/ 334 h 2822"/>
                  <a:gd name="T48" fmla="*/ 53 w 1431"/>
                  <a:gd name="T49" fmla="*/ 291 h 2822"/>
                  <a:gd name="T50" fmla="*/ 106 w 1431"/>
                  <a:gd name="T51" fmla="*/ 249 h 2822"/>
                  <a:gd name="T52" fmla="*/ 158 w 1431"/>
                  <a:gd name="T53" fmla="*/ 206 h 2822"/>
                  <a:gd name="T54" fmla="*/ 212 w 1431"/>
                  <a:gd name="T55" fmla="*/ 164 h 2822"/>
                  <a:gd name="T56" fmla="*/ 266 w 1431"/>
                  <a:gd name="T57" fmla="*/ 123 h 2822"/>
                  <a:gd name="T58" fmla="*/ 320 w 1431"/>
                  <a:gd name="T59" fmla="*/ 81 h 2822"/>
                  <a:gd name="T60" fmla="*/ 375 w 1431"/>
                  <a:gd name="T61" fmla="*/ 40 h 2822"/>
                  <a:gd name="T62" fmla="*/ 430 w 1431"/>
                  <a:gd name="T63" fmla="*/ 0 h 2822"/>
                  <a:gd name="T64" fmla="*/ 458 w 1431"/>
                  <a:gd name="T65" fmla="*/ 101 h 2822"/>
                  <a:gd name="T66" fmla="*/ 486 w 1431"/>
                  <a:gd name="T67" fmla="*/ 204 h 2822"/>
                  <a:gd name="T68" fmla="*/ 515 w 1431"/>
                  <a:gd name="T69" fmla="*/ 306 h 2822"/>
                  <a:gd name="T70" fmla="*/ 544 w 1431"/>
                  <a:gd name="T71" fmla="*/ 406 h 2822"/>
                  <a:gd name="T72" fmla="*/ 574 w 1431"/>
                  <a:gd name="T73" fmla="*/ 507 h 2822"/>
                  <a:gd name="T74" fmla="*/ 606 w 1431"/>
                  <a:gd name="T75" fmla="*/ 607 h 2822"/>
                  <a:gd name="T76" fmla="*/ 636 w 1431"/>
                  <a:gd name="T77" fmla="*/ 706 h 2822"/>
                  <a:gd name="T78" fmla="*/ 668 w 1431"/>
                  <a:gd name="T79" fmla="*/ 805 h 2822"/>
                  <a:gd name="T80" fmla="*/ 699 w 1431"/>
                  <a:gd name="T81" fmla="*/ 902 h 2822"/>
                  <a:gd name="T82" fmla="*/ 731 w 1431"/>
                  <a:gd name="T83" fmla="*/ 999 h 2822"/>
                  <a:gd name="T84" fmla="*/ 763 w 1431"/>
                  <a:gd name="T85" fmla="*/ 1095 h 2822"/>
                  <a:gd name="T86" fmla="*/ 795 w 1431"/>
                  <a:gd name="T87" fmla="*/ 1191 h 2822"/>
                  <a:gd name="T88" fmla="*/ 861 w 1431"/>
                  <a:gd name="T89" fmla="*/ 1378 h 2822"/>
                  <a:gd name="T90" fmla="*/ 927 w 1431"/>
                  <a:gd name="T91" fmla="*/ 1561 h 2822"/>
                  <a:gd name="T92" fmla="*/ 994 w 1431"/>
                  <a:gd name="T93" fmla="*/ 1739 h 2822"/>
                  <a:gd name="T94" fmla="*/ 1059 w 1431"/>
                  <a:gd name="T95" fmla="*/ 1912 h 2822"/>
                  <a:gd name="T96" fmla="*/ 1124 w 1431"/>
                  <a:gd name="T97" fmla="*/ 2080 h 2822"/>
                  <a:gd name="T98" fmla="*/ 1189 w 1431"/>
                  <a:gd name="T99" fmla="*/ 2242 h 2822"/>
                  <a:gd name="T100" fmla="*/ 1252 w 1431"/>
                  <a:gd name="T101" fmla="*/ 2398 h 2822"/>
                  <a:gd name="T102" fmla="*/ 1313 w 1431"/>
                  <a:gd name="T103" fmla="*/ 2546 h 2822"/>
                  <a:gd name="T104" fmla="*/ 1373 w 1431"/>
                  <a:gd name="T105" fmla="*/ 2689 h 2822"/>
                  <a:gd name="T106" fmla="*/ 1431 w 1431"/>
                  <a:gd name="T107" fmla="*/ 2822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1" h="2822">
                    <a:moveTo>
                      <a:pt x="1431" y="2822"/>
                    </a:moveTo>
                    <a:lnTo>
                      <a:pt x="1270" y="2822"/>
                    </a:lnTo>
                    <a:lnTo>
                      <a:pt x="1198" y="2703"/>
                    </a:lnTo>
                    <a:lnTo>
                      <a:pt x="1123" y="2576"/>
                    </a:lnTo>
                    <a:lnTo>
                      <a:pt x="1046" y="2445"/>
                    </a:lnTo>
                    <a:lnTo>
                      <a:pt x="968" y="2307"/>
                    </a:lnTo>
                    <a:lnTo>
                      <a:pt x="887" y="2164"/>
                    </a:lnTo>
                    <a:lnTo>
                      <a:pt x="806" y="2016"/>
                    </a:lnTo>
                    <a:lnTo>
                      <a:pt x="723" y="1865"/>
                    </a:lnTo>
                    <a:lnTo>
                      <a:pt x="640" y="1707"/>
                    </a:lnTo>
                    <a:lnTo>
                      <a:pt x="557" y="1546"/>
                    </a:lnTo>
                    <a:lnTo>
                      <a:pt x="475" y="1382"/>
                    </a:lnTo>
                    <a:lnTo>
                      <a:pt x="433" y="1299"/>
                    </a:lnTo>
                    <a:lnTo>
                      <a:pt x="392" y="1214"/>
                    </a:lnTo>
                    <a:lnTo>
                      <a:pt x="351" y="1129"/>
                    </a:lnTo>
                    <a:lnTo>
                      <a:pt x="311" y="1043"/>
                    </a:lnTo>
                    <a:lnTo>
                      <a:pt x="270" y="957"/>
                    </a:lnTo>
                    <a:lnTo>
                      <a:pt x="230" y="869"/>
                    </a:lnTo>
                    <a:lnTo>
                      <a:pt x="191" y="781"/>
                    </a:lnTo>
                    <a:lnTo>
                      <a:pt x="151" y="693"/>
                    </a:lnTo>
                    <a:lnTo>
                      <a:pt x="113" y="604"/>
                    </a:lnTo>
                    <a:lnTo>
                      <a:pt x="74" y="514"/>
                    </a:lnTo>
                    <a:lnTo>
                      <a:pt x="37" y="424"/>
                    </a:lnTo>
                    <a:lnTo>
                      <a:pt x="0" y="334"/>
                    </a:lnTo>
                    <a:lnTo>
                      <a:pt x="53" y="291"/>
                    </a:lnTo>
                    <a:lnTo>
                      <a:pt x="106" y="249"/>
                    </a:lnTo>
                    <a:lnTo>
                      <a:pt x="158" y="206"/>
                    </a:lnTo>
                    <a:lnTo>
                      <a:pt x="212" y="164"/>
                    </a:lnTo>
                    <a:lnTo>
                      <a:pt x="266" y="123"/>
                    </a:lnTo>
                    <a:lnTo>
                      <a:pt x="320" y="81"/>
                    </a:lnTo>
                    <a:lnTo>
                      <a:pt x="375" y="40"/>
                    </a:lnTo>
                    <a:lnTo>
                      <a:pt x="430" y="0"/>
                    </a:lnTo>
                    <a:lnTo>
                      <a:pt x="458" y="101"/>
                    </a:lnTo>
                    <a:lnTo>
                      <a:pt x="486" y="204"/>
                    </a:lnTo>
                    <a:lnTo>
                      <a:pt x="515" y="306"/>
                    </a:lnTo>
                    <a:lnTo>
                      <a:pt x="544" y="406"/>
                    </a:lnTo>
                    <a:lnTo>
                      <a:pt x="574" y="507"/>
                    </a:lnTo>
                    <a:lnTo>
                      <a:pt x="606" y="607"/>
                    </a:lnTo>
                    <a:lnTo>
                      <a:pt x="636" y="706"/>
                    </a:lnTo>
                    <a:lnTo>
                      <a:pt x="668" y="805"/>
                    </a:lnTo>
                    <a:lnTo>
                      <a:pt x="699" y="902"/>
                    </a:lnTo>
                    <a:lnTo>
                      <a:pt x="731" y="999"/>
                    </a:lnTo>
                    <a:lnTo>
                      <a:pt x="763" y="1095"/>
                    </a:lnTo>
                    <a:lnTo>
                      <a:pt x="795" y="1191"/>
                    </a:lnTo>
                    <a:lnTo>
                      <a:pt x="861" y="1378"/>
                    </a:lnTo>
                    <a:lnTo>
                      <a:pt x="927" y="1561"/>
                    </a:lnTo>
                    <a:lnTo>
                      <a:pt x="994" y="1739"/>
                    </a:lnTo>
                    <a:lnTo>
                      <a:pt x="1059" y="1912"/>
                    </a:lnTo>
                    <a:lnTo>
                      <a:pt x="1124" y="2080"/>
                    </a:lnTo>
                    <a:lnTo>
                      <a:pt x="1189" y="2242"/>
                    </a:lnTo>
                    <a:lnTo>
                      <a:pt x="1252" y="2398"/>
                    </a:lnTo>
                    <a:lnTo>
                      <a:pt x="1313" y="2546"/>
                    </a:lnTo>
                    <a:lnTo>
                      <a:pt x="1373" y="2689"/>
                    </a:lnTo>
                    <a:lnTo>
                      <a:pt x="1431" y="2822"/>
                    </a:lnTo>
                    <a:close/>
                  </a:path>
                </a:pathLst>
              </a:custGeom>
              <a:solidFill>
                <a:srgbClr val="B31D11"/>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1">
                <a:extLst>
                  <a:ext uri="{FF2B5EF4-FFF2-40B4-BE49-F238E27FC236}">
                    <a16:creationId xmlns:a16="http://schemas.microsoft.com/office/drawing/2014/main" id="{07A59B24-9FCA-26AB-56D5-4C964D4F4F6D}"/>
                  </a:ext>
                </a:extLst>
              </p:cNvPr>
              <p:cNvSpPr>
                <a:spLocks/>
              </p:cNvSpPr>
              <p:nvPr/>
            </p:nvSpPr>
            <p:spPr bwMode="auto">
              <a:xfrm>
                <a:off x="8578301" y="3258003"/>
                <a:ext cx="284163" cy="976313"/>
              </a:xfrm>
              <a:custGeom>
                <a:avLst/>
                <a:gdLst>
                  <a:gd name="T0" fmla="*/ 895 w 895"/>
                  <a:gd name="T1" fmla="*/ 3690 h 3690"/>
                  <a:gd name="T2" fmla="*/ 653 w 895"/>
                  <a:gd name="T3" fmla="*/ 3690 h 3690"/>
                  <a:gd name="T4" fmla="*/ 615 w 895"/>
                  <a:gd name="T5" fmla="*/ 3542 h 3690"/>
                  <a:gd name="T6" fmla="*/ 574 w 895"/>
                  <a:gd name="T7" fmla="*/ 3384 h 3690"/>
                  <a:gd name="T8" fmla="*/ 534 w 895"/>
                  <a:gd name="T9" fmla="*/ 3217 h 3690"/>
                  <a:gd name="T10" fmla="*/ 491 w 895"/>
                  <a:gd name="T11" fmla="*/ 3043 h 3690"/>
                  <a:gd name="T12" fmla="*/ 448 w 895"/>
                  <a:gd name="T13" fmla="*/ 2860 h 3690"/>
                  <a:gd name="T14" fmla="*/ 404 w 895"/>
                  <a:gd name="T15" fmla="*/ 2671 h 3690"/>
                  <a:gd name="T16" fmla="*/ 361 w 895"/>
                  <a:gd name="T17" fmla="*/ 2475 h 3690"/>
                  <a:gd name="T18" fmla="*/ 317 w 895"/>
                  <a:gd name="T19" fmla="*/ 2274 h 3690"/>
                  <a:gd name="T20" fmla="*/ 274 w 895"/>
                  <a:gd name="T21" fmla="*/ 2067 h 3690"/>
                  <a:gd name="T22" fmla="*/ 231 w 895"/>
                  <a:gd name="T23" fmla="*/ 1856 h 3690"/>
                  <a:gd name="T24" fmla="*/ 188 w 895"/>
                  <a:gd name="T25" fmla="*/ 1640 h 3690"/>
                  <a:gd name="T26" fmla="*/ 148 w 895"/>
                  <a:gd name="T27" fmla="*/ 1420 h 3690"/>
                  <a:gd name="T28" fmla="*/ 108 w 895"/>
                  <a:gd name="T29" fmla="*/ 1198 h 3690"/>
                  <a:gd name="T30" fmla="*/ 70 w 895"/>
                  <a:gd name="T31" fmla="*/ 973 h 3690"/>
                  <a:gd name="T32" fmla="*/ 52 w 895"/>
                  <a:gd name="T33" fmla="*/ 860 h 3690"/>
                  <a:gd name="T34" fmla="*/ 34 w 895"/>
                  <a:gd name="T35" fmla="*/ 746 h 3690"/>
                  <a:gd name="T36" fmla="*/ 16 w 895"/>
                  <a:gd name="T37" fmla="*/ 632 h 3690"/>
                  <a:gd name="T38" fmla="*/ 0 w 895"/>
                  <a:gd name="T39" fmla="*/ 518 h 3690"/>
                  <a:gd name="T40" fmla="*/ 52 w 895"/>
                  <a:gd name="T41" fmla="*/ 485 h 3690"/>
                  <a:gd name="T42" fmla="*/ 103 w 895"/>
                  <a:gd name="T43" fmla="*/ 452 h 3690"/>
                  <a:gd name="T44" fmla="*/ 155 w 895"/>
                  <a:gd name="T45" fmla="*/ 419 h 3690"/>
                  <a:gd name="T46" fmla="*/ 208 w 895"/>
                  <a:gd name="T47" fmla="*/ 387 h 3690"/>
                  <a:gd name="T48" fmla="*/ 260 w 895"/>
                  <a:gd name="T49" fmla="*/ 355 h 3690"/>
                  <a:gd name="T50" fmla="*/ 313 w 895"/>
                  <a:gd name="T51" fmla="*/ 323 h 3690"/>
                  <a:gd name="T52" fmla="*/ 367 w 895"/>
                  <a:gd name="T53" fmla="*/ 291 h 3690"/>
                  <a:gd name="T54" fmla="*/ 420 w 895"/>
                  <a:gd name="T55" fmla="*/ 260 h 3690"/>
                  <a:gd name="T56" fmla="*/ 474 w 895"/>
                  <a:gd name="T57" fmla="*/ 229 h 3690"/>
                  <a:gd name="T58" fmla="*/ 528 w 895"/>
                  <a:gd name="T59" fmla="*/ 199 h 3690"/>
                  <a:gd name="T60" fmla="*/ 582 w 895"/>
                  <a:gd name="T61" fmla="*/ 168 h 3690"/>
                  <a:gd name="T62" fmla="*/ 637 w 895"/>
                  <a:gd name="T63" fmla="*/ 138 h 3690"/>
                  <a:gd name="T64" fmla="*/ 692 w 895"/>
                  <a:gd name="T65" fmla="*/ 107 h 3690"/>
                  <a:gd name="T66" fmla="*/ 747 w 895"/>
                  <a:gd name="T67" fmla="*/ 78 h 3690"/>
                  <a:gd name="T68" fmla="*/ 802 w 895"/>
                  <a:gd name="T69" fmla="*/ 49 h 3690"/>
                  <a:gd name="T70" fmla="*/ 857 w 895"/>
                  <a:gd name="T71" fmla="*/ 19 h 3690"/>
                  <a:gd name="T72" fmla="*/ 866 w 895"/>
                  <a:gd name="T73" fmla="*/ 15 h 3690"/>
                  <a:gd name="T74" fmla="*/ 875 w 895"/>
                  <a:gd name="T75" fmla="*/ 9 h 3690"/>
                  <a:gd name="T76" fmla="*/ 886 w 895"/>
                  <a:gd name="T77" fmla="*/ 5 h 3690"/>
                  <a:gd name="T78" fmla="*/ 895 w 895"/>
                  <a:gd name="T79" fmla="*/ 0 h 3690"/>
                  <a:gd name="T80" fmla="*/ 895 w 895"/>
                  <a:gd name="T81" fmla="*/ 3690 h 3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3690">
                    <a:moveTo>
                      <a:pt x="895" y="3690"/>
                    </a:moveTo>
                    <a:lnTo>
                      <a:pt x="653" y="3690"/>
                    </a:lnTo>
                    <a:lnTo>
                      <a:pt x="615" y="3542"/>
                    </a:lnTo>
                    <a:lnTo>
                      <a:pt x="574" y="3384"/>
                    </a:lnTo>
                    <a:lnTo>
                      <a:pt x="534" y="3217"/>
                    </a:lnTo>
                    <a:lnTo>
                      <a:pt x="491" y="3043"/>
                    </a:lnTo>
                    <a:lnTo>
                      <a:pt x="448" y="2860"/>
                    </a:lnTo>
                    <a:lnTo>
                      <a:pt x="404" y="2671"/>
                    </a:lnTo>
                    <a:lnTo>
                      <a:pt x="361" y="2475"/>
                    </a:lnTo>
                    <a:lnTo>
                      <a:pt x="317" y="2274"/>
                    </a:lnTo>
                    <a:lnTo>
                      <a:pt x="274" y="2067"/>
                    </a:lnTo>
                    <a:lnTo>
                      <a:pt x="231" y="1856"/>
                    </a:lnTo>
                    <a:lnTo>
                      <a:pt x="188" y="1640"/>
                    </a:lnTo>
                    <a:lnTo>
                      <a:pt x="148" y="1420"/>
                    </a:lnTo>
                    <a:lnTo>
                      <a:pt x="108" y="1198"/>
                    </a:lnTo>
                    <a:lnTo>
                      <a:pt x="70" y="973"/>
                    </a:lnTo>
                    <a:lnTo>
                      <a:pt x="52" y="860"/>
                    </a:lnTo>
                    <a:lnTo>
                      <a:pt x="34" y="746"/>
                    </a:lnTo>
                    <a:lnTo>
                      <a:pt x="16" y="632"/>
                    </a:lnTo>
                    <a:lnTo>
                      <a:pt x="0" y="518"/>
                    </a:lnTo>
                    <a:lnTo>
                      <a:pt x="52" y="485"/>
                    </a:lnTo>
                    <a:lnTo>
                      <a:pt x="103" y="452"/>
                    </a:lnTo>
                    <a:lnTo>
                      <a:pt x="155" y="419"/>
                    </a:lnTo>
                    <a:lnTo>
                      <a:pt x="208" y="387"/>
                    </a:lnTo>
                    <a:lnTo>
                      <a:pt x="260" y="355"/>
                    </a:lnTo>
                    <a:lnTo>
                      <a:pt x="313" y="323"/>
                    </a:lnTo>
                    <a:lnTo>
                      <a:pt x="367" y="291"/>
                    </a:lnTo>
                    <a:lnTo>
                      <a:pt x="420" y="260"/>
                    </a:lnTo>
                    <a:lnTo>
                      <a:pt x="474" y="229"/>
                    </a:lnTo>
                    <a:lnTo>
                      <a:pt x="528" y="199"/>
                    </a:lnTo>
                    <a:lnTo>
                      <a:pt x="582" y="168"/>
                    </a:lnTo>
                    <a:lnTo>
                      <a:pt x="637" y="138"/>
                    </a:lnTo>
                    <a:lnTo>
                      <a:pt x="692" y="107"/>
                    </a:lnTo>
                    <a:lnTo>
                      <a:pt x="747" y="78"/>
                    </a:lnTo>
                    <a:lnTo>
                      <a:pt x="802" y="49"/>
                    </a:lnTo>
                    <a:lnTo>
                      <a:pt x="857" y="19"/>
                    </a:lnTo>
                    <a:lnTo>
                      <a:pt x="866" y="15"/>
                    </a:lnTo>
                    <a:lnTo>
                      <a:pt x="875" y="9"/>
                    </a:lnTo>
                    <a:lnTo>
                      <a:pt x="886" y="5"/>
                    </a:lnTo>
                    <a:lnTo>
                      <a:pt x="895" y="0"/>
                    </a:lnTo>
                    <a:lnTo>
                      <a:pt x="895" y="3690"/>
                    </a:lnTo>
                    <a:close/>
                  </a:path>
                </a:pathLst>
              </a:custGeom>
              <a:solidFill>
                <a:srgbClr val="E9B2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32">
                <a:extLst>
                  <a:ext uri="{FF2B5EF4-FFF2-40B4-BE49-F238E27FC236}">
                    <a16:creationId xmlns:a16="http://schemas.microsoft.com/office/drawing/2014/main" id="{910138D0-EE7D-71BE-3663-415F3F5E3D0A}"/>
                  </a:ext>
                </a:extLst>
              </p:cNvPr>
              <p:cNvSpPr>
                <a:spLocks/>
              </p:cNvSpPr>
              <p:nvPr/>
            </p:nvSpPr>
            <p:spPr bwMode="auto">
              <a:xfrm>
                <a:off x="8416376" y="3396116"/>
                <a:ext cx="369888" cy="838200"/>
              </a:xfrm>
              <a:custGeom>
                <a:avLst/>
                <a:gdLst>
                  <a:gd name="T0" fmla="*/ 1162 w 1162"/>
                  <a:gd name="T1" fmla="*/ 3172 h 3172"/>
                  <a:gd name="T2" fmla="*/ 1001 w 1162"/>
                  <a:gd name="T3" fmla="*/ 3172 h 3172"/>
                  <a:gd name="T4" fmla="*/ 943 w 1162"/>
                  <a:gd name="T5" fmla="*/ 3039 h 3172"/>
                  <a:gd name="T6" fmla="*/ 883 w 1162"/>
                  <a:gd name="T7" fmla="*/ 2896 h 3172"/>
                  <a:gd name="T8" fmla="*/ 822 w 1162"/>
                  <a:gd name="T9" fmla="*/ 2748 h 3172"/>
                  <a:gd name="T10" fmla="*/ 759 w 1162"/>
                  <a:gd name="T11" fmla="*/ 2592 h 3172"/>
                  <a:gd name="T12" fmla="*/ 694 w 1162"/>
                  <a:gd name="T13" fmla="*/ 2430 h 3172"/>
                  <a:gd name="T14" fmla="*/ 629 w 1162"/>
                  <a:gd name="T15" fmla="*/ 2262 h 3172"/>
                  <a:gd name="T16" fmla="*/ 564 w 1162"/>
                  <a:gd name="T17" fmla="*/ 2089 h 3172"/>
                  <a:gd name="T18" fmla="*/ 497 w 1162"/>
                  <a:gd name="T19" fmla="*/ 1911 h 3172"/>
                  <a:gd name="T20" fmla="*/ 431 w 1162"/>
                  <a:gd name="T21" fmla="*/ 1728 h 3172"/>
                  <a:gd name="T22" fmla="*/ 365 w 1162"/>
                  <a:gd name="T23" fmla="*/ 1541 h 3172"/>
                  <a:gd name="T24" fmla="*/ 333 w 1162"/>
                  <a:gd name="T25" fmla="*/ 1445 h 3172"/>
                  <a:gd name="T26" fmla="*/ 301 w 1162"/>
                  <a:gd name="T27" fmla="*/ 1349 h 3172"/>
                  <a:gd name="T28" fmla="*/ 269 w 1162"/>
                  <a:gd name="T29" fmla="*/ 1252 h 3172"/>
                  <a:gd name="T30" fmla="*/ 238 w 1162"/>
                  <a:gd name="T31" fmla="*/ 1155 h 3172"/>
                  <a:gd name="T32" fmla="*/ 206 w 1162"/>
                  <a:gd name="T33" fmla="*/ 1056 h 3172"/>
                  <a:gd name="T34" fmla="*/ 176 w 1162"/>
                  <a:gd name="T35" fmla="*/ 957 h 3172"/>
                  <a:gd name="T36" fmla="*/ 144 w 1162"/>
                  <a:gd name="T37" fmla="*/ 857 h 3172"/>
                  <a:gd name="T38" fmla="*/ 114 w 1162"/>
                  <a:gd name="T39" fmla="*/ 756 h 3172"/>
                  <a:gd name="T40" fmla="*/ 85 w 1162"/>
                  <a:gd name="T41" fmla="*/ 656 h 3172"/>
                  <a:gd name="T42" fmla="*/ 56 w 1162"/>
                  <a:gd name="T43" fmla="*/ 554 h 3172"/>
                  <a:gd name="T44" fmla="*/ 28 w 1162"/>
                  <a:gd name="T45" fmla="*/ 451 h 3172"/>
                  <a:gd name="T46" fmla="*/ 0 w 1162"/>
                  <a:gd name="T47" fmla="*/ 350 h 3172"/>
                  <a:gd name="T48" fmla="*/ 63 w 1162"/>
                  <a:gd name="T49" fmla="*/ 304 h 3172"/>
                  <a:gd name="T50" fmla="*/ 125 w 1162"/>
                  <a:gd name="T51" fmla="*/ 260 h 3172"/>
                  <a:gd name="T52" fmla="*/ 188 w 1162"/>
                  <a:gd name="T53" fmla="*/ 215 h 3172"/>
                  <a:gd name="T54" fmla="*/ 251 w 1162"/>
                  <a:gd name="T55" fmla="*/ 172 h 3172"/>
                  <a:gd name="T56" fmla="*/ 315 w 1162"/>
                  <a:gd name="T57" fmla="*/ 128 h 3172"/>
                  <a:gd name="T58" fmla="*/ 379 w 1162"/>
                  <a:gd name="T59" fmla="*/ 85 h 3172"/>
                  <a:gd name="T60" fmla="*/ 443 w 1162"/>
                  <a:gd name="T61" fmla="*/ 42 h 3172"/>
                  <a:gd name="T62" fmla="*/ 509 w 1162"/>
                  <a:gd name="T63" fmla="*/ 0 h 3172"/>
                  <a:gd name="T64" fmla="*/ 525 w 1162"/>
                  <a:gd name="T65" fmla="*/ 114 h 3172"/>
                  <a:gd name="T66" fmla="*/ 543 w 1162"/>
                  <a:gd name="T67" fmla="*/ 228 h 3172"/>
                  <a:gd name="T68" fmla="*/ 561 w 1162"/>
                  <a:gd name="T69" fmla="*/ 342 h 3172"/>
                  <a:gd name="T70" fmla="*/ 579 w 1162"/>
                  <a:gd name="T71" fmla="*/ 455 h 3172"/>
                  <a:gd name="T72" fmla="*/ 617 w 1162"/>
                  <a:gd name="T73" fmla="*/ 680 h 3172"/>
                  <a:gd name="T74" fmla="*/ 657 w 1162"/>
                  <a:gd name="T75" fmla="*/ 902 h 3172"/>
                  <a:gd name="T76" fmla="*/ 697 w 1162"/>
                  <a:gd name="T77" fmla="*/ 1122 h 3172"/>
                  <a:gd name="T78" fmla="*/ 740 w 1162"/>
                  <a:gd name="T79" fmla="*/ 1338 h 3172"/>
                  <a:gd name="T80" fmla="*/ 783 w 1162"/>
                  <a:gd name="T81" fmla="*/ 1549 h 3172"/>
                  <a:gd name="T82" fmla="*/ 826 w 1162"/>
                  <a:gd name="T83" fmla="*/ 1756 h 3172"/>
                  <a:gd name="T84" fmla="*/ 870 w 1162"/>
                  <a:gd name="T85" fmla="*/ 1957 h 3172"/>
                  <a:gd name="T86" fmla="*/ 913 w 1162"/>
                  <a:gd name="T87" fmla="*/ 2153 h 3172"/>
                  <a:gd name="T88" fmla="*/ 957 w 1162"/>
                  <a:gd name="T89" fmla="*/ 2342 h 3172"/>
                  <a:gd name="T90" fmla="*/ 1000 w 1162"/>
                  <a:gd name="T91" fmla="*/ 2525 h 3172"/>
                  <a:gd name="T92" fmla="*/ 1043 w 1162"/>
                  <a:gd name="T93" fmla="*/ 2699 h 3172"/>
                  <a:gd name="T94" fmla="*/ 1083 w 1162"/>
                  <a:gd name="T95" fmla="*/ 2866 h 3172"/>
                  <a:gd name="T96" fmla="*/ 1124 w 1162"/>
                  <a:gd name="T97" fmla="*/ 3024 h 3172"/>
                  <a:gd name="T98" fmla="*/ 1162 w 1162"/>
                  <a:gd name="T99" fmla="*/ 3172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2" h="3172">
                    <a:moveTo>
                      <a:pt x="1162" y="3172"/>
                    </a:moveTo>
                    <a:lnTo>
                      <a:pt x="1001" y="3172"/>
                    </a:lnTo>
                    <a:lnTo>
                      <a:pt x="943" y="3039"/>
                    </a:lnTo>
                    <a:lnTo>
                      <a:pt x="883" y="2896"/>
                    </a:lnTo>
                    <a:lnTo>
                      <a:pt x="822" y="2748"/>
                    </a:lnTo>
                    <a:lnTo>
                      <a:pt x="759" y="2592"/>
                    </a:lnTo>
                    <a:lnTo>
                      <a:pt x="694" y="2430"/>
                    </a:lnTo>
                    <a:lnTo>
                      <a:pt x="629" y="2262"/>
                    </a:lnTo>
                    <a:lnTo>
                      <a:pt x="564" y="2089"/>
                    </a:lnTo>
                    <a:lnTo>
                      <a:pt x="497" y="1911"/>
                    </a:lnTo>
                    <a:lnTo>
                      <a:pt x="431" y="1728"/>
                    </a:lnTo>
                    <a:lnTo>
                      <a:pt x="365" y="1541"/>
                    </a:lnTo>
                    <a:lnTo>
                      <a:pt x="333" y="1445"/>
                    </a:lnTo>
                    <a:lnTo>
                      <a:pt x="301" y="1349"/>
                    </a:lnTo>
                    <a:lnTo>
                      <a:pt x="269" y="1252"/>
                    </a:lnTo>
                    <a:lnTo>
                      <a:pt x="238" y="1155"/>
                    </a:lnTo>
                    <a:lnTo>
                      <a:pt x="206" y="1056"/>
                    </a:lnTo>
                    <a:lnTo>
                      <a:pt x="176" y="957"/>
                    </a:lnTo>
                    <a:lnTo>
                      <a:pt x="144" y="857"/>
                    </a:lnTo>
                    <a:lnTo>
                      <a:pt x="114" y="756"/>
                    </a:lnTo>
                    <a:lnTo>
                      <a:pt x="85" y="656"/>
                    </a:lnTo>
                    <a:lnTo>
                      <a:pt x="56" y="554"/>
                    </a:lnTo>
                    <a:lnTo>
                      <a:pt x="28" y="451"/>
                    </a:lnTo>
                    <a:lnTo>
                      <a:pt x="0" y="350"/>
                    </a:lnTo>
                    <a:lnTo>
                      <a:pt x="63" y="304"/>
                    </a:lnTo>
                    <a:lnTo>
                      <a:pt x="125" y="260"/>
                    </a:lnTo>
                    <a:lnTo>
                      <a:pt x="188" y="215"/>
                    </a:lnTo>
                    <a:lnTo>
                      <a:pt x="251" y="172"/>
                    </a:lnTo>
                    <a:lnTo>
                      <a:pt x="315" y="128"/>
                    </a:lnTo>
                    <a:lnTo>
                      <a:pt x="379" y="85"/>
                    </a:lnTo>
                    <a:lnTo>
                      <a:pt x="443" y="42"/>
                    </a:lnTo>
                    <a:lnTo>
                      <a:pt x="509" y="0"/>
                    </a:lnTo>
                    <a:lnTo>
                      <a:pt x="525" y="114"/>
                    </a:lnTo>
                    <a:lnTo>
                      <a:pt x="543" y="228"/>
                    </a:lnTo>
                    <a:lnTo>
                      <a:pt x="561" y="342"/>
                    </a:lnTo>
                    <a:lnTo>
                      <a:pt x="579" y="455"/>
                    </a:lnTo>
                    <a:lnTo>
                      <a:pt x="617" y="680"/>
                    </a:lnTo>
                    <a:lnTo>
                      <a:pt x="657" y="902"/>
                    </a:lnTo>
                    <a:lnTo>
                      <a:pt x="697" y="1122"/>
                    </a:lnTo>
                    <a:lnTo>
                      <a:pt x="740" y="1338"/>
                    </a:lnTo>
                    <a:lnTo>
                      <a:pt x="783" y="1549"/>
                    </a:lnTo>
                    <a:lnTo>
                      <a:pt x="826" y="1756"/>
                    </a:lnTo>
                    <a:lnTo>
                      <a:pt x="870" y="1957"/>
                    </a:lnTo>
                    <a:lnTo>
                      <a:pt x="913" y="2153"/>
                    </a:lnTo>
                    <a:lnTo>
                      <a:pt x="957" y="2342"/>
                    </a:lnTo>
                    <a:lnTo>
                      <a:pt x="1000" y="2525"/>
                    </a:lnTo>
                    <a:lnTo>
                      <a:pt x="1043" y="2699"/>
                    </a:lnTo>
                    <a:lnTo>
                      <a:pt x="1083" y="2866"/>
                    </a:lnTo>
                    <a:lnTo>
                      <a:pt x="1124" y="3024"/>
                    </a:lnTo>
                    <a:lnTo>
                      <a:pt x="1162" y="3172"/>
                    </a:lnTo>
                    <a:close/>
                  </a:path>
                </a:pathLst>
              </a:custGeom>
              <a:solidFill>
                <a:srgbClr val="DA86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33">
                <a:extLst>
                  <a:ext uri="{FF2B5EF4-FFF2-40B4-BE49-F238E27FC236}">
                    <a16:creationId xmlns:a16="http://schemas.microsoft.com/office/drawing/2014/main" id="{EE2AF6E9-9475-A358-B342-2E239CA1F0B7}"/>
                  </a:ext>
                </a:extLst>
              </p:cNvPr>
              <p:cNvSpPr>
                <a:spLocks/>
              </p:cNvSpPr>
              <p:nvPr/>
            </p:nvSpPr>
            <p:spPr bwMode="auto">
              <a:xfrm>
                <a:off x="9041851" y="3000828"/>
                <a:ext cx="762000" cy="1233488"/>
              </a:xfrm>
              <a:custGeom>
                <a:avLst/>
                <a:gdLst>
                  <a:gd name="T0" fmla="*/ 211 w 2400"/>
                  <a:gd name="T1" fmla="*/ 4666 h 4666"/>
                  <a:gd name="T2" fmla="*/ 0 w 2400"/>
                  <a:gd name="T3" fmla="*/ 4666 h 4666"/>
                  <a:gd name="T4" fmla="*/ 125 w 2400"/>
                  <a:gd name="T5" fmla="*/ 4459 h 4666"/>
                  <a:gd name="T6" fmla="*/ 256 w 2400"/>
                  <a:gd name="T7" fmla="*/ 4233 h 4666"/>
                  <a:gd name="T8" fmla="*/ 393 w 2400"/>
                  <a:gd name="T9" fmla="*/ 3992 h 4666"/>
                  <a:gd name="T10" fmla="*/ 532 w 2400"/>
                  <a:gd name="T11" fmla="*/ 3737 h 4666"/>
                  <a:gd name="T12" fmla="*/ 673 w 2400"/>
                  <a:gd name="T13" fmla="*/ 3469 h 4666"/>
                  <a:gd name="T14" fmla="*/ 814 w 2400"/>
                  <a:gd name="T15" fmla="*/ 3190 h 4666"/>
                  <a:gd name="T16" fmla="*/ 954 w 2400"/>
                  <a:gd name="T17" fmla="*/ 2900 h 4666"/>
                  <a:gd name="T18" fmla="*/ 1090 w 2400"/>
                  <a:gd name="T19" fmla="*/ 2602 h 4666"/>
                  <a:gd name="T20" fmla="*/ 1222 w 2400"/>
                  <a:gd name="T21" fmla="*/ 2298 h 4666"/>
                  <a:gd name="T22" fmla="*/ 1346 w 2400"/>
                  <a:gd name="T23" fmla="*/ 1989 h 4666"/>
                  <a:gd name="T24" fmla="*/ 1462 w 2400"/>
                  <a:gd name="T25" fmla="*/ 1674 h 4666"/>
                  <a:gd name="T26" fmla="*/ 1569 w 2400"/>
                  <a:gd name="T27" fmla="*/ 1358 h 4666"/>
                  <a:gd name="T28" fmla="*/ 1663 w 2400"/>
                  <a:gd name="T29" fmla="*/ 1041 h 4666"/>
                  <a:gd name="T30" fmla="*/ 1745 w 2400"/>
                  <a:gd name="T31" fmla="*/ 724 h 4666"/>
                  <a:gd name="T32" fmla="*/ 1812 w 2400"/>
                  <a:gd name="T33" fmla="*/ 409 h 4666"/>
                  <a:gd name="T34" fmla="*/ 1863 w 2400"/>
                  <a:gd name="T35" fmla="*/ 97 h 4666"/>
                  <a:gd name="T36" fmla="*/ 1998 w 2400"/>
                  <a:gd name="T37" fmla="*/ 69 h 4666"/>
                  <a:gd name="T38" fmla="*/ 2132 w 2400"/>
                  <a:gd name="T39" fmla="*/ 43 h 4666"/>
                  <a:gd name="T40" fmla="*/ 2266 w 2400"/>
                  <a:gd name="T41" fmla="*/ 20 h 4666"/>
                  <a:gd name="T42" fmla="*/ 2400 w 2400"/>
                  <a:gd name="T43" fmla="*/ 0 h 4666"/>
                  <a:gd name="T44" fmla="*/ 2312 w 2400"/>
                  <a:gd name="T45" fmla="*/ 396 h 4666"/>
                  <a:gd name="T46" fmla="*/ 2199 w 2400"/>
                  <a:gd name="T47" fmla="*/ 796 h 4666"/>
                  <a:gd name="T48" fmla="*/ 2065 w 2400"/>
                  <a:gd name="T49" fmla="*/ 1195 h 4666"/>
                  <a:gd name="T50" fmla="*/ 1912 w 2400"/>
                  <a:gd name="T51" fmla="*/ 1590 h 4666"/>
                  <a:gd name="T52" fmla="*/ 1748 w 2400"/>
                  <a:gd name="T53" fmla="*/ 1976 h 4666"/>
                  <a:gd name="T54" fmla="*/ 1574 w 2400"/>
                  <a:gd name="T55" fmla="*/ 2351 h 4666"/>
                  <a:gd name="T56" fmla="*/ 1395 w 2400"/>
                  <a:gd name="T57" fmla="*/ 2712 h 4666"/>
                  <a:gd name="T58" fmla="*/ 1215 w 2400"/>
                  <a:gd name="T59" fmla="*/ 3053 h 4666"/>
                  <a:gd name="T60" fmla="*/ 1039 w 2400"/>
                  <a:gd name="T61" fmla="*/ 3372 h 4666"/>
                  <a:gd name="T62" fmla="*/ 870 w 2400"/>
                  <a:gd name="T63" fmla="*/ 3664 h 4666"/>
                  <a:gd name="T64" fmla="*/ 712 w 2400"/>
                  <a:gd name="T65" fmla="*/ 3926 h 4666"/>
                  <a:gd name="T66" fmla="*/ 569 w 2400"/>
                  <a:gd name="T67" fmla="*/ 4154 h 4666"/>
                  <a:gd name="T68" fmla="*/ 446 w 2400"/>
                  <a:gd name="T69" fmla="*/ 4346 h 4666"/>
                  <a:gd name="T70" fmla="*/ 348 w 2400"/>
                  <a:gd name="T71" fmla="*/ 4495 h 4666"/>
                  <a:gd name="T72" fmla="*/ 237 w 2400"/>
                  <a:gd name="T73" fmla="*/ 4657 h 4666"/>
                  <a:gd name="T74" fmla="*/ 237 w 2400"/>
                  <a:gd name="T75" fmla="*/ 4657 h 4666"/>
                  <a:gd name="T76" fmla="*/ 237 w 2400"/>
                  <a:gd name="T77" fmla="*/ 4658 h 4666"/>
                  <a:gd name="T78" fmla="*/ 236 w 2400"/>
                  <a:gd name="T79" fmla="*/ 4660 h 4666"/>
                  <a:gd name="T80" fmla="*/ 234 w 2400"/>
                  <a:gd name="T81" fmla="*/ 4663 h 4666"/>
                  <a:gd name="T82" fmla="*/ 234 w 2400"/>
                  <a:gd name="T83" fmla="*/ 4663 h 4666"/>
                  <a:gd name="T84" fmla="*/ 233 w 2400"/>
                  <a:gd name="T85" fmla="*/ 4664 h 4666"/>
                  <a:gd name="T86" fmla="*/ 233 w 2400"/>
                  <a:gd name="T87" fmla="*/ 4664 h 4666"/>
                  <a:gd name="T88" fmla="*/ 233 w 2400"/>
                  <a:gd name="T89" fmla="*/ 4664 h 4666"/>
                  <a:gd name="T90" fmla="*/ 232 w 2400"/>
                  <a:gd name="T91" fmla="*/ 4665 h 4666"/>
                  <a:gd name="T92" fmla="*/ 232 w 2400"/>
                  <a:gd name="T93" fmla="*/ 4665 h 4666"/>
                  <a:gd name="T94" fmla="*/ 232 w 2400"/>
                  <a:gd name="T95" fmla="*/ 4665 h 4666"/>
                  <a:gd name="T96" fmla="*/ 232 w 2400"/>
                  <a:gd name="T97" fmla="*/ 4666 h 4666"/>
                  <a:gd name="T98" fmla="*/ 231 w 2400"/>
                  <a:gd name="T99" fmla="*/ 4666 h 4666"/>
                  <a:gd name="T100" fmla="*/ 231 w 2400"/>
                  <a:gd name="T101" fmla="*/ 4666 h 4666"/>
                  <a:gd name="T102" fmla="*/ 231 w 2400"/>
                  <a:gd name="T103" fmla="*/ 4666 h 4666"/>
                  <a:gd name="T104" fmla="*/ 231 w 2400"/>
                  <a:gd name="T105" fmla="*/ 4666 h 4666"/>
                  <a:gd name="T106" fmla="*/ 231 w 2400"/>
                  <a:gd name="T107" fmla="*/ 4666 h 4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0" h="4666">
                    <a:moveTo>
                      <a:pt x="231" y="4666"/>
                    </a:moveTo>
                    <a:lnTo>
                      <a:pt x="211" y="4666"/>
                    </a:lnTo>
                    <a:lnTo>
                      <a:pt x="172" y="4666"/>
                    </a:lnTo>
                    <a:lnTo>
                      <a:pt x="0" y="4666"/>
                    </a:lnTo>
                    <a:lnTo>
                      <a:pt x="62" y="4565"/>
                    </a:lnTo>
                    <a:lnTo>
                      <a:pt x="125" y="4459"/>
                    </a:lnTo>
                    <a:lnTo>
                      <a:pt x="190" y="4348"/>
                    </a:lnTo>
                    <a:lnTo>
                      <a:pt x="256" y="4233"/>
                    </a:lnTo>
                    <a:lnTo>
                      <a:pt x="324" y="4115"/>
                    </a:lnTo>
                    <a:lnTo>
                      <a:pt x="393" y="3992"/>
                    </a:lnTo>
                    <a:lnTo>
                      <a:pt x="462" y="3866"/>
                    </a:lnTo>
                    <a:lnTo>
                      <a:pt x="532" y="3737"/>
                    </a:lnTo>
                    <a:lnTo>
                      <a:pt x="602" y="3604"/>
                    </a:lnTo>
                    <a:lnTo>
                      <a:pt x="673" y="3469"/>
                    </a:lnTo>
                    <a:lnTo>
                      <a:pt x="743" y="3330"/>
                    </a:lnTo>
                    <a:lnTo>
                      <a:pt x="814" y="3190"/>
                    </a:lnTo>
                    <a:lnTo>
                      <a:pt x="884" y="3046"/>
                    </a:lnTo>
                    <a:lnTo>
                      <a:pt x="954" y="2900"/>
                    </a:lnTo>
                    <a:lnTo>
                      <a:pt x="1022" y="2753"/>
                    </a:lnTo>
                    <a:lnTo>
                      <a:pt x="1090" y="2602"/>
                    </a:lnTo>
                    <a:lnTo>
                      <a:pt x="1156" y="2451"/>
                    </a:lnTo>
                    <a:lnTo>
                      <a:pt x="1222" y="2298"/>
                    </a:lnTo>
                    <a:lnTo>
                      <a:pt x="1284" y="2144"/>
                    </a:lnTo>
                    <a:lnTo>
                      <a:pt x="1346" y="1989"/>
                    </a:lnTo>
                    <a:lnTo>
                      <a:pt x="1405" y="1831"/>
                    </a:lnTo>
                    <a:lnTo>
                      <a:pt x="1462" y="1674"/>
                    </a:lnTo>
                    <a:lnTo>
                      <a:pt x="1516" y="1517"/>
                    </a:lnTo>
                    <a:lnTo>
                      <a:pt x="1569" y="1358"/>
                    </a:lnTo>
                    <a:lnTo>
                      <a:pt x="1618" y="1200"/>
                    </a:lnTo>
                    <a:lnTo>
                      <a:pt x="1663" y="1041"/>
                    </a:lnTo>
                    <a:lnTo>
                      <a:pt x="1706" y="883"/>
                    </a:lnTo>
                    <a:lnTo>
                      <a:pt x="1745" y="724"/>
                    </a:lnTo>
                    <a:lnTo>
                      <a:pt x="1781" y="567"/>
                    </a:lnTo>
                    <a:lnTo>
                      <a:pt x="1812" y="409"/>
                    </a:lnTo>
                    <a:lnTo>
                      <a:pt x="1840" y="253"/>
                    </a:lnTo>
                    <a:lnTo>
                      <a:pt x="1863" y="97"/>
                    </a:lnTo>
                    <a:lnTo>
                      <a:pt x="1930" y="83"/>
                    </a:lnTo>
                    <a:lnTo>
                      <a:pt x="1998" y="69"/>
                    </a:lnTo>
                    <a:lnTo>
                      <a:pt x="2065" y="56"/>
                    </a:lnTo>
                    <a:lnTo>
                      <a:pt x="2132" y="43"/>
                    </a:lnTo>
                    <a:lnTo>
                      <a:pt x="2199" y="32"/>
                    </a:lnTo>
                    <a:lnTo>
                      <a:pt x="2266" y="20"/>
                    </a:lnTo>
                    <a:lnTo>
                      <a:pt x="2333" y="9"/>
                    </a:lnTo>
                    <a:lnTo>
                      <a:pt x="2400" y="0"/>
                    </a:lnTo>
                    <a:lnTo>
                      <a:pt x="2360" y="197"/>
                    </a:lnTo>
                    <a:lnTo>
                      <a:pt x="2312" y="396"/>
                    </a:lnTo>
                    <a:lnTo>
                      <a:pt x="2258" y="595"/>
                    </a:lnTo>
                    <a:lnTo>
                      <a:pt x="2199" y="796"/>
                    </a:lnTo>
                    <a:lnTo>
                      <a:pt x="2135" y="995"/>
                    </a:lnTo>
                    <a:lnTo>
                      <a:pt x="2065" y="1195"/>
                    </a:lnTo>
                    <a:lnTo>
                      <a:pt x="1990" y="1392"/>
                    </a:lnTo>
                    <a:lnTo>
                      <a:pt x="1912" y="1590"/>
                    </a:lnTo>
                    <a:lnTo>
                      <a:pt x="1832" y="1785"/>
                    </a:lnTo>
                    <a:lnTo>
                      <a:pt x="1748" y="1976"/>
                    </a:lnTo>
                    <a:lnTo>
                      <a:pt x="1661" y="2166"/>
                    </a:lnTo>
                    <a:lnTo>
                      <a:pt x="1574" y="2351"/>
                    </a:lnTo>
                    <a:lnTo>
                      <a:pt x="1485" y="2534"/>
                    </a:lnTo>
                    <a:lnTo>
                      <a:pt x="1395" y="2712"/>
                    </a:lnTo>
                    <a:lnTo>
                      <a:pt x="1306" y="2885"/>
                    </a:lnTo>
                    <a:lnTo>
                      <a:pt x="1215" y="3053"/>
                    </a:lnTo>
                    <a:lnTo>
                      <a:pt x="1126" y="3216"/>
                    </a:lnTo>
                    <a:lnTo>
                      <a:pt x="1039" y="3372"/>
                    </a:lnTo>
                    <a:lnTo>
                      <a:pt x="953" y="3521"/>
                    </a:lnTo>
                    <a:lnTo>
                      <a:pt x="870" y="3664"/>
                    </a:lnTo>
                    <a:lnTo>
                      <a:pt x="789" y="3799"/>
                    </a:lnTo>
                    <a:lnTo>
                      <a:pt x="712" y="3926"/>
                    </a:lnTo>
                    <a:lnTo>
                      <a:pt x="638" y="4045"/>
                    </a:lnTo>
                    <a:lnTo>
                      <a:pt x="569" y="4154"/>
                    </a:lnTo>
                    <a:lnTo>
                      <a:pt x="506" y="4255"/>
                    </a:lnTo>
                    <a:lnTo>
                      <a:pt x="446" y="4346"/>
                    </a:lnTo>
                    <a:lnTo>
                      <a:pt x="394" y="4426"/>
                    </a:lnTo>
                    <a:lnTo>
                      <a:pt x="348" y="4495"/>
                    </a:lnTo>
                    <a:lnTo>
                      <a:pt x="276" y="4600"/>
                    </a:lnTo>
                    <a:lnTo>
                      <a:pt x="237" y="4657"/>
                    </a:lnTo>
                    <a:lnTo>
                      <a:pt x="237" y="4657"/>
                    </a:lnTo>
                    <a:lnTo>
                      <a:pt x="237" y="4657"/>
                    </a:lnTo>
                    <a:lnTo>
                      <a:pt x="237" y="4657"/>
                    </a:lnTo>
                    <a:lnTo>
                      <a:pt x="237" y="4658"/>
                    </a:lnTo>
                    <a:lnTo>
                      <a:pt x="236" y="4660"/>
                    </a:lnTo>
                    <a:lnTo>
                      <a:pt x="236" y="4660"/>
                    </a:lnTo>
                    <a:lnTo>
                      <a:pt x="235" y="4662"/>
                    </a:lnTo>
                    <a:lnTo>
                      <a:pt x="234" y="4663"/>
                    </a:lnTo>
                    <a:lnTo>
                      <a:pt x="234" y="4663"/>
                    </a:lnTo>
                    <a:lnTo>
                      <a:pt x="234" y="4663"/>
                    </a:lnTo>
                    <a:lnTo>
                      <a:pt x="233" y="4664"/>
                    </a:lnTo>
                    <a:lnTo>
                      <a:pt x="233" y="4664"/>
                    </a:lnTo>
                    <a:lnTo>
                      <a:pt x="233" y="4664"/>
                    </a:lnTo>
                    <a:lnTo>
                      <a:pt x="233" y="4664"/>
                    </a:lnTo>
                    <a:lnTo>
                      <a:pt x="233" y="4664"/>
                    </a:lnTo>
                    <a:lnTo>
                      <a:pt x="233" y="4664"/>
                    </a:lnTo>
                    <a:lnTo>
                      <a:pt x="233" y="4665"/>
                    </a:lnTo>
                    <a:lnTo>
                      <a:pt x="232" y="4665"/>
                    </a:lnTo>
                    <a:lnTo>
                      <a:pt x="232" y="4665"/>
                    </a:lnTo>
                    <a:lnTo>
                      <a:pt x="232" y="4665"/>
                    </a:lnTo>
                    <a:lnTo>
                      <a:pt x="232" y="4665"/>
                    </a:lnTo>
                    <a:lnTo>
                      <a:pt x="232" y="4665"/>
                    </a:lnTo>
                    <a:lnTo>
                      <a:pt x="232" y="4666"/>
                    </a:lnTo>
                    <a:lnTo>
                      <a:pt x="232" y="4666"/>
                    </a:lnTo>
                    <a:lnTo>
                      <a:pt x="232" y="4666"/>
                    </a:lnTo>
                    <a:lnTo>
                      <a:pt x="231" y="4666"/>
                    </a:lnTo>
                    <a:lnTo>
                      <a:pt x="231" y="4666"/>
                    </a:lnTo>
                    <a:lnTo>
                      <a:pt x="231" y="4666"/>
                    </a:lnTo>
                    <a:lnTo>
                      <a:pt x="231" y="4666"/>
                    </a:lnTo>
                    <a:lnTo>
                      <a:pt x="231" y="4666"/>
                    </a:lnTo>
                    <a:lnTo>
                      <a:pt x="231" y="4666"/>
                    </a:lnTo>
                    <a:lnTo>
                      <a:pt x="231" y="4666"/>
                    </a:lnTo>
                    <a:lnTo>
                      <a:pt x="231" y="4666"/>
                    </a:lnTo>
                    <a:lnTo>
                      <a:pt x="231" y="4666"/>
                    </a:lnTo>
                    <a:lnTo>
                      <a:pt x="231" y="4666"/>
                    </a:lnTo>
                    <a:close/>
                  </a:path>
                </a:pathLst>
              </a:custGeom>
              <a:solidFill>
                <a:srgbClr val="CBB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34">
                <a:extLst>
                  <a:ext uri="{FF2B5EF4-FFF2-40B4-BE49-F238E27FC236}">
                    <a16:creationId xmlns:a16="http://schemas.microsoft.com/office/drawing/2014/main" id="{49AFD172-697A-12BB-F7F7-C837DFBC3819}"/>
                  </a:ext>
                </a:extLst>
              </p:cNvPr>
              <p:cNvSpPr>
                <a:spLocks/>
              </p:cNvSpPr>
              <p:nvPr/>
            </p:nvSpPr>
            <p:spPr bwMode="auto">
              <a:xfrm>
                <a:off x="8991051" y="3026228"/>
                <a:ext cx="641350" cy="1208088"/>
              </a:xfrm>
              <a:custGeom>
                <a:avLst/>
                <a:gdLst>
                  <a:gd name="T0" fmla="*/ 0 w 2023"/>
                  <a:gd name="T1" fmla="*/ 4569 h 4569"/>
                  <a:gd name="T2" fmla="*/ 85 w 2023"/>
                  <a:gd name="T3" fmla="*/ 4370 h 4569"/>
                  <a:gd name="T4" fmla="*/ 175 w 2023"/>
                  <a:gd name="T5" fmla="*/ 4153 h 4569"/>
                  <a:gd name="T6" fmla="*/ 268 w 2023"/>
                  <a:gd name="T7" fmla="*/ 3923 h 4569"/>
                  <a:gd name="T8" fmla="*/ 364 w 2023"/>
                  <a:gd name="T9" fmla="*/ 3679 h 4569"/>
                  <a:gd name="T10" fmla="*/ 461 w 2023"/>
                  <a:gd name="T11" fmla="*/ 3422 h 4569"/>
                  <a:gd name="T12" fmla="*/ 559 w 2023"/>
                  <a:gd name="T13" fmla="*/ 3155 h 4569"/>
                  <a:gd name="T14" fmla="*/ 654 w 2023"/>
                  <a:gd name="T15" fmla="*/ 2879 h 4569"/>
                  <a:gd name="T16" fmla="*/ 749 w 2023"/>
                  <a:gd name="T17" fmla="*/ 2594 h 4569"/>
                  <a:gd name="T18" fmla="*/ 841 w 2023"/>
                  <a:gd name="T19" fmla="*/ 2303 h 4569"/>
                  <a:gd name="T20" fmla="*/ 928 w 2023"/>
                  <a:gd name="T21" fmla="*/ 2007 h 4569"/>
                  <a:gd name="T22" fmla="*/ 1010 w 2023"/>
                  <a:gd name="T23" fmla="*/ 1706 h 4569"/>
                  <a:gd name="T24" fmla="*/ 1087 w 2023"/>
                  <a:gd name="T25" fmla="*/ 1401 h 4569"/>
                  <a:gd name="T26" fmla="*/ 1155 w 2023"/>
                  <a:gd name="T27" fmla="*/ 1097 h 4569"/>
                  <a:gd name="T28" fmla="*/ 1217 w 2023"/>
                  <a:gd name="T29" fmla="*/ 791 h 4569"/>
                  <a:gd name="T30" fmla="*/ 1268 w 2023"/>
                  <a:gd name="T31" fmla="*/ 487 h 4569"/>
                  <a:gd name="T32" fmla="*/ 1310 w 2023"/>
                  <a:gd name="T33" fmla="*/ 185 h 4569"/>
                  <a:gd name="T34" fmla="*/ 1488 w 2023"/>
                  <a:gd name="T35" fmla="*/ 132 h 4569"/>
                  <a:gd name="T36" fmla="*/ 1667 w 2023"/>
                  <a:gd name="T37" fmla="*/ 84 h 4569"/>
                  <a:gd name="T38" fmla="*/ 1845 w 2023"/>
                  <a:gd name="T39" fmla="*/ 41 h 4569"/>
                  <a:gd name="T40" fmla="*/ 2023 w 2023"/>
                  <a:gd name="T41" fmla="*/ 0 h 4569"/>
                  <a:gd name="T42" fmla="*/ 1972 w 2023"/>
                  <a:gd name="T43" fmla="*/ 312 h 4569"/>
                  <a:gd name="T44" fmla="*/ 1905 w 2023"/>
                  <a:gd name="T45" fmla="*/ 627 h 4569"/>
                  <a:gd name="T46" fmla="*/ 1823 w 2023"/>
                  <a:gd name="T47" fmla="*/ 944 h 4569"/>
                  <a:gd name="T48" fmla="*/ 1729 w 2023"/>
                  <a:gd name="T49" fmla="*/ 1261 h 4569"/>
                  <a:gd name="T50" fmla="*/ 1622 w 2023"/>
                  <a:gd name="T51" fmla="*/ 1577 h 4569"/>
                  <a:gd name="T52" fmla="*/ 1506 w 2023"/>
                  <a:gd name="T53" fmla="*/ 1892 h 4569"/>
                  <a:gd name="T54" fmla="*/ 1382 w 2023"/>
                  <a:gd name="T55" fmla="*/ 2201 h 4569"/>
                  <a:gd name="T56" fmla="*/ 1250 w 2023"/>
                  <a:gd name="T57" fmla="*/ 2505 h 4569"/>
                  <a:gd name="T58" fmla="*/ 1114 w 2023"/>
                  <a:gd name="T59" fmla="*/ 2803 h 4569"/>
                  <a:gd name="T60" fmla="*/ 974 w 2023"/>
                  <a:gd name="T61" fmla="*/ 3093 h 4569"/>
                  <a:gd name="T62" fmla="*/ 833 w 2023"/>
                  <a:gd name="T63" fmla="*/ 3372 h 4569"/>
                  <a:gd name="T64" fmla="*/ 692 w 2023"/>
                  <a:gd name="T65" fmla="*/ 3640 h 4569"/>
                  <a:gd name="T66" fmla="*/ 553 w 2023"/>
                  <a:gd name="T67" fmla="*/ 3895 h 4569"/>
                  <a:gd name="T68" fmla="*/ 416 w 2023"/>
                  <a:gd name="T69" fmla="*/ 4136 h 4569"/>
                  <a:gd name="T70" fmla="*/ 285 w 2023"/>
                  <a:gd name="T71" fmla="*/ 4362 h 4569"/>
                  <a:gd name="T72" fmla="*/ 160 w 2023"/>
                  <a:gd name="T73" fmla="*/ 4569 h 4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3" h="4569">
                    <a:moveTo>
                      <a:pt x="160" y="4569"/>
                    </a:moveTo>
                    <a:lnTo>
                      <a:pt x="0" y="4569"/>
                    </a:lnTo>
                    <a:lnTo>
                      <a:pt x="41" y="4471"/>
                    </a:lnTo>
                    <a:lnTo>
                      <a:pt x="85" y="4370"/>
                    </a:lnTo>
                    <a:lnTo>
                      <a:pt x="129" y="4264"/>
                    </a:lnTo>
                    <a:lnTo>
                      <a:pt x="175" y="4153"/>
                    </a:lnTo>
                    <a:lnTo>
                      <a:pt x="222" y="4039"/>
                    </a:lnTo>
                    <a:lnTo>
                      <a:pt x="268" y="3923"/>
                    </a:lnTo>
                    <a:lnTo>
                      <a:pt x="316" y="3802"/>
                    </a:lnTo>
                    <a:lnTo>
                      <a:pt x="364" y="3679"/>
                    </a:lnTo>
                    <a:lnTo>
                      <a:pt x="412" y="3551"/>
                    </a:lnTo>
                    <a:lnTo>
                      <a:pt x="461" y="3422"/>
                    </a:lnTo>
                    <a:lnTo>
                      <a:pt x="510" y="3290"/>
                    </a:lnTo>
                    <a:lnTo>
                      <a:pt x="559" y="3155"/>
                    </a:lnTo>
                    <a:lnTo>
                      <a:pt x="606" y="3019"/>
                    </a:lnTo>
                    <a:lnTo>
                      <a:pt x="654" y="2879"/>
                    </a:lnTo>
                    <a:lnTo>
                      <a:pt x="702" y="2738"/>
                    </a:lnTo>
                    <a:lnTo>
                      <a:pt x="749" y="2594"/>
                    </a:lnTo>
                    <a:lnTo>
                      <a:pt x="795" y="2449"/>
                    </a:lnTo>
                    <a:lnTo>
                      <a:pt x="841" y="2303"/>
                    </a:lnTo>
                    <a:lnTo>
                      <a:pt x="885" y="2155"/>
                    </a:lnTo>
                    <a:lnTo>
                      <a:pt x="928" y="2007"/>
                    </a:lnTo>
                    <a:lnTo>
                      <a:pt x="970" y="1856"/>
                    </a:lnTo>
                    <a:lnTo>
                      <a:pt x="1010" y="1706"/>
                    </a:lnTo>
                    <a:lnTo>
                      <a:pt x="1050" y="1554"/>
                    </a:lnTo>
                    <a:lnTo>
                      <a:pt x="1087" y="1401"/>
                    </a:lnTo>
                    <a:lnTo>
                      <a:pt x="1122" y="1250"/>
                    </a:lnTo>
                    <a:lnTo>
                      <a:pt x="1155" y="1097"/>
                    </a:lnTo>
                    <a:lnTo>
                      <a:pt x="1187" y="944"/>
                    </a:lnTo>
                    <a:lnTo>
                      <a:pt x="1217" y="791"/>
                    </a:lnTo>
                    <a:lnTo>
                      <a:pt x="1244" y="638"/>
                    </a:lnTo>
                    <a:lnTo>
                      <a:pt x="1268" y="487"/>
                    </a:lnTo>
                    <a:lnTo>
                      <a:pt x="1290" y="335"/>
                    </a:lnTo>
                    <a:lnTo>
                      <a:pt x="1310" y="185"/>
                    </a:lnTo>
                    <a:lnTo>
                      <a:pt x="1399" y="157"/>
                    </a:lnTo>
                    <a:lnTo>
                      <a:pt x="1488" y="132"/>
                    </a:lnTo>
                    <a:lnTo>
                      <a:pt x="1578" y="108"/>
                    </a:lnTo>
                    <a:lnTo>
                      <a:pt x="1667" y="84"/>
                    </a:lnTo>
                    <a:lnTo>
                      <a:pt x="1756" y="61"/>
                    </a:lnTo>
                    <a:lnTo>
                      <a:pt x="1845" y="41"/>
                    </a:lnTo>
                    <a:lnTo>
                      <a:pt x="1934" y="20"/>
                    </a:lnTo>
                    <a:lnTo>
                      <a:pt x="2023" y="0"/>
                    </a:lnTo>
                    <a:lnTo>
                      <a:pt x="2000" y="156"/>
                    </a:lnTo>
                    <a:lnTo>
                      <a:pt x="1972" y="312"/>
                    </a:lnTo>
                    <a:lnTo>
                      <a:pt x="1941" y="470"/>
                    </a:lnTo>
                    <a:lnTo>
                      <a:pt x="1905" y="627"/>
                    </a:lnTo>
                    <a:lnTo>
                      <a:pt x="1866" y="786"/>
                    </a:lnTo>
                    <a:lnTo>
                      <a:pt x="1823" y="944"/>
                    </a:lnTo>
                    <a:lnTo>
                      <a:pt x="1778" y="1103"/>
                    </a:lnTo>
                    <a:lnTo>
                      <a:pt x="1729" y="1261"/>
                    </a:lnTo>
                    <a:lnTo>
                      <a:pt x="1676" y="1420"/>
                    </a:lnTo>
                    <a:lnTo>
                      <a:pt x="1622" y="1577"/>
                    </a:lnTo>
                    <a:lnTo>
                      <a:pt x="1565" y="1734"/>
                    </a:lnTo>
                    <a:lnTo>
                      <a:pt x="1506" y="1892"/>
                    </a:lnTo>
                    <a:lnTo>
                      <a:pt x="1444" y="2047"/>
                    </a:lnTo>
                    <a:lnTo>
                      <a:pt x="1382" y="2201"/>
                    </a:lnTo>
                    <a:lnTo>
                      <a:pt x="1316" y="2354"/>
                    </a:lnTo>
                    <a:lnTo>
                      <a:pt x="1250" y="2505"/>
                    </a:lnTo>
                    <a:lnTo>
                      <a:pt x="1182" y="2656"/>
                    </a:lnTo>
                    <a:lnTo>
                      <a:pt x="1114" y="2803"/>
                    </a:lnTo>
                    <a:lnTo>
                      <a:pt x="1044" y="2949"/>
                    </a:lnTo>
                    <a:lnTo>
                      <a:pt x="974" y="3093"/>
                    </a:lnTo>
                    <a:lnTo>
                      <a:pt x="903" y="3233"/>
                    </a:lnTo>
                    <a:lnTo>
                      <a:pt x="833" y="3372"/>
                    </a:lnTo>
                    <a:lnTo>
                      <a:pt x="762" y="3507"/>
                    </a:lnTo>
                    <a:lnTo>
                      <a:pt x="692" y="3640"/>
                    </a:lnTo>
                    <a:lnTo>
                      <a:pt x="622" y="3769"/>
                    </a:lnTo>
                    <a:lnTo>
                      <a:pt x="553" y="3895"/>
                    </a:lnTo>
                    <a:lnTo>
                      <a:pt x="484" y="4018"/>
                    </a:lnTo>
                    <a:lnTo>
                      <a:pt x="416" y="4136"/>
                    </a:lnTo>
                    <a:lnTo>
                      <a:pt x="350" y="4251"/>
                    </a:lnTo>
                    <a:lnTo>
                      <a:pt x="285" y="4362"/>
                    </a:lnTo>
                    <a:lnTo>
                      <a:pt x="222" y="4468"/>
                    </a:lnTo>
                    <a:lnTo>
                      <a:pt x="160" y="4569"/>
                    </a:lnTo>
                    <a:close/>
                  </a:path>
                </a:pathLst>
              </a:custGeom>
              <a:solidFill>
                <a:srgbClr val="585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35">
                <a:extLst>
                  <a:ext uri="{FF2B5EF4-FFF2-40B4-BE49-F238E27FC236}">
                    <a16:creationId xmlns:a16="http://schemas.microsoft.com/office/drawing/2014/main" id="{26CA5930-F36B-B53E-DB4D-DDD3E3C6E857}"/>
                  </a:ext>
                </a:extLst>
              </p:cNvPr>
              <p:cNvSpPr>
                <a:spLocks/>
              </p:cNvSpPr>
              <p:nvPr/>
            </p:nvSpPr>
            <p:spPr bwMode="auto">
              <a:xfrm>
                <a:off x="8862463" y="3138941"/>
                <a:ext cx="320675" cy="1095375"/>
              </a:xfrm>
              <a:custGeom>
                <a:avLst/>
                <a:gdLst>
                  <a:gd name="T0" fmla="*/ 241 w 1008"/>
                  <a:gd name="T1" fmla="*/ 4144 h 4144"/>
                  <a:gd name="T2" fmla="*/ 0 w 1008"/>
                  <a:gd name="T3" fmla="*/ 4144 h 4144"/>
                  <a:gd name="T4" fmla="*/ 0 w 1008"/>
                  <a:gd name="T5" fmla="*/ 454 h 4144"/>
                  <a:gd name="T6" fmla="*/ 62 w 1008"/>
                  <a:gd name="T7" fmla="*/ 422 h 4144"/>
                  <a:gd name="T8" fmla="*/ 126 w 1008"/>
                  <a:gd name="T9" fmla="*/ 390 h 4144"/>
                  <a:gd name="T10" fmla="*/ 188 w 1008"/>
                  <a:gd name="T11" fmla="*/ 359 h 4144"/>
                  <a:gd name="T12" fmla="*/ 251 w 1008"/>
                  <a:gd name="T13" fmla="*/ 329 h 4144"/>
                  <a:gd name="T14" fmla="*/ 314 w 1008"/>
                  <a:gd name="T15" fmla="*/ 299 h 4144"/>
                  <a:gd name="T16" fmla="*/ 377 w 1008"/>
                  <a:gd name="T17" fmla="*/ 269 h 4144"/>
                  <a:gd name="T18" fmla="*/ 440 w 1008"/>
                  <a:gd name="T19" fmla="*/ 240 h 4144"/>
                  <a:gd name="T20" fmla="*/ 503 w 1008"/>
                  <a:gd name="T21" fmla="*/ 211 h 4144"/>
                  <a:gd name="T22" fmla="*/ 566 w 1008"/>
                  <a:gd name="T23" fmla="*/ 183 h 4144"/>
                  <a:gd name="T24" fmla="*/ 630 w 1008"/>
                  <a:gd name="T25" fmla="*/ 155 h 4144"/>
                  <a:gd name="T26" fmla="*/ 692 w 1008"/>
                  <a:gd name="T27" fmla="*/ 129 h 4144"/>
                  <a:gd name="T28" fmla="*/ 755 w 1008"/>
                  <a:gd name="T29" fmla="*/ 102 h 4144"/>
                  <a:gd name="T30" fmla="*/ 819 w 1008"/>
                  <a:gd name="T31" fmla="*/ 75 h 4144"/>
                  <a:gd name="T32" fmla="*/ 882 w 1008"/>
                  <a:gd name="T33" fmla="*/ 50 h 4144"/>
                  <a:gd name="T34" fmla="*/ 945 w 1008"/>
                  <a:gd name="T35" fmla="*/ 25 h 4144"/>
                  <a:gd name="T36" fmla="*/ 1008 w 1008"/>
                  <a:gd name="T37" fmla="*/ 0 h 4144"/>
                  <a:gd name="T38" fmla="*/ 995 w 1008"/>
                  <a:gd name="T39" fmla="*/ 145 h 4144"/>
                  <a:gd name="T40" fmla="*/ 980 w 1008"/>
                  <a:gd name="T41" fmla="*/ 290 h 4144"/>
                  <a:gd name="T42" fmla="*/ 964 w 1008"/>
                  <a:gd name="T43" fmla="*/ 435 h 4144"/>
                  <a:gd name="T44" fmla="*/ 946 w 1008"/>
                  <a:gd name="T45" fmla="*/ 580 h 4144"/>
                  <a:gd name="T46" fmla="*/ 929 w 1008"/>
                  <a:gd name="T47" fmla="*/ 724 h 4144"/>
                  <a:gd name="T48" fmla="*/ 909 w 1008"/>
                  <a:gd name="T49" fmla="*/ 870 h 4144"/>
                  <a:gd name="T50" fmla="*/ 888 w 1008"/>
                  <a:gd name="T51" fmla="*/ 1015 h 4144"/>
                  <a:gd name="T52" fmla="*/ 866 w 1008"/>
                  <a:gd name="T53" fmla="*/ 1159 h 4144"/>
                  <a:gd name="T54" fmla="*/ 845 w 1008"/>
                  <a:gd name="T55" fmla="*/ 1304 h 4144"/>
                  <a:gd name="T56" fmla="*/ 821 w 1008"/>
                  <a:gd name="T57" fmla="*/ 1446 h 4144"/>
                  <a:gd name="T58" fmla="*/ 797 w 1008"/>
                  <a:gd name="T59" fmla="*/ 1589 h 4144"/>
                  <a:gd name="T60" fmla="*/ 773 w 1008"/>
                  <a:gd name="T61" fmla="*/ 1730 h 4144"/>
                  <a:gd name="T62" fmla="*/ 747 w 1008"/>
                  <a:gd name="T63" fmla="*/ 1870 h 4144"/>
                  <a:gd name="T64" fmla="*/ 721 w 1008"/>
                  <a:gd name="T65" fmla="*/ 2010 h 4144"/>
                  <a:gd name="T66" fmla="*/ 695 w 1008"/>
                  <a:gd name="T67" fmla="*/ 2148 h 4144"/>
                  <a:gd name="T68" fmla="*/ 668 w 1008"/>
                  <a:gd name="T69" fmla="*/ 2284 h 4144"/>
                  <a:gd name="T70" fmla="*/ 641 w 1008"/>
                  <a:gd name="T71" fmla="*/ 2419 h 4144"/>
                  <a:gd name="T72" fmla="*/ 614 w 1008"/>
                  <a:gd name="T73" fmla="*/ 2551 h 4144"/>
                  <a:gd name="T74" fmla="*/ 587 w 1008"/>
                  <a:gd name="T75" fmla="*/ 2682 h 4144"/>
                  <a:gd name="T76" fmla="*/ 559 w 1008"/>
                  <a:gd name="T77" fmla="*/ 2811 h 4144"/>
                  <a:gd name="T78" fmla="*/ 503 w 1008"/>
                  <a:gd name="T79" fmla="*/ 3062 h 4144"/>
                  <a:gd name="T80" fmla="*/ 448 w 1008"/>
                  <a:gd name="T81" fmla="*/ 3303 h 4144"/>
                  <a:gd name="T82" fmla="*/ 394 w 1008"/>
                  <a:gd name="T83" fmla="*/ 3533 h 4144"/>
                  <a:gd name="T84" fmla="*/ 341 w 1008"/>
                  <a:gd name="T85" fmla="*/ 3751 h 4144"/>
                  <a:gd name="T86" fmla="*/ 289 w 1008"/>
                  <a:gd name="T87" fmla="*/ 3955 h 4144"/>
                  <a:gd name="T88" fmla="*/ 241 w 1008"/>
                  <a:gd name="T89" fmla="*/ 4144 h 4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8" h="4144">
                    <a:moveTo>
                      <a:pt x="241" y="4144"/>
                    </a:moveTo>
                    <a:lnTo>
                      <a:pt x="0" y="4144"/>
                    </a:lnTo>
                    <a:lnTo>
                      <a:pt x="0" y="454"/>
                    </a:lnTo>
                    <a:lnTo>
                      <a:pt x="62" y="422"/>
                    </a:lnTo>
                    <a:lnTo>
                      <a:pt x="126" y="390"/>
                    </a:lnTo>
                    <a:lnTo>
                      <a:pt x="188" y="359"/>
                    </a:lnTo>
                    <a:lnTo>
                      <a:pt x="251" y="329"/>
                    </a:lnTo>
                    <a:lnTo>
                      <a:pt x="314" y="299"/>
                    </a:lnTo>
                    <a:lnTo>
                      <a:pt x="377" y="269"/>
                    </a:lnTo>
                    <a:lnTo>
                      <a:pt x="440" y="240"/>
                    </a:lnTo>
                    <a:lnTo>
                      <a:pt x="503" y="211"/>
                    </a:lnTo>
                    <a:lnTo>
                      <a:pt x="566" y="183"/>
                    </a:lnTo>
                    <a:lnTo>
                      <a:pt x="630" y="155"/>
                    </a:lnTo>
                    <a:lnTo>
                      <a:pt x="692" y="129"/>
                    </a:lnTo>
                    <a:lnTo>
                      <a:pt x="755" y="102"/>
                    </a:lnTo>
                    <a:lnTo>
                      <a:pt x="819" y="75"/>
                    </a:lnTo>
                    <a:lnTo>
                      <a:pt x="882" y="50"/>
                    </a:lnTo>
                    <a:lnTo>
                      <a:pt x="945" y="25"/>
                    </a:lnTo>
                    <a:lnTo>
                      <a:pt x="1008" y="0"/>
                    </a:lnTo>
                    <a:lnTo>
                      <a:pt x="995" y="145"/>
                    </a:lnTo>
                    <a:lnTo>
                      <a:pt x="980" y="290"/>
                    </a:lnTo>
                    <a:lnTo>
                      <a:pt x="964" y="435"/>
                    </a:lnTo>
                    <a:lnTo>
                      <a:pt x="946" y="580"/>
                    </a:lnTo>
                    <a:lnTo>
                      <a:pt x="929" y="724"/>
                    </a:lnTo>
                    <a:lnTo>
                      <a:pt x="909" y="870"/>
                    </a:lnTo>
                    <a:lnTo>
                      <a:pt x="888" y="1015"/>
                    </a:lnTo>
                    <a:lnTo>
                      <a:pt x="866" y="1159"/>
                    </a:lnTo>
                    <a:lnTo>
                      <a:pt x="845" y="1304"/>
                    </a:lnTo>
                    <a:lnTo>
                      <a:pt x="821" y="1446"/>
                    </a:lnTo>
                    <a:lnTo>
                      <a:pt x="797" y="1589"/>
                    </a:lnTo>
                    <a:lnTo>
                      <a:pt x="773" y="1730"/>
                    </a:lnTo>
                    <a:lnTo>
                      <a:pt x="747" y="1870"/>
                    </a:lnTo>
                    <a:lnTo>
                      <a:pt x="721" y="2010"/>
                    </a:lnTo>
                    <a:lnTo>
                      <a:pt x="695" y="2148"/>
                    </a:lnTo>
                    <a:lnTo>
                      <a:pt x="668" y="2284"/>
                    </a:lnTo>
                    <a:lnTo>
                      <a:pt x="641" y="2419"/>
                    </a:lnTo>
                    <a:lnTo>
                      <a:pt x="614" y="2551"/>
                    </a:lnTo>
                    <a:lnTo>
                      <a:pt x="587" y="2682"/>
                    </a:lnTo>
                    <a:lnTo>
                      <a:pt x="559" y="2811"/>
                    </a:lnTo>
                    <a:lnTo>
                      <a:pt x="503" y="3062"/>
                    </a:lnTo>
                    <a:lnTo>
                      <a:pt x="448" y="3303"/>
                    </a:lnTo>
                    <a:lnTo>
                      <a:pt x="394" y="3533"/>
                    </a:lnTo>
                    <a:lnTo>
                      <a:pt x="341" y="3751"/>
                    </a:lnTo>
                    <a:lnTo>
                      <a:pt x="289" y="3955"/>
                    </a:lnTo>
                    <a:lnTo>
                      <a:pt x="241" y="4144"/>
                    </a:lnTo>
                    <a:close/>
                  </a:path>
                </a:pathLst>
              </a:custGeom>
              <a:solidFill>
                <a:srgbClr val="07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36">
                <a:extLst>
                  <a:ext uri="{FF2B5EF4-FFF2-40B4-BE49-F238E27FC236}">
                    <a16:creationId xmlns:a16="http://schemas.microsoft.com/office/drawing/2014/main" id="{868E34CE-34F5-11CD-E7AD-1F69303E4015}"/>
                  </a:ext>
                </a:extLst>
              </p:cNvPr>
              <p:cNvSpPr>
                <a:spLocks/>
              </p:cNvSpPr>
              <p:nvPr/>
            </p:nvSpPr>
            <p:spPr bwMode="auto">
              <a:xfrm>
                <a:off x="8938663" y="3075441"/>
                <a:ext cx="468313" cy="1158875"/>
              </a:xfrm>
              <a:custGeom>
                <a:avLst/>
                <a:gdLst>
                  <a:gd name="T0" fmla="*/ 0 w 1472"/>
                  <a:gd name="T1" fmla="*/ 4384 h 4384"/>
                  <a:gd name="T2" fmla="*/ 100 w 1472"/>
                  <a:gd name="T3" fmla="*/ 3991 h 4384"/>
                  <a:gd name="T4" fmla="*/ 207 w 1472"/>
                  <a:gd name="T5" fmla="*/ 3543 h 4384"/>
                  <a:gd name="T6" fmla="*/ 318 w 1472"/>
                  <a:gd name="T7" fmla="*/ 3051 h 4384"/>
                  <a:gd name="T8" fmla="*/ 373 w 1472"/>
                  <a:gd name="T9" fmla="*/ 2791 h 4384"/>
                  <a:gd name="T10" fmla="*/ 427 w 1472"/>
                  <a:gd name="T11" fmla="*/ 2524 h 4384"/>
                  <a:gd name="T12" fmla="*/ 480 w 1472"/>
                  <a:gd name="T13" fmla="*/ 2250 h 4384"/>
                  <a:gd name="T14" fmla="*/ 532 w 1472"/>
                  <a:gd name="T15" fmla="*/ 1970 h 4384"/>
                  <a:gd name="T16" fmla="*/ 580 w 1472"/>
                  <a:gd name="T17" fmla="*/ 1686 h 4384"/>
                  <a:gd name="T18" fmla="*/ 625 w 1472"/>
                  <a:gd name="T19" fmla="*/ 1399 h 4384"/>
                  <a:gd name="T20" fmla="*/ 668 w 1472"/>
                  <a:gd name="T21" fmla="*/ 1110 h 4384"/>
                  <a:gd name="T22" fmla="*/ 705 w 1472"/>
                  <a:gd name="T23" fmla="*/ 820 h 4384"/>
                  <a:gd name="T24" fmla="*/ 739 w 1472"/>
                  <a:gd name="T25" fmla="*/ 530 h 4384"/>
                  <a:gd name="T26" fmla="*/ 767 w 1472"/>
                  <a:gd name="T27" fmla="*/ 240 h 4384"/>
                  <a:gd name="T28" fmla="*/ 944 w 1472"/>
                  <a:gd name="T29" fmla="*/ 174 h 4384"/>
                  <a:gd name="T30" fmla="*/ 1120 w 1472"/>
                  <a:gd name="T31" fmla="*/ 112 h 4384"/>
                  <a:gd name="T32" fmla="*/ 1296 w 1472"/>
                  <a:gd name="T33" fmla="*/ 53 h 4384"/>
                  <a:gd name="T34" fmla="*/ 1472 w 1472"/>
                  <a:gd name="T35" fmla="*/ 0 h 4384"/>
                  <a:gd name="T36" fmla="*/ 1430 w 1472"/>
                  <a:gd name="T37" fmla="*/ 302 h 4384"/>
                  <a:gd name="T38" fmla="*/ 1379 w 1472"/>
                  <a:gd name="T39" fmla="*/ 606 h 4384"/>
                  <a:gd name="T40" fmla="*/ 1317 w 1472"/>
                  <a:gd name="T41" fmla="*/ 912 h 4384"/>
                  <a:gd name="T42" fmla="*/ 1249 w 1472"/>
                  <a:gd name="T43" fmla="*/ 1216 h 4384"/>
                  <a:gd name="T44" fmla="*/ 1172 w 1472"/>
                  <a:gd name="T45" fmla="*/ 1521 h 4384"/>
                  <a:gd name="T46" fmla="*/ 1090 w 1472"/>
                  <a:gd name="T47" fmla="*/ 1822 h 4384"/>
                  <a:gd name="T48" fmla="*/ 1003 w 1472"/>
                  <a:gd name="T49" fmla="*/ 2118 h 4384"/>
                  <a:gd name="T50" fmla="*/ 911 w 1472"/>
                  <a:gd name="T51" fmla="*/ 2409 h 4384"/>
                  <a:gd name="T52" fmla="*/ 816 w 1472"/>
                  <a:gd name="T53" fmla="*/ 2694 h 4384"/>
                  <a:gd name="T54" fmla="*/ 721 w 1472"/>
                  <a:gd name="T55" fmla="*/ 2970 h 4384"/>
                  <a:gd name="T56" fmla="*/ 623 w 1472"/>
                  <a:gd name="T57" fmla="*/ 3237 h 4384"/>
                  <a:gd name="T58" fmla="*/ 526 w 1472"/>
                  <a:gd name="T59" fmla="*/ 3494 h 4384"/>
                  <a:gd name="T60" fmla="*/ 430 w 1472"/>
                  <a:gd name="T61" fmla="*/ 3738 h 4384"/>
                  <a:gd name="T62" fmla="*/ 337 w 1472"/>
                  <a:gd name="T63" fmla="*/ 3968 h 4384"/>
                  <a:gd name="T64" fmla="*/ 247 w 1472"/>
                  <a:gd name="T65" fmla="*/ 4185 h 4384"/>
                  <a:gd name="T66" fmla="*/ 162 w 1472"/>
                  <a:gd name="T67" fmla="*/ 4384 h 4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2" h="4384">
                    <a:moveTo>
                      <a:pt x="162" y="4384"/>
                    </a:moveTo>
                    <a:lnTo>
                      <a:pt x="0" y="4384"/>
                    </a:lnTo>
                    <a:lnTo>
                      <a:pt x="48" y="4195"/>
                    </a:lnTo>
                    <a:lnTo>
                      <a:pt x="100" y="3991"/>
                    </a:lnTo>
                    <a:lnTo>
                      <a:pt x="153" y="3773"/>
                    </a:lnTo>
                    <a:lnTo>
                      <a:pt x="207" y="3543"/>
                    </a:lnTo>
                    <a:lnTo>
                      <a:pt x="262" y="3302"/>
                    </a:lnTo>
                    <a:lnTo>
                      <a:pt x="318" y="3051"/>
                    </a:lnTo>
                    <a:lnTo>
                      <a:pt x="346" y="2922"/>
                    </a:lnTo>
                    <a:lnTo>
                      <a:pt x="373" y="2791"/>
                    </a:lnTo>
                    <a:lnTo>
                      <a:pt x="400" y="2659"/>
                    </a:lnTo>
                    <a:lnTo>
                      <a:pt x="427" y="2524"/>
                    </a:lnTo>
                    <a:lnTo>
                      <a:pt x="454" y="2388"/>
                    </a:lnTo>
                    <a:lnTo>
                      <a:pt x="480" y="2250"/>
                    </a:lnTo>
                    <a:lnTo>
                      <a:pt x="506" y="2110"/>
                    </a:lnTo>
                    <a:lnTo>
                      <a:pt x="532" y="1970"/>
                    </a:lnTo>
                    <a:lnTo>
                      <a:pt x="556" y="1829"/>
                    </a:lnTo>
                    <a:lnTo>
                      <a:pt x="580" y="1686"/>
                    </a:lnTo>
                    <a:lnTo>
                      <a:pt x="604" y="1544"/>
                    </a:lnTo>
                    <a:lnTo>
                      <a:pt x="625" y="1399"/>
                    </a:lnTo>
                    <a:lnTo>
                      <a:pt x="647" y="1255"/>
                    </a:lnTo>
                    <a:lnTo>
                      <a:pt x="668" y="1110"/>
                    </a:lnTo>
                    <a:lnTo>
                      <a:pt x="688" y="964"/>
                    </a:lnTo>
                    <a:lnTo>
                      <a:pt x="705" y="820"/>
                    </a:lnTo>
                    <a:lnTo>
                      <a:pt x="723" y="675"/>
                    </a:lnTo>
                    <a:lnTo>
                      <a:pt x="739" y="530"/>
                    </a:lnTo>
                    <a:lnTo>
                      <a:pt x="754" y="385"/>
                    </a:lnTo>
                    <a:lnTo>
                      <a:pt x="767" y="240"/>
                    </a:lnTo>
                    <a:lnTo>
                      <a:pt x="856" y="207"/>
                    </a:lnTo>
                    <a:lnTo>
                      <a:pt x="944" y="174"/>
                    </a:lnTo>
                    <a:lnTo>
                      <a:pt x="1032" y="143"/>
                    </a:lnTo>
                    <a:lnTo>
                      <a:pt x="1120" y="112"/>
                    </a:lnTo>
                    <a:lnTo>
                      <a:pt x="1208" y="83"/>
                    </a:lnTo>
                    <a:lnTo>
                      <a:pt x="1296" y="53"/>
                    </a:lnTo>
                    <a:lnTo>
                      <a:pt x="1384" y="26"/>
                    </a:lnTo>
                    <a:lnTo>
                      <a:pt x="1472" y="0"/>
                    </a:lnTo>
                    <a:lnTo>
                      <a:pt x="1452" y="150"/>
                    </a:lnTo>
                    <a:lnTo>
                      <a:pt x="1430" y="302"/>
                    </a:lnTo>
                    <a:lnTo>
                      <a:pt x="1406" y="453"/>
                    </a:lnTo>
                    <a:lnTo>
                      <a:pt x="1379" y="606"/>
                    </a:lnTo>
                    <a:lnTo>
                      <a:pt x="1349" y="759"/>
                    </a:lnTo>
                    <a:lnTo>
                      <a:pt x="1317" y="912"/>
                    </a:lnTo>
                    <a:lnTo>
                      <a:pt x="1284" y="1065"/>
                    </a:lnTo>
                    <a:lnTo>
                      <a:pt x="1249" y="1216"/>
                    </a:lnTo>
                    <a:lnTo>
                      <a:pt x="1212" y="1369"/>
                    </a:lnTo>
                    <a:lnTo>
                      <a:pt x="1172" y="1521"/>
                    </a:lnTo>
                    <a:lnTo>
                      <a:pt x="1132" y="1671"/>
                    </a:lnTo>
                    <a:lnTo>
                      <a:pt x="1090" y="1822"/>
                    </a:lnTo>
                    <a:lnTo>
                      <a:pt x="1047" y="1970"/>
                    </a:lnTo>
                    <a:lnTo>
                      <a:pt x="1003" y="2118"/>
                    </a:lnTo>
                    <a:lnTo>
                      <a:pt x="957" y="2264"/>
                    </a:lnTo>
                    <a:lnTo>
                      <a:pt x="911" y="2409"/>
                    </a:lnTo>
                    <a:lnTo>
                      <a:pt x="864" y="2553"/>
                    </a:lnTo>
                    <a:lnTo>
                      <a:pt x="816" y="2694"/>
                    </a:lnTo>
                    <a:lnTo>
                      <a:pt x="768" y="2834"/>
                    </a:lnTo>
                    <a:lnTo>
                      <a:pt x="721" y="2970"/>
                    </a:lnTo>
                    <a:lnTo>
                      <a:pt x="672" y="3105"/>
                    </a:lnTo>
                    <a:lnTo>
                      <a:pt x="623" y="3237"/>
                    </a:lnTo>
                    <a:lnTo>
                      <a:pt x="574" y="3366"/>
                    </a:lnTo>
                    <a:lnTo>
                      <a:pt x="526" y="3494"/>
                    </a:lnTo>
                    <a:lnTo>
                      <a:pt x="478" y="3617"/>
                    </a:lnTo>
                    <a:lnTo>
                      <a:pt x="430" y="3738"/>
                    </a:lnTo>
                    <a:lnTo>
                      <a:pt x="384" y="3854"/>
                    </a:lnTo>
                    <a:lnTo>
                      <a:pt x="337" y="3968"/>
                    </a:lnTo>
                    <a:lnTo>
                      <a:pt x="291" y="4079"/>
                    </a:lnTo>
                    <a:lnTo>
                      <a:pt x="247" y="4185"/>
                    </a:lnTo>
                    <a:lnTo>
                      <a:pt x="203" y="4286"/>
                    </a:lnTo>
                    <a:lnTo>
                      <a:pt x="162" y="4384"/>
                    </a:lnTo>
                    <a:close/>
                  </a:path>
                </a:pathLst>
              </a:custGeom>
              <a:solidFill>
                <a:srgbClr val="7D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38">
                <a:extLst>
                  <a:ext uri="{FF2B5EF4-FFF2-40B4-BE49-F238E27FC236}">
                    <a16:creationId xmlns:a16="http://schemas.microsoft.com/office/drawing/2014/main" id="{539F0FFE-DFF8-DC53-591A-2C132A562F54}"/>
                  </a:ext>
                </a:extLst>
              </p:cNvPr>
              <p:cNvSpPr>
                <a:spLocks/>
              </p:cNvSpPr>
              <p:nvPr/>
            </p:nvSpPr>
            <p:spPr bwMode="auto">
              <a:xfrm>
                <a:off x="8525913" y="4466091"/>
                <a:ext cx="673100" cy="461963"/>
              </a:xfrm>
              <a:custGeom>
                <a:avLst/>
                <a:gdLst>
                  <a:gd name="T0" fmla="*/ 2116 w 2117"/>
                  <a:gd name="T1" fmla="*/ 1550 h 1746"/>
                  <a:gd name="T2" fmla="*/ 2109 w 2117"/>
                  <a:gd name="T3" fmla="*/ 1592 h 1746"/>
                  <a:gd name="T4" fmla="*/ 2093 w 2117"/>
                  <a:gd name="T5" fmla="*/ 1632 h 1746"/>
                  <a:gd name="T6" fmla="*/ 2073 w 2117"/>
                  <a:gd name="T7" fmla="*/ 1666 h 1746"/>
                  <a:gd name="T8" fmla="*/ 2046 w 2117"/>
                  <a:gd name="T9" fmla="*/ 1696 h 1746"/>
                  <a:gd name="T10" fmla="*/ 2014 w 2117"/>
                  <a:gd name="T11" fmla="*/ 1720 h 1746"/>
                  <a:gd name="T12" fmla="*/ 1978 w 2117"/>
                  <a:gd name="T13" fmla="*/ 1736 h 1746"/>
                  <a:gd name="T14" fmla="*/ 1940 w 2117"/>
                  <a:gd name="T15" fmla="*/ 1745 h 1746"/>
                  <a:gd name="T16" fmla="*/ 198 w 2117"/>
                  <a:gd name="T17" fmla="*/ 1746 h 1746"/>
                  <a:gd name="T18" fmla="*/ 158 w 2117"/>
                  <a:gd name="T19" fmla="*/ 1741 h 1746"/>
                  <a:gd name="T20" fmla="*/ 121 w 2117"/>
                  <a:gd name="T21" fmla="*/ 1729 h 1746"/>
                  <a:gd name="T22" fmla="*/ 87 w 2117"/>
                  <a:gd name="T23" fmla="*/ 1708 h 1746"/>
                  <a:gd name="T24" fmla="*/ 58 w 2117"/>
                  <a:gd name="T25" fmla="*/ 1682 h 1746"/>
                  <a:gd name="T26" fmla="*/ 34 w 2117"/>
                  <a:gd name="T27" fmla="*/ 1649 h 1746"/>
                  <a:gd name="T28" fmla="*/ 15 w 2117"/>
                  <a:gd name="T29" fmla="*/ 1613 h 1746"/>
                  <a:gd name="T30" fmla="*/ 4 w 2117"/>
                  <a:gd name="T31" fmla="*/ 1572 h 1746"/>
                  <a:gd name="T32" fmla="*/ 0 w 2117"/>
                  <a:gd name="T33" fmla="*/ 1528 h 1746"/>
                  <a:gd name="T34" fmla="*/ 1 w 2117"/>
                  <a:gd name="T35" fmla="*/ 196 h 1746"/>
                  <a:gd name="T36" fmla="*/ 8 w 2117"/>
                  <a:gd name="T37" fmla="*/ 154 h 1746"/>
                  <a:gd name="T38" fmla="*/ 24 w 2117"/>
                  <a:gd name="T39" fmla="*/ 114 h 1746"/>
                  <a:gd name="T40" fmla="*/ 45 w 2117"/>
                  <a:gd name="T41" fmla="*/ 80 h 1746"/>
                  <a:gd name="T42" fmla="*/ 72 w 2117"/>
                  <a:gd name="T43" fmla="*/ 50 h 1746"/>
                  <a:gd name="T44" fmla="*/ 103 w 2117"/>
                  <a:gd name="T45" fmla="*/ 26 h 1746"/>
                  <a:gd name="T46" fmla="*/ 139 w 2117"/>
                  <a:gd name="T47" fmla="*/ 10 h 1746"/>
                  <a:gd name="T48" fmla="*/ 178 w 2117"/>
                  <a:gd name="T49" fmla="*/ 1 h 1746"/>
                  <a:gd name="T50" fmla="*/ 1919 w 2117"/>
                  <a:gd name="T51" fmla="*/ 0 h 1746"/>
                  <a:gd name="T52" fmla="*/ 1959 w 2117"/>
                  <a:gd name="T53" fmla="*/ 5 h 1746"/>
                  <a:gd name="T54" fmla="*/ 1996 w 2117"/>
                  <a:gd name="T55" fmla="*/ 17 h 1746"/>
                  <a:gd name="T56" fmla="*/ 2030 w 2117"/>
                  <a:gd name="T57" fmla="*/ 38 h 1746"/>
                  <a:gd name="T58" fmla="*/ 2059 w 2117"/>
                  <a:gd name="T59" fmla="*/ 64 h 1746"/>
                  <a:gd name="T60" fmla="*/ 2084 w 2117"/>
                  <a:gd name="T61" fmla="*/ 96 h 1746"/>
                  <a:gd name="T62" fmla="*/ 2102 w 2117"/>
                  <a:gd name="T63" fmla="*/ 133 h 1746"/>
                  <a:gd name="T64" fmla="*/ 2114 w 2117"/>
                  <a:gd name="T65" fmla="*/ 175 h 1746"/>
                  <a:gd name="T66" fmla="*/ 2117 w 2117"/>
                  <a:gd name="T67" fmla="*/ 21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7" h="1746">
                    <a:moveTo>
                      <a:pt x="2117" y="1528"/>
                    </a:moveTo>
                    <a:lnTo>
                      <a:pt x="2116" y="1550"/>
                    </a:lnTo>
                    <a:lnTo>
                      <a:pt x="2114" y="1572"/>
                    </a:lnTo>
                    <a:lnTo>
                      <a:pt x="2109" y="1592"/>
                    </a:lnTo>
                    <a:lnTo>
                      <a:pt x="2102" y="1613"/>
                    </a:lnTo>
                    <a:lnTo>
                      <a:pt x="2093" y="1632"/>
                    </a:lnTo>
                    <a:lnTo>
                      <a:pt x="2084" y="1649"/>
                    </a:lnTo>
                    <a:lnTo>
                      <a:pt x="2073" y="1666"/>
                    </a:lnTo>
                    <a:lnTo>
                      <a:pt x="2059" y="1682"/>
                    </a:lnTo>
                    <a:lnTo>
                      <a:pt x="2046" y="1696"/>
                    </a:lnTo>
                    <a:lnTo>
                      <a:pt x="2030" y="1708"/>
                    </a:lnTo>
                    <a:lnTo>
                      <a:pt x="2014" y="1720"/>
                    </a:lnTo>
                    <a:lnTo>
                      <a:pt x="1996" y="1729"/>
                    </a:lnTo>
                    <a:lnTo>
                      <a:pt x="1978" y="1736"/>
                    </a:lnTo>
                    <a:lnTo>
                      <a:pt x="1959" y="1741"/>
                    </a:lnTo>
                    <a:lnTo>
                      <a:pt x="1940" y="1745"/>
                    </a:lnTo>
                    <a:lnTo>
                      <a:pt x="1919" y="1746"/>
                    </a:lnTo>
                    <a:lnTo>
                      <a:pt x="198" y="1746"/>
                    </a:lnTo>
                    <a:lnTo>
                      <a:pt x="178" y="1745"/>
                    </a:lnTo>
                    <a:lnTo>
                      <a:pt x="158" y="1741"/>
                    </a:lnTo>
                    <a:lnTo>
                      <a:pt x="139" y="1736"/>
                    </a:lnTo>
                    <a:lnTo>
                      <a:pt x="121" y="1729"/>
                    </a:lnTo>
                    <a:lnTo>
                      <a:pt x="103" y="1720"/>
                    </a:lnTo>
                    <a:lnTo>
                      <a:pt x="87" y="1708"/>
                    </a:lnTo>
                    <a:lnTo>
                      <a:pt x="72" y="1696"/>
                    </a:lnTo>
                    <a:lnTo>
                      <a:pt x="58" y="1682"/>
                    </a:lnTo>
                    <a:lnTo>
                      <a:pt x="45" y="1666"/>
                    </a:lnTo>
                    <a:lnTo>
                      <a:pt x="34" y="1649"/>
                    </a:lnTo>
                    <a:lnTo>
                      <a:pt x="24" y="1632"/>
                    </a:lnTo>
                    <a:lnTo>
                      <a:pt x="15" y="1613"/>
                    </a:lnTo>
                    <a:lnTo>
                      <a:pt x="8" y="1592"/>
                    </a:lnTo>
                    <a:lnTo>
                      <a:pt x="4" y="1572"/>
                    </a:lnTo>
                    <a:lnTo>
                      <a:pt x="1" y="1550"/>
                    </a:lnTo>
                    <a:lnTo>
                      <a:pt x="0" y="1528"/>
                    </a:lnTo>
                    <a:lnTo>
                      <a:pt x="0" y="218"/>
                    </a:lnTo>
                    <a:lnTo>
                      <a:pt x="1" y="196"/>
                    </a:lnTo>
                    <a:lnTo>
                      <a:pt x="4" y="175"/>
                    </a:lnTo>
                    <a:lnTo>
                      <a:pt x="8" y="154"/>
                    </a:lnTo>
                    <a:lnTo>
                      <a:pt x="15" y="133"/>
                    </a:lnTo>
                    <a:lnTo>
                      <a:pt x="24" y="114"/>
                    </a:lnTo>
                    <a:lnTo>
                      <a:pt x="34" y="96"/>
                    </a:lnTo>
                    <a:lnTo>
                      <a:pt x="45" y="80"/>
                    </a:lnTo>
                    <a:lnTo>
                      <a:pt x="58" y="64"/>
                    </a:lnTo>
                    <a:lnTo>
                      <a:pt x="72" y="50"/>
                    </a:lnTo>
                    <a:lnTo>
                      <a:pt x="87" y="38"/>
                    </a:lnTo>
                    <a:lnTo>
                      <a:pt x="103" y="26"/>
                    </a:lnTo>
                    <a:lnTo>
                      <a:pt x="121" y="17"/>
                    </a:lnTo>
                    <a:lnTo>
                      <a:pt x="139" y="10"/>
                    </a:lnTo>
                    <a:lnTo>
                      <a:pt x="158" y="5"/>
                    </a:lnTo>
                    <a:lnTo>
                      <a:pt x="178" y="1"/>
                    </a:lnTo>
                    <a:lnTo>
                      <a:pt x="198" y="0"/>
                    </a:lnTo>
                    <a:lnTo>
                      <a:pt x="1919" y="0"/>
                    </a:lnTo>
                    <a:lnTo>
                      <a:pt x="1940" y="1"/>
                    </a:lnTo>
                    <a:lnTo>
                      <a:pt x="1959" y="5"/>
                    </a:lnTo>
                    <a:lnTo>
                      <a:pt x="1978" y="10"/>
                    </a:lnTo>
                    <a:lnTo>
                      <a:pt x="1996" y="17"/>
                    </a:lnTo>
                    <a:lnTo>
                      <a:pt x="2014" y="26"/>
                    </a:lnTo>
                    <a:lnTo>
                      <a:pt x="2030" y="38"/>
                    </a:lnTo>
                    <a:lnTo>
                      <a:pt x="2046" y="50"/>
                    </a:lnTo>
                    <a:lnTo>
                      <a:pt x="2059" y="64"/>
                    </a:lnTo>
                    <a:lnTo>
                      <a:pt x="2073" y="80"/>
                    </a:lnTo>
                    <a:lnTo>
                      <a:pt x="2084" y="96"/>
                    </a:lnTo>
                    <a:lnTo>
                      <a:pt x="2093" y="114"/>
                    </a:lnTo>
                    <a:lnTo>
                      <a:pt x="2102" y="133"/>
                    </a:lnTo>
                    <a:lnTo>
                      <a:pt x="2109" y="154"/>
                    </a:lnTo>
                    <a:lnTo>
                      <a:pt x="2114" y="175"/>
                    </a:lnTo>
                    <a:lnTo>
                      <a:pt x="2116" y="196"/>
                    </a:lnTo>
                    <a:lnTo>
                      <a:pt x="2117" y="218"/>
                    </a:lnTo>
                    <a:lnTo>
                      <a:pt x="2117" y="1528"/>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9">
                <a:extLst>
                  <a:ext uri="{FF2B5EF4-FFF2-40B4-BE49-F238E27FC236}">
                    <a16:creationId xmlns:a16="http://schemas.microsoft.com/office/drawing/2014/main" id="{D721B857-0036-338A-8A18-8CDA97173AA2}"/>
                  </a:ext>
                </a:extLst>
              </p:cNvPr>
              <p:cNvSpPr>
                <a:spLocks/>
              </p:cNvSpPr>
              <p:nvPr/>
            </p:nvSpPr>
            <p:spPr bwMode="auto">
              <a:xfrm>
                <a:off x="8852938" y="4466091"/>
                <a:ext cx="346075" cy="461963"/>
              </a:xfrm>
              <a:custGeom>
                <a:avLst/>
                <a:gdLst>
                  <a:gd name="T0" fmla="*/ 892 w 1090"/>
                  <a:gd name="T1" fmla="*/ 1746 h 1746"/>
                  <a:gd name="T2" fmla="*/ 0 w 1090"/>
                  <a:gd name="T3" fmla="*/ 1746 h 1746"/>
                  <a:gd name="T4" fmla="*/ 0 w 1090"/>
                  <a:gd name="T5" fmla="*/ 0 h 1746"/>
                  <a:gd name="T6" fmla="*/ 892 w 1090"/>
                  <a:gd name="T7" fmla="*/ 0 h 1746"/>
                  <a:gd name="T8" fmla="*/ 913 w 1090"/>
                  <a:gd name="T9" fmla="*/ 1 h 1746"/>
                  <a:gd name="T10" fmla="*/ 932 w 1090"/>
                  <a:gd name="T11" fmla="*/ 5 h 1746"/>
                  <a:gd name="T12" fmla="*/ 951 w 1090"/>
                  <a:gd name="T13" fmla="*/ 10 h 1746"/>
                  <a:gd name="T14" fmla="*/ 969 w 1090"/>
                  <a:gd name="T15" fmla="*/ 17 h 1746"/>
                  <a:gd name="T16" fmla="*/ 987 w 1090"/>
                  <a:gd name="T17" fmla="*/ 26 h 1746"/>
                  <a:gd name="T18" fmla="*/ 1003 w 1090"/>
                  <a:gd name="T19" fmla="*/ 38 h 1746"/>
                  <a:gd name="T20" fmla="*/ 1019 w 1090"/>
                  <a:gd name="T21" fmla="*/ 50 h 1746"/>
                  <a:gd name="T22" fmla="*/ 1032 w 1090"/>
                  <a:gd name="T23" fmla="*/ 64 h 1746"/>
                  <a:gd name="T24" fmla="*/ 1046 w 1090"/>
                  <a:gd name="T25" fmla="*/ 80 h 1746"/>
                  <a:gd name="T26" fmla="*/ 1057 w 1090"/>
                  <a:gd name="T27" fmla="*/ 96 h 1746"/>
                  <a:gd name="T28" fmla="*/ 1066 w 1090"/>
                  <a:gd name="T29" fmla="*/ 114 h 1746"/>
                  <a:gd name="T30" fmla="*/ 1075 w 1090"/>
                  <a:gd name="T31" fmla="*/ 133 h 1746"/>
                  <a:gd name="T32" fmla="*/ 1082 w 1090"/>
                  <a:gd name="T33" fmla="*/ 154 h 1746"/>
                  <a:gd name="T34" fmla="*/ 1087 w 1090"/>
                  <a:gd name="T35" fmla="*/ 175 h 1746"/>
                  <a:gd name="T36" fmla="*/ 1089 w 1090"/>
                  <a:gd name="T37" fmla="*/ 196 h 1746"/>
                  <a:gd name="T38" fmla="*/ 1090 w 1090"/>
                  <a:gd name="T39" fmla="*/ 218 h 1746"/>
                  <a:gd name="T40" fmla="*/ 1090 w 1090"/>
                  <a:gd name="T41" fmla="*/ 1528 h 1746"/>
                  <a:gd name="T42" fmla="*/ 1089 w 1090"/>
                  <a:gd name="T43" fmla="*/ 1550 h 1746"/>
                  <a:gd name="T44" fmla="*/ 1087 w 1090"/>
                  <a:gd name="T45" fmla="*/ 1572 h 1746"/>
                  <a:gd name="T46" fmla="*/ 1082 w 1090"/>
                  <a:gd name="T47" fmla="*/ 1592 h 1746"/>
                  <a:gd name="T48" fmla="*/ 1075 w 1090"/>
                  <a:gd name="T49" fmla="*/ 1613 h 1746"/>
                  <a:gd name="T50" fmla="*/ 1066 w 1090"/>
                  <a:gd name="T51" fmla="*/ 1632 h 1746"/>
                  <a:gd name="T52" fmla="*/ 1057 w 1090"/>
                  <a:gd name="T53" fmla="*/ 1649 h 1746"/>
                  <a:gd name="T54" fmla="*/ 1046 w 1090"/>
                  <a:gd name="T55" fmla="*/ 1666 h 1746"/>
                  <a:gd name="T56" fmla="*/ 1032 w 1090"/>
                  <a:gd name="T57" fmla="*/ 1682 h 1746"/>
                  <a:gd name="T58" fmla="*/ 1019 w 1090"/>
                  <a:gd name="T59" fmla="*/ 1696 h 1746"/>
                  <a:gd name="T60" fmla="*/ 1003 w 1090"/>
                  <a:gd name="T61" fmla="*/ 1708 h 1746"/>
                  <a:gd name="T62" fmla="*/ 987 w 1090"/>
                  <a:gd name="T63" fmla="*/ 1720 h 1746"/>
                  <a:gd name="T64" fmla="*/ 969 w 1090"/>
                  <a:gd name="T65" fmla="*/ 1729 h 1746"/>
                  <a:gd name="T66" fmla="*/ 951 w 1090"/>
                  <a:gd name="T67" fmla="*/ 1736 h 1746"/>
                  <a:gd name="T68" fmla="*/ 932 w 1090"/>
                  <a:gd name="T69" fmla="*/ 1741 h 1746"/>
                  <a:gd name="T70" fmla="*/ 913 w 1090"/>
                  <a:gd name="T71" fmla="*/ 1745 h 1746"/>
                  <a:gd name="T72" fmla="*/ 892 w 1090"/>
                  <a:gd name="T73" fmla="*/ 1746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1746">
                    <a:moveTo>
                      <a:pt x="892" y="1746"/>
                    </a:moveTo>
                    <a:lnTo>
                      <a:pt x="0" y="1746"/>
                    </a:lnTo>
                    <a:lnTo>
                      <a:pt x="0" y="0"/>
                    </a:lnTo>
                    <a:lnTo>
                      <a:pt x="892" y="0"/>
                    </a:lnTo>
                    <a:lnTo>
                      <a:pt x="913" y="1"/>
                    </a:lnTo>
                    <a:lnTo>
                      <a:pt x="932" y="5"/>
                    </a:lnTo>
                    <a:lnTo>
                      <a:pt x="951" y="10"/>
                    </a:lnTo>
                    <a:lnTo>
                      <a:pt x="969" y="17"/>
                    </a:lnTo>
                    <a:lnTo>
                      <a:pt x="987" y="26"/>
                    </a:lnTo>
                    <a:lnTo>
                      <a:pt x="1003" y="38"/>
                    </a:lnTo>
                    <a:lnTo>
                      <a:pt x="1019" y="50"/>
                    </a:lnTo>
                    <a:lnTo>
                      <a:pt x="1032" y="64"/>
                    </a:lnTo>
                    <a:lnTo>
                      <a:pt x="1046" y="80"/>
                    </a:lnTo>
                    <a:lnTo>
                      <a:pt x="1057" y="96"/>
                    </a:lnTo>
                    <a:lnTo>
                      <a:pt x="1066" y="114"/>
                    </a:lnTo>
                    <a:lnTo>
                      <a:pt x="1075" y="133"/>
                    </a:lnTo>
                    <a:lnTo>
                      <a:pt x="1082" y="154"/>
                    </a:lnTo>
                    <a:lnTo>
                      <a:pt x="1087" y="175"/>
                    </a:lnTo>
                    <a:lnTo>
                      <a:pt x="1089" y="196"/>
                    </a:lnTo>
                    <a:lnTo>
                      <a:pt x="1090" y="218"/>
                    </a:lnTo>
                    <a:lnTo>
                      <a:pt x="1090" y="1528"/>
                    </a:lnTo>
                    <a:lnTo>
                      <a:pt x="1089" y="1550"/>
                    </a:lnTo>
                    <a:lnTo>
                      <a:pt x="1087" y="1572"/>
                    </a:lnTo>
                    <a:lnTo>
                      <a:pt x="1082" y="1592"/>
                    </a:lnTo>
                    <a:lnTo>
                      <a:pt x="1075" y="1613"/>
                    </a:lnTo>
                    <a:lnTo>
                      <a:pt x="1066" y="1632"/>
                    </a:lnTo>
                    <a:lnTo>
                      <a:pt x="1057" y="1649"/>
                    </a:lnTo>
                    <a:lnTo>
                      <a:pt x="1046" y="1666"/>
                    </a:lnTo>
                    <a:lnTo>
                      <a:pt x="1032" y="1682"/>
                    </a:lnTo>
                    <a:lnTo>
                      <a:pt x="1019" y="1696"/>
                    </a:lnTo>
                    <a:lnTo>
                      <a:pt x="1003" y="1708"/>
                    </a:lnTo>
                    <a:lnTo>
                      <a:pt x="987" y="1720"/>
                    </a:lnTo>
                    <a:lnTo>
                      <a:pt x="969" y="1729"/>
                    </a:lnTo>
                    <a:lnTo>
                      <a:pt x="951" y="1736"/>
                    </a:lnTo>
                    <a:lnTo>
                      <a:pt x="932" y="1741"/>
                    </a:lnTo>
                    <a:lnTo>
                      <a:pt x="913" y="1745"/>
                    </a:lnTo>
                    <a:lnTo>
                      <a:pt x="892" y="174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2">
                <a:extLst>
                  <a:ext uri="{FF2B5EF4-FFF2-40B4-BE49-F238E27FC236}">
                    <a16:creationId xmlns:a16="http://schemas.microsoft.com/office/drawing/2014/main" id="{D930C00D-1E64-F70F-BD41-CB714F28E405}"/>
                  </a:ext>
                </a:extLst>
              </p:cNvPr>
              <p:cNvSpPr>
                <a:spLocks/>
              </p:cNvSpPr>
              <p:nvPr/>
            </p:nvSpPr>
            <p:spPr bwMode="auto">
              <a:xfrm>
                <a:off x="7895676" y="2394403"/>
                <a:ext cx="142875" cy="915988"/>
              </a:xfrm>
              <a:custGeom>
                <a:avLst/>
                <a:gdLst>
                  <a:gd name="T0" fmla="*/ 411 w 451"/>
                  <a:gd name="T1" fmla="*/ 3465 h 3465"/>
                  <a:gd name="T2" fmla="*/ 328 w 451"/>
                  <a:gd name="T3" fmla="*/ 3225 h 3465"/>
                  <a:gd name="T4" fmla="*/ 252 w 451"/>
                  <a:gd name="T5" fmla="*/ 2984 h 3465"/>
                  <a:gd name="T6" fmla="*/ 186 w 451"/>
                  <a:gd name="T7" fmla="*/ 2744 h 3465"/>
                  <a:gd name="T8" fmla="*/ 126 w 451"/>
                  <a:gd name="T9" fmla="*/ 2505 h 3465"/>
                  <a:gd name="T10" fmla="*/ 79 w 451"/>
                  <a:gd name="T11" fmla="*/ 2268 h 3465"/>
                  <a:gd name="T12" fmla="*/ 40 w 451"/>
                  <a:gd name="T13" fmla="*/ 2033 h 3465"/>
                  <a:gd name="T14" fmla="*/ 14 w 451"/>
                  <a:gd name="T15" fmla="*/ 1802 h 3465"/>
                  <a:gd name="T16" fmla="*/ 1 w 451"/>
                  <a:gd name="T17" fmla="*/ 1574 h 3465"/>
                  <a:gd name="T18" fmla="*/ 1 w 451"/>
                  <a:gd name="T19" fmla="*/ 1351 h 3465"/>
                  <a:gd name="T20" fmla="*/ 15 w 451"/>
                  <a:gd name="T21" fmla="*/ 1135 h 3465"/>
                  <a:gd name="T22" fmla="*/ 45 w 451"/>
                  <a:gd name="T23" fmla="*/ 925 h 3465"/>
                  <a:gd name="T24" fmla="*/ 90 w 451"/>
                  <a:gd name="T25" fmla="*/ 722 h 3465"/>
                  <a:gd name="T26" fmla="*/ 152 w 451"/>
                  <a:gd name="T27" fmla="*/ 527 h 3465"/>
                  <a:gd name="T28" fmla="*/ 233 w 451"/>
                  <a:gd name="T29" fmla="*/ 341 h 3465"/>
                  <a:gd name="T30" fmla="*/ 332 w 451"/>
                  <a:gd name="T31" fmla="*/ 165 h 3465"/>
                  <a:gd name="T32" fmla="*/ 451 w 451"/>
                  <a:gd name="T33" fmla="*/ 0 h 3465"/>
                  <a:gd name="T34" fmla="*/ 332 w 451"/>
                  <a:gd name="T35" fmla="*/ 165 h 3465"/>
                  <a:gd name="T36" fmla="*/ 233 w 451"/>
                  <a:gd name="T37" fmla="*/ 341 h 3465"/>
                  <a:gd name="T38" fmla="*/ 152 w 451"/>
                  <a:gd name="T39" fmla="*/ 527 h 3465"/>
                  <a:gd name="T40" fmla="*/ 90 w 451"/>
                  <a:gd name="T41" fmla="*/ 722 h 3465"/>
                  <a:gd name="T42" fmla="*/ 45 w 451"/>
                  <a:gd name="T43" fmla="*/ 925 h 3465"/>
                  <a:gd name="T44" fmla="*/ 15 w 451"/>
                  <a:gd name="T45" fmla="*/ 1135 h 3465"/>
                  <a:gd name="T46" fmla="*/ 1 w 451"/>
                  <a:gd name="T47" fmla="*/ 1351 h 3465"/>
                  <a:gd name="T48" fmla="*/ 1 w 451"/>
                  <a:gd name="T49" fmla="*/ 1574 h 3465"/>
                  <a:gd name="T50" fmla="*/ 14 w 451"/>
                  <a:gd name="T51" fmla="*/ 1802 h 3465"/>
                  <a:gd name="T52" fmla="*/ 41 w 451"/>
                  <a:gd name="T53" fmla="*/ 2033 h 3465"/>
                  <a:gd name="T54" fmla="*/ 79 w 451"/>
                  <a:gd name="T55" fmla="*/ 2268 h 3465"/>
                  <a:gd name="T56" fmla="*/ 128 w 451"/>
                  <a:gd name="T57" fmla="*/ 2505 h 3465"/>
                  <a:gd name="T58" fmla="*/ 186 w 451"/>
                  <a:gd name="T59" fmla="*/ 2744 h 3465"/>
                  <a:gd name="T60" fmla="*/ 252 w 451"/>
                  <a:gd name="T61" fmla="*/ 2984 h 3465"/>
                  <a:gd name="T62" fmla="*/ 328 w 451"/>
                  <a:gd name="T63" fmla="*/ 3225 h 3465"/>
                  <a:gd name="T64" fmla="*/ 411 w 451"/>
                  <a:gd name="T65" fmla="*/ 3465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3465">
                    <a:moveTo>
                      <a:pt x="411" y="3465"/>
                    </a:moveTo>
                    <a:lnTo>
                      <a:pt x="411" y="3465"/>
                    </a:lnTo>
                    <a:lnTo>
                      <a:pt x="368" y="3345"/>
                    </a:lnTo>
                    <a:lnTo>
                      <a:pt x="328" y="3225"/>
                    </a:lnTo>
                    <a:lnTo>
                      <a:pt x="289" y="3104"/>
                    </a:lnTo>
                    <a:lnTo>
                      <a:pt x="252" y="2984"/>
                    </a:lnTo>
                    <a:lnTo>
                      <a:pt x="218" y="2865"/>
                    </a:lnTo>
                    <a:lnTo>
                      <a:pt x="186" y="2744"/>
                    </a:lnTo>
                    <a:lnTo>
                      <a:pt x="154" y="2624"/>
                    </a:lnTo>
                    <a:lnTo>
                      <a:pt x="126" y="2505"/>
                    </a:lnTo>
                    <a:lnTo>
                      <a:pt x="102" y="2386"/>
                    </a:lnTo>
                    <a:lnTo>
                      <a:pt x="79" y="2268"/>
                    </a:lnTo>
                    <a:lnTo>
                      <a:pt x="58" y="2150"/>
                    </a:lnTo>
                    <a:lnTo>
                      <a:pt x="40" y="2033"/>
                    </a:lnTo>
                    <a:lnTo>
                      <a:pt x="26" y="1917"/>
                    </a:lnTo>
                    <a:lnTo>
                      <a:pt x="14" y="1802"/>
                    </a:lnTo>
                    <a:lnTo>
                      <a:pt x="6" y="1687"/>
                    </a:lnTo>
                    <a:lnTo>
                      <a:pt x="1" y="1574"/>
                    </a:lnTo>
                    <a:lnTo>
                      <a:pt x="0" y="1462"/>
                    </a:lnTo>
                    <a:lnTo>
                      <a:pt x="1" y="1351"/>
                    </a:lnTo>
                    <a:lnTo>
                      <a:pt x="6" y="1242"/>
                    </a:lnTo>
                    <a:lnTo>
                      <a:pt x="15" y="1135"/>
                    </a:lnTo>
                    <a:lnTo>
                      <a:pt x="28" y="1029"/>
                    </a:lnTo>
                    <a:lnTo>
                      <a:pt x="45" y="925"/>
                    </a:lnTo>
                    <a:lnTo>
                      <a:pt x="65" y="822"/>
                    </a:lnTo>
                    <a:lnTo>
                      <a:pt x="90" y="722"/>
                    </a:lnTo>
                    <a:lnTo>
                      <a:pt x="119" y="624"/>
                    </a:lnTo>
                    <a:lnTo>
                      <a:pt x="152" y="527"/>
                    </a:lnTo>
                    <a:lnTo>
                      <a:pt x="191" y="433"/>
                    </a:lnTo>
                    <a:lnTo>
                      <a:pt x="233" y="341"/>
                    </a:lnTo>
                    <a:lnTo>
                      <a:pt x="280" y="252"/>
                    </a:lnTo>
                    <a:lnTo>
                      <a:pt x="332" y="165"/>
                    </a:lnTo>
                    <a:lnTo>
                      <a:pt x="389" y="81"/>
                    </a:lnTo>
                    <a:lnTo>
                      <a:pt x="451" y="0"/>
                    </a:lnTo>
                    <a:lnTo>
                      <a:pt x="389" y="81"/>
                    </a:lnTo>
                    <a:lnTo>
                      <a:pt x="332" y="165"/>
                    </a:lnTo>
                    <a:lnTo>
                      <a:pt x="280" y="252"/>
                    </a:lnTo>
                    <a:lnTo>
                      <a:pt x="233" y="341"/>
                    </a:lnTo>
                    <a:lnTo>
                      <a:pt x="191" y="433"/>
                    </a:lnTo>
                    <a:lnTo>
                      <a:pt x="152" y="527"/>
                    </a:lnTo>
                    <a:lnTo>
                      <a:pt x="119" y="624"/>
                    </a:lnTo>
                    <a:lnTo>
                      <a:pt x="90" y="722"/>
                    </a:lnTo>
                    <a:lnTo>
                      <a:pt x="65" y="822"/>
                    </a:lnTo>
                    <a:lnTo>
                      <a:pt x="45" y="925"/>
                    </a:lnTo>
                    <a:lnTo>
                      <a:pt x="28" y="1029"/>
                    </a:lnTo>
                    <a:lnTo>
                      <a:pt x="15" y="1135"/>
                    </a:lnTo>
                    <a:lnTo>
                      <a:pt x="6" y="1242"/>
                    </a:lnTo>
                    <a:lnTo>
                      <a:pt x="1" y="1351"/>
                    </a:lnTo>
                    <a:lnTo>
                      <a:pt x="0" y="1462"/>
                    </a:lnTo>
                    <a:lnTo>
                      <a:pt x="1" y="1574"/>
                    </a:lnTo>
                    <a:lnTo>
                      <a:pt x="6" y="1687"/>
                    </a:lnTo>
                    <a:lnTo>
                      <a:pt x="14" y="1802"/>
                    </a:lnTo>
                    <a:lnTo>
                      <a:pt x="27" y="1917"/>
                    </a:lnTo>
                    <a:lnTo>
                      <a:pt x="41" y="2033"/>
                    </a:lnTo>
                    <a:lnTo>
                      <a:pt x="58" y="2150"/>
                    </a:lnTo>
                    <a:lnTo>
                      <a:pt x="79" y="2268"/>
                    </a:lnTo>
                    <a:lnTo>
                      <a:pt x="102" y="2386"/>
                    </a:lnTo>
                    <a:lnTo>
                      <a:pt x="128" y="2505"/>
                    </a:lnTo>
                    <a:lnTo>
                      <a:pt x="154" y="2624"/>
                    </a:lnTo>
                    <a:lnTo>
                      <a:pt x="186" y="2744"/>
                    </a:lnTo>
                    <a:lnTo>
                      <a:pt x="218" y="2865"/>
                    </a:lnTo>
                    <a:lnTo>
                      <a:pt x="252" y="2984"/>
                    </a:lnTo>
                    <a:lnTo>
                      <a:pt x="289" y="3104"/>
                    </a:lnTo>
                    <a:lnTo>
                      <a:pt x="328" y="3225"/>
                    </a:lnTo>
                    <a:lnTo>
                      <a:pt x="368" y="3345"/>
                    </a:lnTo>
                    <a:lnTo>
                      <a:pt x="411" y="3465"/>
                    </a:lnTo>
                    <a:close/>
                  </a:path>
                </a:pathLst>
              </a:custGeom>
              <a:solidFill>
                <a:srgbClr val="AD5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57595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C592-D66B-426A-F369-DE7881B88BF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18752834-1628-14F2-7112-AD57E7EBB481}"/>
              </a:ext>
            </a:extLst>
          </p:cNvPr>
          <p:cNvSpPr>
            <a:spLocks noGrp="1"/>
          </p:cNvSpPr>
          <p:nvPr>
            <p:ph type="title"/>
          </p:nvPr>
        </p:nvSpPr>
        <p:spPr>
          <a:xfrm>
            <a:off x="-9293" y="7222"/>
            <a:ext cx="8851436" cy="571610"/>
          </a:xfrm>
        </p:spPr>
        <p:txBody>
          <a:bodyPr>
            <a:normAutofit/>
          </a:bodyPr>
          <a:lstStyle/>
          <a:p>
            <a:r>
              <a:rPr lang="es-MX" sz="2500">
                <a:solidFill>
                  <a:schemeClr val="bg2"/>
                </a:solidFill>
              </a:rPr>
              <a:t>Flujo de la participación </a:t>
            </a:r>
          </a:p>
        </p:txBody>
      </p:sp>
      <p:sp>
        <p:nvSpPr>
          <p:cNvPr id="10" name="CuadroTexto 9">
            <a:extLst>
              <a:ext uri="{FF2B5EF4-FFF2-40B4-BE49-F238E27FC236}">
                <a16:creationId xmlns:a16="http://schemas.microsoft.com/office/drawing/2014/main" id="{056DF9BA-6C4C-61AA-E7AA-BBDFBD16A2FB}"/>
              </a:ext>
            </a:extLst>
          </p:cNvPr>
          <p:cNvSpPr txBox="1"/>
          <p:nvPr/>
        </p:nvSpPr>
        <p:spPr>
          <a:xfrm>
            <a:off x="257040" y="1256997"/>
            <a:ext cx="1828643" cy="646331"/>
          </a:xfrm>
          <a:prstGeom prst="rect">
            <a:avLst/>
          </a:prstGeom>
          <a:noFill/>
        </p:spPr>
        <p:txBody>
          <a:bodyPr wrap="square">
            <a:spAutoFit/>
          </a:bodyPr>
          <a:lstStyle/>
          <a:p>
            <a:r>
              <a:rPr lang="es-MX">
                <a:solidFill>
                  <a:schemeClr val="tx1">
                    <a:lumMod val="65000"/>
                    <a:lumOff val="35000"/>
                  </a:schemeClr>
                </a:solidFill>
              </a:rPr>
              <a:t>🎯 Recibe la     información</a:t>
            </a:r>
          </a:p>
        </p:txBody>
      </p:sp>
      <p:sp>
        <p:nvSpPr>
          <p:cNvPr id="14" name="CuadroTexto 13">
            <a:extLst>
              <a:ext uri="{FF2B5EF4-FFF2-40B4-BE49-F238E27FC236}">
                <a16:creationId xmlns:a16="http://schemas.microsoft.com/office/drawing/2014/main" id="{0FB44F0F-FB9D-22EB-A542-B3EC4442CD3A}"/>
              </a:ext>
            </a:extLst>
          </p:cNvPr>
          <p:cNvSpPr txBox="1"/>
          <p:nvPr/>
        </p:nvSpPr>
        <p:spPr>
          <a:xfrm>
            <a:off x="2634252" y="1256998"/>
            <a:ext cx="2316887" cy="646331"/>
          </a:xfrm>
          <a:prstGeom prst="rect">
            <a:avLst/>
          </a:prstGeom>
          <a:noFill/>
        </p:spPr>
        <p:txBody>
          <a:bodyPr wrap="square">
            <a:spAutoFit/>
          </a:bodyPr>
          <a:lstStyle/>
          <a:p>
            <a:r>
              <a:rPr lang="es-MX">
                <a:solidFill>
                  <a:schemeClr val="tx1">
                    <a:lumMod val="65000"/>
                    <a:lumOff val="35000"/>
                  </a:schemeClr>
                </a:solidFill>
              </a:rPr>
              <a:t>🎲 Lanza en el </a:t>
            </a:r>
          </a:p>
          <a:p>
            <a:r>
              <a:rPr lang="es-MX">
                <a:solidFill>
                  <a:schemeClr val="tx1">
                    <a:lumMod val="65000"/>
                    <a:lumOff val="35000"/>
                  </a:schemeClr>
                </a:solidFill>
              </a:rPr>
              <a:t>      </a:t>
            </a:r>
            <a:r>
              <a:rPr lang="es-MX" err="1">
                <a:solidFill>
                  <a:schemeClr val="tx1">
                    <a:lumMod val="65000"/>
                    <a:lumOff val="35000"/>
                  </a:schemeClr>
                </a:solidFill>
              </a:rPr>
              <a:t>Plinko</a:t>
            </a:r>
            <a:r>
              <a:rPr lang="es-MX">
                <a:solidFill>
                  <a:schemeClr val="tx1">
                    <a:lumMod val="65000"/>
                    <a:lumOff val="35000"/>
                  </a:schemeClr>
                </a:solidFill>
              </a:rPr>
              <a:t>  (</a:t>
            </a:r>
            <a:r>
              <a:rPr lang="es-MX" sz="1200">
                <a:solidFill>
                  <a:schemeClr val="tx1">
                    <a:lumMod val="65000"/>
                    <a:lumOff val="35000"/>
                  </a:schemeClr>
                </a:solidFill>
              </a:rPr>
              <a:t>2 intentos)  </a:t>
            </a:r>
          </a:p>
        </p:txBody>
      </p:sp>
      <p:sp>
        <p:nvSpPr>
          <p:cNvPr id="15" name="CuadroTexto 14">
            <a:extLst>
              <a:ext uri="{FF2B5EF4-FFF2-40B4-BE49-F238E27FC236}">
                <a16:creationId xmlns:a16="http://schemas.microsoft.com/office/drawing/2014/main" id="{1B7FEAB2-C713-A316-523B-885609692D1E}"/>
              </a:ext>
            </a:extLst>
          </p:cNvPr>
          <p:cNvSpPr txBox="1"/>
          <p:nvPr/>
        </p:nvSpPr>
        <p:spPr>
          <a:xfrm>
            <a:off x="5202711" y="1203812"/>
            <a:ext cx="1786577" cy="646331"/>
          </a:xfrm>
          <a:prstGeom prst="rect">
            <a:avLst/>
          </a:prstGeom>
          <a:noFill/>
        </p:spPr>
        <p:txBody>
          <a:bodyPr wrap="square">
            <a:spAutoFit/>
          </a:bodyPr>
          <a:lstStyle/>
          <a:p>
            <a:r>
              <a:rPr lang="es-MX">
                <a:solidFill>
                  <a:schemeClr val="tx1">
                    <a:lumMod val="65000"/>
                    <a:lumOff val="35000"/>
                  </a:schemeClr>
                </a:solidFill>
              </a:rPr>
              <a:t>❓ Responde </a:t>
            </a:r>
          </a:p>
          <a:p>
            <a:r>
              <a:rPr lang="es-MX">
                <a:solidFill>
                  <a:schemeClr val="tx1">
                    <a:lumMod val="65000"/>
                    <a:lumOff val="35000"/>
                  </a:schemeClr>
                </a:solidFill>
              </a:rPr>
              <a:t>      preguntas   </a:t>
            </a:r>
          </a:p>
        </p:txBody>
      </p:sp>
      <p:sp>
        <p:nvSpPr>
          <p:cNvPr id="16" name="CuadroTexto 15">
            <a:extLst>
              <a:ext uri="{FF2B5EF4-FFF2-40B4-BE49-F238E27FC236}">
                <a16:creationId xmlns:a16="http://schemas.microsoft.com/office/drawing/2014/main" id="{85FE24A8-42A6-4D13-C47F-CD0B846E88B4}"/>
              </a:ext>
            </a:extLst>
          </p:cNvPr>
          <p:cNvSpPr txBox="1"/>
          <p:nvPr/>
        </p:nvSpPr>
        <p:spPr>
          <a:xfrm>
            <a:off x="7427788" y="1256997"/>
            <a:ext cx="1511496" cy="646331"/>
          </a:xfrm>
          <a:prstGeom prst="rect">
            <a:avLst/>
          </a:prstGeom>
          <a:noFill/>
        </p:spPr>
        <p:txBody>
          <a:bodyPr wrap="square">
            <a:spAutoFit/>
          </a:bodyPr>
          <a:lstStyle/>
          <a:p>
            <a:r>
              <a:rPr lang="es-MX">
                <a:solidFill>
                  <a:schemeClr val="tx1">
                    <a:lumMod val="65000"/>
                    <a:lumOff val="35000"/>
                  </a:schemeClr>
                </a:solidFill>
              </a:rPr>
              <a:t>🏆 Obtiene </a:t>
            </a:r>
          </a:p>
          <a:p>
            <a:r>
              <a:rPr lang="es-MX">
                <a:solidFill>
                  <a:schemeClr val="tx1">
                    <a:lumMod val="65000"/>
                    <a:lumOff val="35000"/>
                  </a:schemeClr>
                </a:solidFill>
              </a:rPr>
              <a:t>      puntaje </a:t>
            </a:r>
          </a:p>
        </p:txBody>
      </p:sp>
      <p:sp>
        <p:nvSpPr>
          <p:cNvPr id="18" name="CuadroTexto 17">
            <a:extLst>
              <a:ext uri="{FF2B5EF4-FFF2-40B4-BE49-F238E27FC236}">
                <a16:creationId xmlns:a16="http://schemas.microsoft.com/office/drawing/2014/main" id="{070A7F04-F7B3-489B-1B26-3B7D44DD5AB5}"/>
              </a:ext>
            </a:extLst>
          </p:cNvPr>
          <p:cNvSpPr txBox="1"/>
          <p:nvPr/>
        </p:nvSpPr>
        <p:spPr>
          <a:xfrm>
            <a:off x="9377784" y="1256997"/>
            <a:ext cx="2373924" cy="646331"/>
          </a:xfrm>
          <a:prstGeom prst="rect">
            <a:avLst/>
          </a:prstGeom>
          <a:noFill/>
        </p:spPr>
        <p:txBody>
          <a:bodyPr wrap="square">
            <a:spAutoFit/>
          </a:bodyPr>
          <a:lstStyle/>
          <a:p>
            <a:r>
              <a:rPr lang="es-MX">
                <a:solidFill>
                  <a:schemeClr val="tx1">
                    <a:lumMod val="65000"/>
                    <a:lumOff val="35000"/>
                  </a:schemeClr>
                </a:solidFill>
              </a:rPr>
              <a:t>🎁 Recibe      incentivo</a:t>
            </a:r>
            <a:endParaRPr lang="es-CO">
              <a:solidFill>
                <a:schemeClr val="tx1">
                  <a:lumMod val="65000"/>
                  <a:lumOff val="35000"/>
                </a:schemeClr>
              </a:solidFill>
            </a:endParaRPr>
          </a:p>
        </p:txBody>
      </p:sp>
      <p:grpSp>
        <p:nvGrpSpPr>
          <p:cNvPr id="23" name="Grupo 22">
            <a:extLst>
              <a:ext uri="{FF2B5EF4-FFF2-40B4-BE49-F238E27FC236}">
                <a16:creationId xmlns:a16="http://schemas.microsoft.com/office/drawing/2014/main" id="{40E362E3-62D9-A06D-71B8-0331C45D6B55}"/>
              </a:ext>
            </a:extLst>
          </p:cNvPr>
          <p:cNvGrpSpPr/>
          <p:nvPr/>
        </p:nvGrpSpPr>
        <p:grpSpPr>
          <a:xfrm rot="5400000">
            <a:off x="2019125" y="1346528"/>
            <a:ext cx="474858" cy="353203"/>
            <a:chOff x="12528" y="3945544"/>
            <a:chExt cx="2032867" cy="1085187"/>
          </a:xfrm>
        </p:grpSpPr>
        <p:sp>
          <p:nvSpPr>
            <p:cNvPr id="21" name="Freeform 5">
              <a:extLst>
                <a:ext uri="{FF2B5EF4-FFF2-40B4-BE49-F238E27FC236}">
                  <a16:creationId xmlns:a16="http://schemas.microsoft.com/office/drawing/2014/main" id="{95F94BCB-40E2-FC88-4496-D13C16CDAC00}"/>
                </a:ext>
              </a:extLst>
            </p:cNvPr>
            <p:cNvSpPr>
              <a:spLocks/>
            </p:cNvSpPr>
            <p:nvPr/>
          </p:nvSpPr>
          <p:spPr bwMode="auto">
            <a:xfrm flipH="1">
              <a:off x="1028342" y="3945544"/>
              <a:ext cx="1017053" cy="108518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009DD9">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 name="Freeform 6">
              <a:extLst>
                <a:ext uri="{FF2B5EF4-FFF2-40B4-BE49-F238E27FC236}">
                  <a16:creationId xmlns:a16="http://schemas.microsoft.com/office/drawing/2014/main" id="{80FD5DF0-123E-6D7B-C7CD-F8DA5678D001}"/>
                </a:ext>
              </a:extLst>
            </p:cNvPr>
            <p:cNvSpPr>
              <a:spLocks/>
            </p:cNvSpPr>
            <p:nvPr/>
          </p:nvSpPr>
          <p:spPr bwMode="auto">
            <a:xfrm flipH="1">
              <a:off x="12528" y="3945544"/>
              <a:ext cx="1015814" cy="108518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9DD9">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33" name="Grupo 32">
            <a:extLst>
              <a:ext uri="{FF2B5EF4-FFF2-40B4-BE49-F238E27FC236}">
                <a16:creationId xmlns:a16="http://schemas.microsoft.com/office/drawing/2014/main" id="{FECF0ACE-1DC8-91B4-8D69-B314D70C89E0}"/>
              </a:ext>
            </a:extLst>
          </p:cNvPr>
          <p:cNvGrpSpPr/>
          <p:nvPr/>
        </p:nvGrpSpPr>
        <p:grpSpPr>
          <a:xfrm rot="5400000">
            <a:off x="4890312" y="1346529"/>
            <a:ext cx="474858" cy="353203"/>
            <a:chOff x="12528" y="3945544"/>
            <a:chExt cx="2032867" cy="1085187"/>
          </a:xfrm>
        </p:grpSpPr>
        <p:sp>
          <p:nvSpPr>
            <p:cNvPr id="34" name="Freeform 5">
              <a:extLst>
                <a:ext uri="{FF2B5EF4-FFF2-40B4-BE49-F238E27FC236}">
                  <a16:creationId xmlns:a16="http://schemas.microsoft.com/office/drawing/2014/main" id="{40B7E9DB-9D3D-8C9B-152D-13E6DCF204BE}"/>
                </a:ext>
              </a:extLst>
            </p:cNvPr>
            <p:cNvSpPr>
              <a:spLocks/>
            </p:cNvSpPr>
            <p:nvPr/>
          </p:nvSpPr>
          <p:spPr bwMode="auto">
            <a:xfrm flipH="1">
              <a:off x="1028342" y="3945544"/>
              <a:ext cx="1017053" cy="108518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009DD9">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5" name="Freeform 6">
              <a:extLst>
                <a:ext uri="{FF2B5EF4-FFF2-40B4-BE49-F238E27FC236}">
                  <a16:creationId xmlns:a16="http://schemas.microsoft.com/office/drawing/2014/main" id="{CCF18BA8-F647-F303-40D0-11974CA1084C}"/>
                </a:ext>
              </a:extLst>
            </p:cNvPr>
            <p:cNvSpPr>
              <a:spLocks/>
            </p:cNvSpPr>
            <p:nvPr/>
          </p:nvSpPr>
          <p:spPr bwMode="auto">
            <a:xfrm flipH="1">
              <a:off x="12528" y="3945544"/>
              <a:ext cx="1015814" cy="108518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9DD9">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36" name="Grupo 35">
            <a:extLst>
              <a:ext uri="{FF2B5EF4-FFF2-40B4-BE49-F238E27FC236}">
                <a16:creationId xmlns:a16="http://schemas.microsoft.com/office/drawing/2014/main" id="{D3A98093-DABA-C998-27D4-2696DACB1F4A}"/>
              </a:ext>
            </a:extLst>
          </p:cNvPr>
          <p:cNvGrpSpPr/>
          <p:nvPr/>
        </p:nvGrpSpPr>
        <p:grpSpPr>
          <a:xfrm rot="5400000">
            <a:off x="6912896" y="1350572"/>
            <a:ext cx="474858" cy="353203"/>
            <a:chOff x="12528" y="3945544"/>
            <a:chExt cx="2032867" cy="1085187"/>
          </a:xfrm>
        </p:grpSpPr>
        <p:sp>
          <p:nvSpPr>
            <p:cNvPr id="37" name="Freeform 5">
              <a:extLst>
                <a:ext uri="{FF2B5EF4-FFF2-40B4-BE49-F238E27FC236}">
                  <a16:creationId xmlns:a16="http://schemas.microsoft.com/office/drawing/2014/main" id="{2CAC5C75-9414-39D9-0F89-52C71ECA8D57}"/>
                </a:ext>
              </a:extLst>
            </p:cNvPr>
            <p:cNvSpPr>
              <a:spLocks/>
            </p:cNvSpPr>
            <p:nvPr/>
          </p:nvSpPr>
          <p:spPr bwMode="auto">
            <a:xfrm flipH="1">
              <a:off x="1028342" y="3945544"/>
              <a:ext cx="1017053" cy="108518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009DD9">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8" name="Freeform 6">
              <a:extLst>
                <a:ext uri="{FF2B5EF4-FFF2-40B4-BE49-F238E27FC236}">
                  <a16:creationId xmlns:a16="http://schemas.microsoft.com/office/drawing/2014/main" id="{564DE295-7A04-381F-147A-BEDA5D0AD09F}"/>
                </a:ext>
              </a:extLst>
            </p:cNvPr>
            <p:cNvSpPr>
              <a:spLocks/>
            </p:cNvSpPr>
            <p:nvPr/>
          </p:nvSpPr>
          <p:spPr bwMode="auto">
            <a:xfrm flipH="1">
              <a:off x="12528" y="3945544"/>
              <a:ext cx="1015814" cy="108518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9DD9">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39" name="Grupo 38">
            <a:extLst>
              <a:ext uri="{FF2B5EF4-FFF2-40B4-BE49-F238E27FC236}">
                <a16:creationId xmlns:a16="http://schemas.microsoft.com/office/drawing/2014/main" id="{903B22B8-93F3-C73F-F2FB-1B6D42DED389}"/>
              </a:ext>
            </a:extLst>
          </p:cNvPr>
          <p:cNvGrpSpPr/>
          <p:nvPr/>
        </p:nvGrpSpPr>
        <p:grpSpPr>
          <a:xfrm rot="5400000">
            <a:off x="8953019" y="1345123"/>
            <a:ext cx="474858" cy="353203"/>
            <a:chOff x="12528" y="3945544"/>
            <a:chExt cx="2032867" cy="1085187"/>
          </a:xfrm>
        </p:grpSpPr>
        <p:sp>
          <p:nvSpPr>
            <p:cNvPr id="40" name="Freeform 5">
              <a:extLst>
                <a:ext uri="{FF2B5EF4-FFF2-40B4-BE49-F238E27FC236}">
                  <a16:creationId xmlns:a16="http://schemas.microsoft.com/office/drawing/2014/main" id="{077EB2A0-03A3-7226-098B-5369D3185EA4}"/>
                </a:ext>
              </a:extLst>
            </p:cNvPr>
            <p:cNvSpPr>
              <a:spLocks/>
            </p:cNvSpPr>
            <p:nvPr/>
          </p:nvSpPr>
          <p:spPr bwMode="auto">
            <a:xfrm flipH="1">
              <a:off x="1028342" y="3945544"/>
              <a:ext cx="1017053" cy="108518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009DD9">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1" name="Freeform 6">
              <a:extLst>
                <a:ext uri="{FF2B5EF4-FFF2-40B4-BE49-F238E27FC236}">
                  <a16:creationId xmlns:a16="http://schemas.microsoft.com/office/drawing/2014/main" id="{EC9441DF-EFFF-26C4-DA97-27977F8BCEFF}"/>
                </a:ext>
              </a:extLst>
            </p:cNvPr>
            <p:cNvSpPr>
              <a:spLocks/>
            </p:cNvSpPr>
            <p:nvPr/>
          </p:nvSpPr>
          <p:spPr bwMode="auto">
            <a:xfrm flipH="1">
              <a:off x="12528" y="3945544"/>
              <a:ext cx="1015814" cy="108518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009DD9">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pic>
        <p:nvPicPr>
          <p:cNvPr id="43" name="Imagen 42">
            <a:extLst>
              <a:ext uri="{FF2B5EF4-FFF2-40B4-BE49-F238E27FC236}">
                <a16:creationId xmlns:a16="http://schemas.microsoft.com/office/drawing/2014/main" id="{29F36C9A-35D7-C9FC-CE1A-F5BBC61B0C38}"/>
              </a:ext>
            </a:extLst>
          </p:cNvPr>
          <p:cNvPicPr>
            <a:picLocks noChangeAspect="1"/>
          </p:cNvPicPr>
          <p:nvPr/>
        </p:nvPicPr>
        <p:blipFill>
          <a:blip r:embed="rId3"/>
          <a:stretch>
            <a:fillRect/>
          </a:stretch>
        </p:blipFill>
        <p:spPr>
          <a:xfrm>
            <a:off x="9377784" y="2390995"/>
            <a:ext cx="1522025" cy="2417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DE9A72C2-E06F-373B-2861-94AC06BBF76F}"/>
              </a:ext>
            </a:extLst>
          </p:cNvPr>
          <p:cNvPicPr>
            <a:picLocks noChangeAspect="1"/>
          </p:cNvPicPr>
          <p:nvPr/>
        </p:nvPicPr>
        <p:blipFill>
          <a:blip r:embed="rId4"/>
          <a:stretch>
            <a:fillRect/>
          </a:stretch>
        </p:blipFill>
        <p:spPr>
          <a:xfrm>
            <a:off x="439777" y="2278270"/>
            <a:ext cx="1463167" cy="2530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a:extLst>
              <a:ext uri="{FF2B5EF4-FFF2-40B4-BE49-F238E27FC236}">
                <a16:creationId xmlns:a16="http://schemas.microsoft.com/office/drawing/2014/main" id="{FC4DB960-AC9B-E901-E380-454AB463C344}"/>
              </a:ext>
            </a:extLst>
          </p:cNvPr>
          <p:cNvPicPr>
            <a:picLocks noChangeAspect="1"/>
          </p:cNvPicPr>
          <p:nvPr/>
        </p:nvPicPr>
        <p:blipFill>
          <a:blip r:embed="rId5"/>
          <a:stretch>
            <a:fillRect/>
          </a:stretch>
        </p:blipFill>
        <p:spPr>
          <a:xfrm>
            <a:off x="5325022" y="2475123"/>
            <a:ext cx="1664266" cy="1398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A400788C-5F3E-4204-DE48-FF4329BB5D7F}"/>
              </a:ext>
            </a:extLst>
          </p:cNvPr>
          <p:cNvPicPr>
            <a:picLocks noChangeAspect="1"/>
          </p:cNvPicPr>
          <p:nvPr/>
        </p:nvPicPr>
        <p:blipFill>
          <a:blip r:embed="rId6"/>
          <a:stretch>
            <a:fillRect/>
          </a:stretch>
        </p:blipFill>
        <p:spPr>
          <a:xfrm>
            <a:off x="7651076" y="2390995"/>
            <a:ext cx="1175036" cy="1960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Imagen 18">
            <a:extLst>
              <a:ext uri="{FF2B5EF4-FFF2-40B4-BE49-F238E27FC236}">
                <a16:creationId xmlns:a16="http://schemas.microsoft.com/office/drawing/2014/main" id="{C3A905B7-1071-D9C6-C019-FCF4797A9E9F}"/>
              </a:ext>
            </a:extLst>
          </p:cNvPr>
          <p:cNvPicPr>
            <a:picLocks noChangeAspect="1"/>
          </p:cNvPicPr>
          <p:nvPr/>
        </p:nvPicPr>
        <p:blipFill>
          <a:blip r:embed="rId7"/>
          <a:stretch>
            <a:fillRect/>
          </a:stretch>
        </p:blipFill>
        <p:spPr>
          <a:xfrm>
            <a:off x="2893561" y="2278270"/>
            <a:ext cx="1678727" cy="2319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185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9824-C93C-F303-8F97-3647AA2476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8028FB-0BA1-D613-B433-826A54C2F074}"/>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B4C7F534-3963-06B3-15CF-9084C54A03DD}"/>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8486336F-4523-2CDE-4B26-A371CEBB532A}"/>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CAB14DA6-6697-77B1-4F70-811ADD82023F}"/>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086A1080-5878-513E-5267-FD6F4B5FB442}"/>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ADE08826-1C2B-F23F-EF52-9894C5CA4894}"/>
                </a:ext>
              </a:extLst>
            </p:cNvPr>
            <p:cNvSpPr>
              <a:spLocks noChangeArrowheads="1"/>
            </p:cNvSpPr>
            <p:nvPr/>
          </p:nvSpPr>
          <p:spPr bwMode="auto">
            <a:xfrm>
              <a:off x="4021138" y="4111625"/>
              <a:ext cx="263525" cy="260350"/>
            </a:xfrm>
            <a:prstGeom prst="ellipse">
              <a:avLst/>
            </a:prstGeom>
            <a:grpFill/>
            <a:ln w="53975">
              <a:solidFill>
                <a:schemeClr val="bg2"/>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294A9CCB-7B64-E6A7-5984-20CDC85CF274}"/>
                </a:ext>
              </a:extLst>
            </p:cNvPr>
            <p:cNvSpPr>
              <a:spLocks noChangeArrowheads="1"/>
            </p:cNvSpPr>
            <p:nvPr/>
          </p:nvSpPr>
          <p:spPr bwMode="auto">
            <a:xfrm>
              <a:off x="4089400" y="4176713"/>
              <a:ext cx="130175" cy="130175"/>
            </a:xfrm>
            <a:prstGeom prst="ellipse">
              <a:avLst/>
            </a:prstGeom>
            <a:grpFill/>
            <a:ln w="9525">
              <a:solidFill>
                <a:schemeClr val="bg2"/>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C82496D3-EF7E-5E01-7996-7BA7708DE536}"/>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E8B7A883-0C6C-5C05-BE82-D8AB9898EE1C}"/>
                </a:ext>
              </a:extLst>
            </p:cNvPr>
            <p:cNvSpPr>
              <a:spLocks noChangeArrowheads="1"/>
            </p:cNvSpPr>
            <p:nvPr/>
          </p:nvSpPr>
          <p:spPr bwMode="auto">
            <a:xfrm>
              <a:off x="5962650" y="4111625"/>
              <a:ext cx="258763"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E5EB81F1-6C5A-5255-AFE0-0BFD2C163E5D}"/>
                </a:ext>
              </a:extLst>
            </p:cNvPr>
            <p:cNvSpPr>
              <a:spLocks noChangeArrowheads="1"/>
            </p:cNvSpPr>
            <p:nvPr/>
          </p:nvSpPr>
          <p:spPr bwMode="auto">
            <a:xfrm>
              <a:off x="6027738" y="4176713"/>
              <a:ext cx="128587"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67738433-38DC-75FC-E5D6-0EA56FFA579B}"/>
              </a:ext>
            </a:extLst>
          </p:cNvPr>
          <p:cNvGrpSpPr>
            <a:grpSpLocks/>
          </p:cNvGrpSpPr>
          <p:nvPr/>
        </p:nvGrpSpPr>
        <p:grpSpPr bwMode="auto">
          <a:xfrm>
            <a:off x="8819642" y="3429000"/>
            <a:ext cx="261938" cy="260350"/>
            <a:chOff x="9836150" y="4111625"/>
            <a:chExt cx="261938" cy="260350"/>
          </a:xfrm>
        </p:grpSpPr>
        <p:sp>
          <p:nvSpPr>
            <p:cNvPr id="134" name="Oval 19">
              <a:extLst>
                <a:ext uri="{FF2B5EF4-FFF2-40B4-BE49-F238E27FC236}">
                  <a16:creationId xmlns:a16="http://schemas.microsoft.com/office/drawing/2014/main" id="{84305507-EDC5-0311-5027-AEA279602410}"/>
                </a:ext>
              </a:extLst>
            </p:cNvPr>
            <p:cNvSpPr>
              <a:spLocks noChangeArrowheads="1"/>
            </p:cNvSpPr>
            <p:nvPr/>
          </p:nvSpPr>
          <p:spPr bwMode="auto">
            <a:xfrm>
              <a:off x="9836150" y="4111625"/>
              <a:ext cx="261938" cy="260350"/>
            </a:xfrm>
            <a:prstGeom prst="ellipse">
              <a:avLst/>
            </a:prstGeom>
            <a:solidFill>
              <a:srgbClr val="FFFFFF"/>
            </a:solidFill>
            <a:ln w="53975" cap="flat">
              <a:solidFill>
                <a:srgbClr val="8D154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0E716359-4A67-DF4C-86AA-6D6599A9B251}"/>
                </a:ext>
              </a:extLst>
            </p:cNvPr>
            <p:cNvSpPr>
              <a:spLocks noChangeArrowheads="1"/>
            </p:cNvSpPr>
            <p:nvPr/>
          </p:nvSpPr>
          <p:spPr bwMode="auto">
            <a:xfrm>
              <a:off x="9904413" y="4176713"/>
              <a:ext cx="130175" cy="130175"/>
            </a:xfrm>
            <a:prstGeom prst="ellipse">
              <a:avLst/>
            </a:pr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AC051D70-F200-0E53-86F4-A7F14D4F6E4E}"/>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D54C859F-2450-AFB9-A82D-6D5A187F4256}"/>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CA5C281F-F790-4D6C-DA86-15D81AA26447}"/>
                </a:ext>
              </a:extLst>
            </p:cNvPr>
            <p:cNvSpPr>
              <a:spLocks noChangeArrowheads="1"/>
            </p:cNvSpPr>
            <p:nvPr/>
          </p:nvSpPr>
          <p:spPr bwMode="auto">
            <a:xfrm>
              <a:off x="1719263" y="2546350"/>
              <a:ext cx="989012"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B3DF0737-C90E-E5E9-B6B2-6D14273F883E}"/>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1A140623-A064-B5F1-D127-B655C1305ED7}"/>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w="9525">
              <a:solidFill>
                <a:schemeClr val="bg2"/>
              </a:solidFill>
              <a:round/>
              <a:headEnd/>
              <a:tailEnd/>
            </a:ln>
          </p:spPr>
          <p:txBody>
            <a:bodyPr/>
            <a:lstStyle/>
            <a:p>
              <a:endParaRPr lang="es-CO"/>
            </a:p>
          </p:txBody>
        </p:sp>
        <p:sp>
          <p:nvSpPr>
            <p:cNvPr id="141" name="Oval 22">
              <a:extLst>
                <a:ext uri="{FF2B5EF4-FFF2-40B4-BE49-F238E27FC236}">
                  <a16:creationId xmlns:a16="http://schemas.microsoft.com/office/drawing/2014/main" id="{8CA57884-761D-C3F0-86A7-E89A88F1A2D0}"/>
                </a:ext>
              </a:extLst>
            </p:cNvPr>
            <p:cNvSpPr>
              <a:spLocks noChangeArrowheads="1"/>
            </p:cNvSpPr>
            <p:nvPr/>
          </p:nvSpPr>
          <p:spPr bwMode="auto">
            <a:xfrm>
              <a:off x="366077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4739B99F-8DB1-87E2-8973-CC05D335D757}"/>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03DCF2CC-5476-6615-91F0-9DECE2D5C0EF}"/>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A30F5A9D-50DA-F838-DDAE-450A152F7BB8}"/>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8F37FFBC-B6ED-FE38-F5A0-E1D3391B28E9}"/>
              </a:ext>
            </a:extLst>
          </p:cNvPr>
          <p:cNvGrpSpPr>
            <a:grpSpLocks/>
          </p:cNvGrpSpPr>
          <p:nvPr/>
        </p:nvGrpSpPr>
        <p:grpSpPr bwMode="auto">
          <a:xfrm>
            <a:off x="8248142" y="1655763"/>
            <a:ext cx="1404938" cy="1614487"/>
            <a:chOff x="9264650" y="2338388"/>
            <a:chExt cx="1404938" cy="1614488"/>
          </a:xfrm>
        </p:grpSpPr>
        <p:sp>
          <p:nvSpPr>
            <p:cNvPr id="149" name="Freeform 10">
              <a:extLst>
                <a:ext uri="{FF2B5EF4-FFF2-40B4-BE49-F238E27FC236}">
                  <a16:creationId xmlns:a16="http://schemas.microsoft.com/office/drawing/2014/main" id="{94B74B87-0D7B-1CB3-E498-B64C8AA6C837}"/>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36A8E229-1AAD-AE9D-5E6E-5FBDFB91201B}"/>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D41F370D-8DA5-220A-824E-C1EB14155904}"/>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3266D933-9BB3-A98D-F664-5B30F2E19004}"/>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endParaRPr lang="es-CO"/>
          </a:p>
        </p:txBody>
      </p:sp>
      <p:sp>
        <p:nvSpPr>
          <p:cNvPr id="153" name="Freeform 28">
            <a:extLst>
              <a:ext uri="{FF2B5EF4-FFF2-40B4-BE49-F238E27FC236}">
                <a16:creationId xmlns:a16="http://schemas.microsoft.com/office/drawing/2014/main" id="{063CC849-754A-EECC-E03F-579E1BB9472E}"/>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A1EF86CB-DA76-34CF-9771-971B48C8B375}"/>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DFF12B76-8014-120B-F059-F2A95C989881}"/>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6B6EE55C-09DA-F2C9-F8D9-3E5DCA8983BB}"/>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solidFill>
              <a:schemeClr val="bg2"/>
            </a:solidFill>
          </a:ln>
        </p:spPr>
        <p:txBody>
          <a:bodyPr/>
          <a:lstStyle/>
          <a:p>
            <a:endParaRPr lang="es-CO"/>
          </a:p>
        </p:txBody>
      </p:sp>
      <p:sp>
        <p:nvSpPr>
          <p:cNvPr id="158" name="Freeform 33">
            <a:extLst>
              <a:ext uri="{FF2B5EF4-FFF2-40B4-BE49-F238E27FC236}">
                <a16:creationId xmlns:a16="http://schemas.microsoft.com/office/drawing/2014/main" id="{4F9D0E5A-0C0A-5571-0C59-F0AD09E32F5B}"/>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61" name="Rectangle 26">
            <a:extLst>
              <a:ext uri="{FF2B5EF4-FFF2-40B4-BE49-F238E27FC236}">
                <a16:creationId xmlns:a16="http://schemas.microsoft.com/office/drawing/2014/main" id="{7CAF2F07-5301-436E-DED3-8A1A2D5984D4}"/>
              </a:ext>
            </a:extLst>
          </p:cNvPr>
          <p:cNvSpPr>
            <a:spLocks noChangeArrowheads="1"/>
          </p:cNvSpPr>
          <p:nvPr/>
        </p:nvSpPr>
        <p:spPr bwMode="auto">
          <a:xfrm>
            <a:off x="4192689"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3" name="Rectangle 28">
            <a:extLst>
              <a:ext uri="{FF2B5EF4-FFF2-40B4-BE49-F238E27FC236}">
                <a16:creationId xmlns:a16="http://schemas.microsoft.com/office/drawing/2014/main" id="{B27FADC9-DA54-7007-CDC2-2300B67910EF}"/>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tx1">
                    <a:lumMod val="50000"/>
                    <a:lumOff val="50000"/>
                  </a:schemeClr>
                </a:solidFill>
                <a:latin typeface="+mn-lt"/>
              </a:rPr>
              <a:t>Nivel de </a:t>
            </a:r>
            <a:r>
              <a:rPr lang="es-MX" altLang="ru-RU" b="1">
                <a:solidFill>
                  <a:srgbClr val="83143D"/>
                </a:solidFill>
                <a:latin typeface="+mj-lt"/>
              </a:rPr>
              <a:t>satisfacción </a:t>
            </a:r>
          </a:p>
          <a:p>
            <a:pPr algn="ctr">
              <a:defRPr/>
            </a:pPr>
            <a:r>
              <a:rPr lang="es-MX" altLang="ru-RU">
                <a:solidFill>
                  <a:schemeClr val="tx1">
                    <a:lumMod val="50000"/>
                    <a:lumOff val="50000"/>
                  </a:schemeClr>
                </a:solidFill>
                <a:latin typeface="+mn-lt"/>
              </a:rPr>
              <a:t>de la </a:t>
            </a:r>
            <a:r>
              <a:rPr lang="es-MX" altLang="ru-RU" b="1">
                <a:solidFill>
                  <a:srgbClr val="83143D"/>
                </a:solidFill>
                <a:latin typeface="+mj-lt"/>
              </a:rPr>
              <a:t>información </a:t>
            </a:r>
            <a:r>
              <a:rPr lang="es-MX" altLang="ru-RU">
                <a:solidFill>
                  <a:schemeClr val="tx1">
                    <a:lumMod val="50000"/>
                    <a:lumOff val="50000"/>
                  </a:schemeClr>
                </a:solidFill>
                <a:latin typeface="+mn-lt"/>
              </a:rPr>
              <a:t>recibida </a:t>
            </a:r>
          </a:p>
        </p:txBody>
      </p:sp>
      <p:sp>
        <p:nvSpPr>
          <p:cNvPr id="174" name="Freeform 201">
            <a:extLst>
              <a:ext uri="{FF2B5EF4-FFF2-40B4-BE49-F238E27FC236}">
                <a16:creationId xmlns:a16="http://schemas.microsoft.com/office/drawing/2014/main" id="{AD1AFED3-17F8-E08D-8B53-810EC44E0671}"/>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08AE7BFE-D1B9-D3CA-675C-68CE4A2C5248}"/>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43CAEC8F-F912-CD65-D5F5-34BD0319877A}"/>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rgbClr val="83143D"/>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BFEE9CF6-1934-C0F8-C89D-1383269F6FF8}"/>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25">
            <a:extLst>
              <a:ext uri="{FF2B5EF4-FFF2-40B4-BE49-F238E27FC236}">
                <a16:creationId xmlns:a16="http://schemas.microsoft.com/office/drawing/2014/main" id="{9C8D534F-E869-A1C4-B95C-F7C8080B9AD4}"/>
              </a:ext>
            </a:extLst>
          </p:cNvPr>
          <p:cNvSpPr>
            <a:spLocks noChangeArrowheads="1"/>
          </p:cNvSpPr>
          <p:nvPr/>
        </p:nvSpPr>
        <p:spPr bwMode="auto">
          <a:xfrm>
            <a:off x="2096340" y="4432300"/>
            <a:ext cx="2039021" cy="55399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b="1">
                <a:solidFill>
                  <a:schemeClr val="bg2"/>
                </a:solidFill>
                <a:latin typeface="+mn-lt"/>
              </a:rPr>
              <a:t>Participación de </a:t>
            </a:r>
          </a:p>
          <a:p>
            <a:pPr algn="ctr">
              <a:defRPr/>
            </a:pPr>
            <a:r>
              <a:rPr lang="es-CO" altLang="ru-RU">
                <a:solidFill>
                  <a:schemeClr val="bg2"/>
                </a:solidFill>
                <a:latin typeface="+mn-lt"/>
              </a:rPr>
              <a:t>la ciudadanía </a:t>
            </a:r>
          </a:p>
        </p:txBody>
      </p:sp>
      <p:sp>
        <p:nvSpPr>
          <p:cNvPr id="7" name="Rectangle 27">
            <a:extLst>
              <a:ext uri="{FF2B5EF4-FFF2-40B4-BE49-F238E27FC236}">
                <a16:creationId xmlns:a16="http://schemas.microsoft.com/office/drawing/2014/main" id="{C2073ED4-B7B1-44A0-D82C-45DA82B98B6F}"/>
              </a:ext>
            </a:extLst>
          </p:cNvPr>
          <p:cNvSpPr>
            <a:spLocks noChangeArrowheads="1"/>
          </p:cNvSpPr>
          <p:nvPr/>
        </p:nvSpPr>
        <p:spPr bwMode="auto">
          <a:xfrm>
            <a:off x="6189545" y="4432300"/>
            <a:ext cx="158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Estrategia de </a:t>
            </a:r>
          </a:p>
          <a:p>
            <a:pPr algn="ctr">
              <a:defRPr/>
            </a:pPr>
            <a:r>
              <a:rPr lang="es-MX" altLang="ru-RU" b="1">
                <a:solidFill>
                  <a:schemeClr val="bg2"/>
                </a:solidFill>
                <a:latin typeface="+mn-lt"/>
              </a:rPr>
              <a:t>interacción </a:t>
            </a:r>
          </a:p>
          <a:p>
            <a:pPr algn="ctr">
              <a:defRPr/>
            </a:pPr>
            <a:r>
              <a:rPr lang="es-MX" altLang="ru-RU">
                <a:solidFill>
                  <a:schemeClr val="bg2"/>
                </a:solidFill>
                <a:latin typeface="+mn-lt"/>
              </a:rPr>
              <a:t>y entrega de </a:t>
            </a:r>
          </a:p>
          <a:p>
            <a:pPr algn="ctr">
              <a:defRPr/>
            </a:pPr>
            <a:r>
              <a:rPr lang="es-MX" altLang="ru-RU">
                <a:solidFill>
                  <a:schemeClr val="bg2"/>
                </a:solidFill>
                <a:latin typeface="+mn-lt"/>
              </a:rPr>
              <a:t>incentivos </a:t>
            </a:r>
          </a:p>
        </p:txBody>
      </p:sp>
    </p:spTree>
    <p:extLst>
      <p:ext uri="{BB962C8B-B14F-4D97-AF65-F5344CB8AC3E}">
        <p14:creationId xmlns:p14="http://schemas.microsoft.com/office/powerpoint/2010/main" val="32504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133"/>
                                        </p:tgtEl>
                                        <p:attrNameLst>
                                          <p:attrName>style.visibility</p:attrName>
                                        </p:attrNameLst>
                                      </p:cBhvr>
                                      <p:to>
                                        <p:strVal val="visible"/>
                                      </p:to>
                                    </p:set>
                                    <p:anim calcmode="lin" valueType="num">
                                      <p:cBhvr>
                                        <p:cTn id="7" dur="1000" fill="hold"/>
                                        <p:tgtEl>
                                          <p:spTgt spid="133"/>
                                        </p:tgtEl>
                                        <p:attrNameLst>
                                          <p:attrName>ppt_w</p:attrName>
                                        </p:attrNameLst>
                                      </p:cBhvr>
                                      <p:tavLst>
                                        <p:tav tm="0">
                                          <p:val>
                                            <p:fltVal val="0"/>
                                          </p:val>
                                        </p:tav>
                                        <p:tav tm="100000">
                                          <p:val>
                                            <p:strVal val="#ppt_w"/>
                                          </p:val>
                                        </p:tav>
                                      </p:tavLst>
                                    </p:anim>
                                    <p:anim calcmode="lin" valueType="num">
                                      <p:cBhvr>
                                        <p:cTn id="8" dur="1000" fill="hold"/>
                                        <p:tgtEl>
                                          <p:spTgt spid="133"/>
                                        </p:tgtEl>
                                        <p:attrNameLst>
                                          <p:attrName>ppt_h</p:attrName>
                                        </p:attrNameLst>
                                      </p:cBhvr>
                                      <p:tavLst>
                                        <p:tav tm="0">
                                          <p:val>
                                            <p:fltVal val="0"/>
                                          </p:val>
                                        </p:tav>
                                        <p:tav tm="100000">
                                          <p:val>
                                            <p:strVal val="#ppt_h"/>
                                          </p:val>
                                        </p:tav>
                                      </p:tavLst>
                                    </p:anim>
                                    <p:animEffect transition="in" filter="fade">
                                      <p:cBhvr>
                                        <p:cTn id="9" dur="1000"/>
                                        <p:tgtEl>
                                          <p:spTgt spid="133"/>
                                        </p:tgtEl>
                                      </p:cBhvr>
                                    </p:animEffect>
                                  </p:childTnLst>
                                </p:cTn>
                              </p:par>
                              <p:par>
                                <p:cTn id="10" presetID="2" presetClass="entr" presetSubtype="1" fill="hold" nodeType="withEffect">
                                  <p:stCondLst>
                                    <p:cond delay="100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1000" fill="hold"/>
                                        <p:tgtEl>
                                          <p:spTgt spid="148"/>
                                        </p:tgtEl>
                                        <p:attrNameLst>
                                          <p:attrName>ppt_x</p:attrName>
                                        </p:attrNameLst>
                                      </p:cBhvr>
                                      <p:tavLst>
                                        <p:tav tm="0">
                                          <p:val>
                                            <p:strVal val="#ppt_x"/>
                                          </p:val>
                                        </p:tav>
                                        <p:tav tm="100000">
                                          <p:val>
                                            <p:strVal val="#ppt_x"/>
                                          </p:val>
                                        </p:tav>
                                      </p:tavLst>
                                    </p:anim>
                                    <p:anim calcmode="lin" valueType="num">
                                      <p:cBhvr additive="base">
                                        <p:cTn id="13" dur="1000" fill="hold"/>
                                        <p:tgtEl>
                                          <p:spTgt spid="148"/>
                                        </p:tgtEl>
                                        <p:attrNameLst>
                                          <p:attrName>ppt_y</p:attrName>
                                        </p:attrNameLst>
                                      </p:cBhvr>
                                      <p:tavLst>
                                        <p:tav tm="0">
                                          <p:val>
                                            <p:strVal val="0-#ppt_h/2"/>
                                          </p:val>
                                        </p:tav>
                                        <p:tav tm="100000">
                                          <p:val>
                                            <p:strVal val="#ppt_y"/>
                                          </p:val>
                                        </p:tav>
                                      </p:tavLst>
                                    </p:anim>
                                  </p:childTnLst>
                                </p:cTn>
                              </p:par>
                              <p:par>
                                <p:cTn id="14" presetID="22" presetClass="entr" presetSubtype="1" fill="hold" nodeType="withEffect">
                                  <p:stCondLst>
                                    <p:cond delay="1000"/>
                                  </p:stCondLst>
                                  <p:childTnLst>
                                    <p:set>
                                      <p:cBhvr>
                                        <p:cTn id="15" dur="1" fill="hold">
                                          <p:stCondLst>
                                            <p:cond delay="0"/>
                                          </p:stCondLst>
                                        </p:cTn>
                                        <p:tgtEl>
                                          <p:spTgt spid="155"/>
                                        </p:tgtEl>
                                        <p:attrNameLst>
                                          <p:attrName>style.visibility</p:attrName>
                                        </p:attrNameLst>
                                      </p:cBhvr>
                                      <p:to>
                                        <p:strVal val="visible"/>
                                      </p:to>
                                    </p:set>
                                    <p:animEffect transition="in" filter="wipe(up)">
                                      <p:cBhvr>
                                        <p:cTn id="16" dur="1000"/>
                                        <p:tgtEl>
                                          <p:spTgt spid="155"/>
                                        </p:tgtEl>
                                      </p:cBhvr>
                                    </p:animEffect>
                                  </p:childTnLst>
                                </p:cTn>
                              </p:par>
                              <p:par>
                                <p:cTn id="17" presetID="2" presetClass="entr" presetSubtype="4" fill="hold" grpId="0" nodeType="withEffect">
                                  <p:stCondLst>
                                    <p:cond delay="175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1000" fill="hold"/>
                                        <p:tgtEl>
                                          <p:spTgt spid="163"/>
                                        </p:tgtEl>
                                        <p:attrNameLst>
                                          <p:attrName>ppt_x</p:attrName>
                                        </p:attrNameLst>
                                      </p:cBhvr>
                                      <p:tavLst>
                                        <p:tav tm="0">
                                          <p:val>
                                            <p:strVal val="#ppt_x"/>
                                          </p:val>
                                        </p:tav>
                                        <p:tav tm="100000">
                                          <p:val>
                                            <p:strVal val="#ppt_x"/>
                                          </p:val>
                                        </p:tav>
                                      </p:tavLst>
                                    </p:anim>
                                    <p:anim calcmode="lin" valueType="num">
                                      <p:cBhvr additive="base">
                                        <p:cTn id="20" dur="1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97BC68D2-67A8-B18A-5B9B-27FA6EB58ACA}"/>
              </a:ext>
            </a:extLst>
          </p:cNvPr>
          <p:cNvGrpSpPr/>
          <p:nvPr/>
        </p:nvGrpSpPr>
        <p:grpSpPr>
          <a:xfrm>
            <a:off x="5434740" y="1343024"/>
            <a:ext cx="1124820" cy="1003301"/>
            <a:chOff x="5472840" y="2057399"/>
            <a:chExt cx="1124820" cy="1003301"/>
          </a:xfrm>
          <a:solidFill>
            <a:srgbClr val="638F2E"/>
          </a:solidFill>
        </p:grpSpPr>
        <p:sp>
          <p:nvSpPr>
            <p:cNvPr id="6" name="Freeform 12">
              <a:extLst>
                <a:ext uri="{FF2B5EF4-FFF2-40B4-BE49-F238E27FC236}">
                  <a16:creationId xmlns:a16="http://schemas.microsoft.com/office/drawing/2014/main" id="{FCFE5381-C0D9-22E8-8F5C-986D87210A29}"/>
                </a:ext>
              </a:extLst>
            </p:cNvPr>
            <p:cNvSpPr/>
            <p:nvPr/>
          </p:nvSpPr>
          <p:spPr>
            <a:xfrm rot="16200000">
              <a:off x="5533599" y="1996640"/>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8">
              <a:extLst>
                <a:ext uri="{FF2B5EF4-FFF2-40B4-BE49-F238E27FC236}">
                  <a16:creationId xmlns:a16="http://schemas.microsoft.com/office/drawing/2014/main" id="{912BC9B4-9CE7-DD27-65E0-E4159C573724}"/>
                </a:ext>
              </a:extLst>
            </p:cNvPr>
            <p:cNvSpPr/>
            <p:nvPr/>
          </p:nvSpPr>
          <p:spPr>
            <a:xfrm>
              <a:off x="5594359" y="3013075"/>
              <a:ext cx="1003300" cy="47625"/>
            </a:xfrm>
            <a:prstGeom prst="rect">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 name="Group 4">
            <a:extLst>
              <a:ext uri="{FF2B5EF4-FFF2-40B4-BE49-F238E27FC236}">
                <a16:creationId xmlns:a16="http://schemas.microsoft.com/office/drawing/2014/main" id="{A9AC1996-9B3C-0539-A5E4-AD6610A86039}"/>
              </a:ext>
            </a:extLst>
          </p:cNvPr>
          <p:cNvGrpSpPr/>
          <p:nvPr/>
        </p:nvGrpSpPr>
        <p:grpSpPr>
          <a:xfrm>
            <a:off x="5556258" y="2346322"/>
            <a:ext cx="1124820" cy="1003301"/>
            <a:chOff x="5594358" y="3060697"/>
            <a:chExt cx="1124820" cy="1003301"/>
          </a:xfrm>
        </p:grpSpPr>
        <p:sp>
          <p:nvSpPr>
            <p:cNvPr id="9" name="Freeform 13">
              <a:extLst>
                <a:ext uri="{FF2B5EF4-FFF2-40B4-BE49-F238E27FC236}">
                  <a16:creationId xmlns:a16="http://schemas.microsoft.com/office/drawing/2014/main" id="{445B0F82-4752-603A-CAC7-7B4F25C347E9}"/>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6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11">
              <a:extLst>
                <a:ext uri="{FF2B5EF4-FFF2-40B4-BE49-F238E27FC236}">
                  <a16:creationId xmlns:a16="http://schemas.microsoft.com/office/drawing/2014/main" id="{18D14A9B-5FA7-34DB-3A51-280ED4FF8366}"/>
                </a:ext>
              </a:extLst>
            </p:cNvPr>
            <p:cNvSpPr/>
            <p:nvPr/>
          </p:nvSpPr>
          <p:spPr>
            <a:xfrm>
              <a:off x="5594358" y="4016373"/>
              <a:ext cx="1003300" cy="476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5">
            <a:extLst>
              <a:ext uri="{FF2B5EF4-FFF2-40B4-BE49-F238E27FC236}">
                <a16:creationId xmlns:a16="http://schemas.microsoft.com/office/drawing/2014/main" id="{980AB6BF-6A2B-4663-07CC-D40C822F8827}"/>
              </a:ext>
            </a:extLst>
          </p:cNvPr>
          <p:cNvGrpSpPr/>
          <p:nvPr/>
        </p:nvGrpSpPr>
        <p:grpSpPr>
          <a:xfrm>
            <a:off x="5434739" y="3349620"/>
            <a:ext cx="1124820" cy="1003301"/>
            <a:chOff x="5472839" y="4063995"/>
            <a:chExt cx="1124820" cy="1003301"/>
          </a:xfrm>
        </p:grpSpPr>
        <p:sp>
          <p:nvSpPr>
            <p:cNvPr id="12" name="Freeform 15">
              <a:extLst>
                <a:ext uri="{FF2B5EF4-FFF2-40B4-BE49-F238E27FC236}">
                  <a16:creationId xmlns:a16="http://schemas.microsoft.com/office/drawing/2014/main" id="{22341585-EDF1-E7CD-3F5F-A488B8847382}"/>
                </a:ext>
              </a:extLst>
            </p:cNvPr>
            <p:cNvSpPr/>
            <p:nvPr/>
          </p:nvSpPr>
          <p:spPr>
            <a:xfrm rot="16200000">
              <a:off x="5533598" y="4003236"/>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C01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6">
              <a:extLst>
                <a:ext uri="{FF2B5EF4-FFF2-40B4-BE49-F238E27FC236}">
                  <a16:creationId xmlns:a16="http://schemas.microsoft.com/office/drawing/2014/main" id="{3A66EB0F-7005-F145-E168-E2B28A64A077}"/>
                </a:ext>
              </a:extLst>
            </p:cNvPr>
            <p:cNvSpPr/>
            <p:nvPr/>
          </p:nvSpPr>
          <p:spPr>
            <a:xfrm>
              <a:off x="5594358" y="5019671"/>
              <a:ext cx="1003300" cy="476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6">
            <a:extLst>
              <a:ext uri="{FF2B5EF4-FFF2-40B4-BE49-F238E27FC236}">
                <a16:creationId xmlns:a16="http://schemas.microsoft.com/office/drawing/2014/main" id="{0D49043E-AB5F-7527-8704-F0EAA3B8837C}"/>
              </a:ext>
            </a:extLst>
          </p:cNvPr>
          <p:cNvGrpSpPr/>
          <p:nvPr/>
        </p:nvGrpSpPr>
        <p:grpSpPr>
          <a:xfrm>
            <a:off x="5556257" y="4352918"/>
            <a:ext cx="1124820" cy="1003301"/>
            <a:chOff x="5594357" y="5067293"/>
            <a:chExt cx="1124820" cy="1003301"/>
          </a:xfrm>
        </p:grpSpPr>
        <p:sp>
          <p:nvSpPr>
            <p:cNvPr id="15" name="Freeform 14">
              <a:extLst>
                <a:ext uri="{FF2B5EF4-FFF2-40B4-BE49-F238E27FC236}">
                  <a16:creationId xmlns:a16="http://schemas.microsoft.com/office/drawing/2014/main" id="{2FE9BE86-5938-8AD9-FAB9-7829A9BF0935}"/>
                </a:ext>
              </a:extLst>
            </p:cNvPr>
            <p:cNvSpPr/>
            <p:nvPr/>
          </p:nvSpPr>
          <p:spPr>
            <a:xfrm rot="5400000" flipH="1">
              <a:off x="5655116" y="5006534"/>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77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7">
              <a:extLst>
                <a:ext uri="{FF2B5EF4-FFF2-40B4-BE49-F238E27FC236}">
                  <a16:creationId xmlns:a16="http://schemas.microsoft.com/office/drawing/2014/main" id="{C1C49932-58B0-D11C-7CD1-33FBF925A4E8}"/>
                </a:ext>
              </a:extLst>
            </p:cNvPr>
            <p:cNvSpPr/>
            <p:nvPr/>
          </p:nvSpPr>
          <p:spPr>
            <a:xfrm>
              <a:off x="5594357" y="6022969"/>
              <a:ext cx="1003300" cy="47625"/>
            </a:xfrm>
            <a:prstGeom prst="rect">
              <a:avLst/>
            </a:prstGeom>
            <a:solidFill>
              <a:srgbClr val="638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TextBox 18">
            <a:extLst>
              <a:ext uri="{FF2B5EF4-FFF2-40B4-BE49-F238E27FC236}">
                <a16:creationId xmlns:a16="http://schemas.microsoft.com/office/drawing/2014/main" id="{45AE59EB-5733-4ED0-FF63-E9219C047896}"/>
              </a:ext>
            </a:extLst>
          </p:cNvPr>
          <p:cNvSpPr txBox="1"/>
          <p:nvPr/>
        </p:nvSpPr>
        <p:spPr>
          <a:xfrm>
            <a:off x="3048000" y="1636258"/>
            <a:ext cx="2265221" cy="369332"/>
          </a:xfrm>
          <a:prstGeom prst="rect">
            <a:avLst/>
          </a:prstGeom>
          <a:noFill/>
          <a:ln>
            <a:noFill/>
          </a:ln>
        </p:spPr>
        <p:txBody>
          <a:bodyPr wrap="square" rtlCol="0">
            <a:spAutoFit/>
          </a:bodyPr>
          <a:lstStyle/>
          <a:p>
            <a:pPr algn="r"/>
            <a:r>
              <a:rPr lang="es-MX" b="1">
                <a:solidFill>
                  <a:srgbClr val="FFA100"/>
                </a:solidFill>
              </a:rPr>
              <a:t>Fecha</a:t>
            </a:r>
            <a:endParaRPr lang="id-ID" b="1">
              <a:solidFill>
                <a:srgbClr val="FFA100"/>
              </a:solidFill>
            </a:endParaRPr>
          </a:p>
        </p:txBody>
      </p:sp>
      <p:sp>
        <p:nvSpPr>
          <p:cNvPr id="18" name="TextBox 19">
            <a:extLst>
              <a:ext uri="{FF2B5EF4-FFF2-40B4-BE49-F238E27FC236}">
                <a16:creationId xmlns:a16="http://schemas.microsoft.com/office/drawing/2014/main" id="{5666A26A-A4D0-17E1-BEBA-182DADBD2BBF}"/>
              </a:ext>
            </a:extLst>
          </p:cNvPr>
          <p:cNvSpPr txBox="1"/>
          <p:nvPr/>
        </p:nvSpPr>
        <p:spPr>
          <a:xfrm>
            <a:off x="6681077" y="1599247"/>
            <a:ext cx="3444196" cy="523220"/>
          </a:xfrm>
          <a:prstGeom prst="rect">
            <a:avLst/>
          </a:prstGeom>
          <a:noFill/>
        </p:spPr>
        <p:txBody>
          <a:bodyPr wrap="square" rtlCol="0">
            <a:spAutoFit/>
          </a:bodyPr>
          <a:lstStyle/>
          <a:p>
            <a:r>
              <a:rPr lang="es-MX" sz="1400" b="1" kern="0">
                <a:solidFill>
                  <a:srgbClr val="F2F2F2">
                    <a:lumMod val="50000"/>
                  </a:srgbClr>
                </a:solidFill>
              </a:rPr>
              <a:t>Abril 30 </a:t>
            </a:r>
            <a:r>
              <a:rPr lang="id-ID" sz="1400" b="1" kern="0">
                <a:solidFill>
                  <a:srgbClr val="F2F2F2">
                    <a:lumMod val="50000"/>
                  </a:srgbClr>
                </a:solidFill>
              </a:rPr>
              <a:t>de 202</a:t>
            </a:r>
            <a:r>
              <a:rPr lang="es-MX" sz="1400" b="1" kern="0">
                <a:solidFill>
                  <a:srgbClr val="F2F2F2">
                    <a:lumMod val="50000"/>
                  </a:srgbClr>
                </a:solidFill>
              </a:rPr>
              <a:t>6</a:t>
            </a:r>
            <a:r>
              <a:rPr lang="id-ID" sz="1400" b="1" kern="0">
                <a:solidFill>
                  <a:srgbClr val="F2F2F2">
                    <a:lumMod val="50000"/>
                  </a:srgbClr>
                </a:solidFill>
              </a:rPr>
              <a:t>.</a:t>
            </a:r>
          </a:p>
          <a:p>
            <a:r>
              <a:rPr lang="es-MX" sz="1400" b="1" kern="0">
                <a:solidFill>
                  <a:srgbClr val="F2F2F2">
                    <a:lumMod val="50000"/>
                  </a:srgbClr>
                </a:solidFill>
              </a:rPr>
              <a:t>Mayo 8 </a:t>
            </a:r>
            <a:r>
              <a:rPr lang="id-ID" sz="1400" b="1" kern="0">
                <a:solidFill>
                  <a:srgbClr val="F2F2F2">
                    <a:lumMod val="50000"/>
                  </a:srgbClr>
                </a:solidFill>
              </a:rPr>
              <a:t>de 202</a:t>
            </a:r>
            <a:r>
              <a:rPr lang="es-MX" sz="1400" b="1" kern="0">
                <a:solidFill>
                  <a:srgbClr val="F2F2F2">
                    <a:lumMod val="50000"/>
                  </a:srgbClr>
                </a:solidFill>
              </a:rPr>
              <a:t>6</a:t>
            </a:r>
            <a:r>
              <a:rPr lang="id-ID" sz="1400" b="1" kern="0">
                <a:solidFill>
                  <a:srgbClr val="F2F2F2">
                    <a:lumMod val="50000"/>
                  </a:srgbClr>
                </a:solidFill>
              </a:rPr>
              <a:t>.</a:t>
            </a:r>
          </a:p>
        </p:txBody>
      </p:sp>
      <p:sp>
        <p:nvSpPr>
          <p:cNvPr id="23" name="TextBox 24">
            <a:extLst>
              <a:ext uri="{FF2B5EF4-FFF2-40B4-BE49-F238E27FC236}">
                <a16:creationId xmlns:a16="http://schemas.microsoft.com/office/drawing/2014/main" id="{295FC377-A1D9-0C91-D23E-B2B04021C006}"/>
              </a:ext>
            </a:extLst>
          </p:cNvPr>
          <p:cNvSpPr txBox="1"/>
          <p:nvPr/>
        </p:nvSpPr>
        <p:spPr>
          <a:xfrm>
            <a:off x="2743200" y="3658150"/>
            <a:ext cx="2570021" cy="369332"/>
          </a:xfrm>
          <a:prstGeom prst="rect">
            <a:avLst/>
          </a:prstGeom>
          <a:noFill/>
        </p:spPr>
        <p:txBody>
          <a:bodyPr wrap="square" rtlCol="0">
            <a:spAutoFit/>
          </a:bodyPr>
          <a:lstStyle/>
          <a:p>
            <a:pPr algn="r"/>
            <a:r>
              <a:rPr lang="es-MX" b="1">
                <a:solidFill>
                  <a:srgbClr val="C0143B"/>
                </a:solidFill>
              </a:rPr>
              <a:t>Evento</a:t>
            </a:r>
            <a:endParaRPr lang="id-ID" b="1">
              <a:solidFill>
                <a:srgbClr val="C0143B"/>
              </a:solidFill>
            </a:endParaRPr>
          </a:p>
        </p:txBody>
      </p:sp>
      <p:sp>
        <p:nvSpPr>
          <p:cNvPr id="24" name="TextBox 25">
            <a:extLst>
              <a:ext uri="{FF2B5EF4-FFF2-40B4-BE49-F238E27FC236}">
                <a16:creationId xmlns:a16="http://schemas.microsoft.com/office/drawing/2014/main" id="{87BDE7B2-02E7-01E3-8517-E2A85464106C}"/>
              </a:ext>
            </a:extLst>
          </p:cNvPr>
          <p:cNvSpPr txBox="1"/>
          <p:nvPr/>
        </p:nvSpPr>
        <p:spPr>
          <a:xfrm>
            <a:off x="6651070" y="3506362"/>
            <a:ext cx="3955970" cy="769441"/>
          </a:xfrm>
          <a:prstGeom prst="rect">
            <a:avLst/>
          </a:prstGeom>
          <a:noFill/>
        </p:spPr>
        <p:txBody>
          <a:bodyPr wrap="square" rtlCol="0">
            <a:spAutoFit/>
          </a:bodyPr>
          <a:lstStyle/>
          <a:p>
            <a:r>
              <a:rPr lang="es-MX" sz="1400" kern="0">
                <a:solidFill>
                  <a:srgbClr val="F2F2F2">
                    <a:lumMod val="50000"/>
                  </a:srgbClr>
                </a:solidFill>
              </a:rPr>
              <a:t>Espacio de relacionamiento ciudadano</a:t>
            </a:r>
          </a:p>
          <a:p>
            <a:r>
              <a:rPr lang="es-MX" sz="1600" kern="0">
                <a:solidFill>
                  <a:srgbClr val="F2F2F2">
                    <a:lumMod val="50000"/>
                  </a:srgbClr>
                </a:solidFill>
              </a:rPr>
              <a:t> </a:t>
            </a:r>
            <a:r>
              <a:rPr lang="es-MX" sz="1600" b="1" kern="0">
                <a:solidFill>
                  <a:srgbClr val="F2F2F2">
                    <a:lumMod val="50000"/>
                  </a:srgbClr>
                </a:solidFill>
              </a:rPr>
              <a:t>“Camino del Ahorro Seguro” </a:t>
            </a:r>
            <a:endParaRPr lang="id-ID" sz="1600" b="1" kern="0">
              <a:solidFill>
                <a:srgbClr val="F2F2F2">
                  <a:lumMod val="50000"/>
                </a:srgbClr>
              </a:solidFill>
            </a:endParaRPr>
          </a:p>
          <a:p>
            <a:endParaRPr lang="id-ID" sz="1400" b="1" kern="0">
              <a:solidFill>
                <a:srgbClr val="F2F2F2">
                  <a:lumMod val="50000"/>
                </a:srgbClr>
              </a:solidFill>
            </a:endParaRPr>
          </a:p>
        </p:txBody>
      </p:sp>
      <p:sp>
        <p:nvSpPr>
          <p:cNvPr id="25" name="TextBox 26">
            <a:extLst>
              <a:ext uri="{FF2B5EF4-FFF2-40B4-BE49-F238E27FC236}">
                <a16:creationId xmlns:a16="http://schemas.microsoft.com/office/drawing/2014/main" id="{837BA0C5-9964-103B-9680-4D059467C99F}"/>
              </a:ext>
            </a:extLst>
          </p:cNvPr>
          <p:cNvSpPr txBox="1"/>
          <p:nvPr/>
        </p:nvSpPr>
        <p:spPr>
          <a:xfrm>
            <a:off x="6681077" y="2538768"/>
            <a:ext cx="2627156" cy="369332"/>
          </a:xfrm>
          <a:prstGeom prst="rect">
            <a:avLst/>
          </a:prstGeom>
          <a:noFill/>
        </p:spPr>
        <p:txBody>
          <a:bodyPr wrap="square" lIns="91440" tIns="45720" rIns="91440" bIns="45720" rtlCol="0" anchor="t">
            <a:spAutoFit/>
          </a:bodyPr>
          <a:lstStyle/>
          <a:p>
            <a:r>
              <a:rPr lang="es-MX" b="1">
                <a:solidFill>
                  <a:srgbClr val="006397"/>
                </a:solidFill>
              </a:rPr>
              <a:t>Lugar</a:t>
            </a:r>
            <a:endParaRPr lang="id-ID" b="1">
              <a:solidFill>
                <a:srgbClr val="006397"/>
              </a:solidFill>
            </a:endParaRPr>
          </a:p>
        </p:txBody>
      </p:sp>
      <p:sp>
        <p:nvSpPr>
          <p:cNvPr id="26" name="TextBox 27">
            <a:extLst>
              <a:ext uri="{FF2B5EF4-FFF2-40B4-BE49-F238E27FC236}">
                <a16:creationId xmlns:a16="http://schemas.microsoft.com/office/drawing/2014/main" id="{CFD08861-1712-ACED-0034-B70EA5A4E0BE}"/>
              </a:ext>
            </a:extLst>
          </p:cNvPr>
          <p:cNvSpPr txBox="1"/>
          <p:nvPr/>
        </p:nvSpPr>
        <p:spPr>
          <a:xfrm>
            <a:off x="1895034" y="2493047"/>
            <a:ext cx="3444196" cy="830997"/>
          </a:xfrm>
          <a:prstGeom prst="rect">
            <a:avLst/>
          </a:prstGeom>
          <a:noFill/>
        </p:spPr>
        <p:txBody>
          <a:bodyPr wrap="square" rtlCol="0">
            <a:spAutoFit/>
          </a:bodyPr>
          <a:lstStyle/>
          <a:p>
            <a:pPr algn="r"/>
            <a:r>
              <a:rPr lang="es-MX" sz="1600" b="1">
                <a:solidFill>
                  <a:schemeClr val="tx1">
                    <a:lumMod val="50000"/>
                    <a:lumOff val="50000"/>
                  </a:schemeClr>
                </a:solidFill>
              </a:rPr>
              <a:t>Abril</a:t>
            </a:r>
            <a:r>
              <a:rPr lang="es-MX" sz="1600">
                <a:solidFill>
                  <a:schemeClr val="tx1">
                    <a:lumMod val="50000"/>
                    <a:lumOff val="50000"/>
                  </a:schemeClr>
                </a:solidFill>
              </a:rPr>
              <a:t>: Centro Comercial Paseo Villa del Río</a:t>
            </a:r>
          </a:p>
          <a:p>
            <a:pPr algn="r"/>
            <a:r>
              <a:rPr lang="es-MX" sz="1600" b="1">
                <a:solidFill>
                  <a:schemeClr val="tx1">
                    <a:lumMod val="50000"/>
                    <a:lumOff val="50000"/>
                  </a:schemeClr>
                </a:solidFill>
              </a:rPr>
              <a:t>Mayo</a:t>
            </a:r>
            <a:r>
              <a:rPr lang="es-MX" sz="1600">
                <a:solidFill>
                  <a:schemeClr val="tx1">
                    <a:lumMod val="50000"/>
                    <a:lumOff val="50000"/>
                  </a:schemeClr>
                </a:solidFill>
              </a:rPr>
              <a:t>: Plaza de Paloquemao</a:t>
            </a:r>
            <a:endParaRPr lang="id-ID" sz="1600">
              <a:solidFill>
                <a:schemeClr val="tx1">
                  <a:lumMod val="50000"/>
                  <a:lumOff val="50000"/>
                </a:schemeClr>
              </a:solidFill>
            </a:endParaRPr>
          </a:p>
        </p:txBody>
      </p:sp>
      <p:sp>
        <p:nvSpPr>
          <p:cNvPr id="27" name="TextBox 28">
            <a:extLst>
              <a:ext uri="{FF2B5EF4-FFF2-40B4-BE49-F238E27FC236}">
                <a16:creationId xmlns:a16="http://schemas.microsoft.com/office/drawing/2014/main" id="{61F1DAB4-5BE1-AA35-E141-36BAF4ECCAE7}"/>
              </a:ext>
            </a:extLst>
          </p:cNvPr>
          <p:cNvSpPr txBox="1"/>
          <p:nvPr/>
        </p:nvSpPr>
        <p:spPr>
          <a:xfrm>
            <a:off x="6802594" y="4648751"/>
            <a:ext cx="2265221" cy="369332"/>
          </a:xfrm>
          <a:prstGeom prst="rect">
            <a:avLst/>
          </a:prstGeom>
          <a:noFill/>
        </p:spPr>
        <p:txBody>
          <a:bodyPr wrap="square" rtlCol="0">
            <a:spAutoFit/>
          </a:bodyPr>
          <a:lstStyle/>
          <a:p>
            <a:r>
              <a:rPr lang="es-MX" b="1">
                <a:solidFill>
                  <a:schemeClr val="accent5"/>
                </a:solidFill>
              </a:rPr>
              <a:t>Horario</a:t>
            </a:r>
            <a:endParaRPr lang="id-ID" b="1">
              <a:solidFill>
                <a:schemeClr val="accent5"/>
              </a:solidFill>
            </a:endParaRPr>
          </a:p>
        </p:txBody>
      </p:sp>
      <p:sp>
        <p:nvSpPr>
          <p:cNvPr id="28" name="TextBox 29">
            <a:extLst>
              <a:ext uri="{FF2B5EF4-FFF2-40B4-BE49-F238E27FC236}">
                <a16:creationId xmlns:a16="http://schemas.microsoft.com/office/drawing/2014/main" id="{60773CA1-B306-89E7-5440-B182D071261E}"/>
              </a:ext>
            </a:extLst>
          </p:cNvPr>
          <p:cNvSpPr txBox="1"/>
          <p:nvPr/>
        </p:nvSpPr>
        <p:spPr>
          <a:xfrm>
            <a:off x="1362363" y="4326792"/>
            <a:ext cx="4128451" cy="1169551"/>
          </a:xfrm>
          <a:prstGeom prst="rect">
            <a:avLst/>
          </a:prstGeom>
          <a:noFill/>
        </p:spPr>
        <p:txBody>
          <a:bodyPr wrap="square" rtlCol="0">
            <a:spAutoFit/>
          </a:bodyPr>
          <a:lstStyle/>
          <a:p>
            <a:pPr algn="r"/>
            <a:r>
              <a:rPr lang="es-MX" sz="1400" b="1">
                <a:solidFill>
                  <a:schemeClr val="tx1">
                    <a:lumMod val="50000"/>
                    <a:lumOff val="50000"/>
                  </a:schemeClr>
                </a:solidFill>
              </a:rPr>
              <a:t>Centro Comercial Paseo Villa del Río</a:t>
            </a:r>
          </a:p>
          <a:p>
            <a:pPr algn="r"/>
            <a:r>
              <a:rPr lang="pt-BR" sz="1400" b="1">
                <a:solidFill>
                  <a:schemeClr val="tx1">
                    <a:lumMod val="50000"/>
                    <a:lumOff val="50000"/>
                  </a:schemeClr>
                </a:solidFill>
              </a:rPr>
              <a:t>10:00 a.m.- 6:00 p.m. </a:t>
            </a:r>
          </a:p>
          <a:p>
            <a:pPr algn="r"/>
            <a:r>
              <a:rPr lang="es-MX" sz="1400" b="1">
                <a:solidFill>
                  <a:schemeClr val="tx1">
                    <a:lumMod val="50000"/>
                    <a:lumOff val="50000"/>
                  </a:schemeClr>
                </a:solidFill>
              </a:rPr>
              <a:t>Plaza de Paloquemao</a:t>
            </a:r>
          </a:p>
          <a:p>
            <a:pPr algn="r"/>
            <a:r>
              <a:rPr lang="es-MX" sz="1400" b="1">
                <a:solidFill>
                  <a:schemeClr val="tx1">
                    <a:lumMod val="50000"/>
                    <a:lumOff val="50000"/>
                  </a:schemeClr>
                </a:solidFill>
              </a:rPr>
              <a:t>8:00 am- 4p.m.</a:t>
            </a:r>
            <a:endParaRPr lang="id-ID" sz="1400" b="1">
              <a:solidFill>
                <a:schemeClr val="tx1">
                  <a:lumMod val="50000"/>
                  <a:lumOff val="50000"/>
                </a:schemeClr>
              </a:solidFill>
            </a:endParaRPr>
          </a:p>
          <a:p>
            <a:pPr algn="r"/>
            <a:r>
              <a:rPr lang="pt-BR" sz="1400" b="1">
                <a:solidFill>
                  <a:schemeClr val="tx1">
                    <a:lumMod val="50000"/>
                    <a:lumOff val="50000"/>
                  </a:schemeClr>
                </a:solidFill>
              </a:rPr>
              <a:t> </a:t>
            </a:r>
            <a:r>
              <a:rPr lang="pt-BR" sz="1400" b="1" kern="0">
                <a:solidFill>
                  <a:srgbClr val="F2F2F2">
                    <a:lumMod val="50000"/>
                  </a:srgbClr>
                </a:solidFill>
              </a:rPr>
              <a:t>jornada continua</a:t>
            </a:r>
          </a:p>
        </p:txBody>
      </p:sp>
      <p:sp>
        <p:nvSpPr>
          <p:cNvPr id="29" name="TextBox 30">
            <a:extLst>
              <a:ext uri="{FF2B5EF4-FFF2-40B4-BE49-F238E27FC236}">
                <a16:creationId xmlns:a16="http://schemas.microsoft.com/office/drawing/2014/main" id="{12EAB9A7-4DF6-448A-3015-AD66584B435E}"/>
              </a:ext>
            </a:extLst>
          </p:cNvPr>
          <p:cNvSpPr txBox="1"/>
          <p:nvPr/>
        </p:nvSpPr>
        <p:spPr>
          <a:xfrm>
            <a:off x="1895034" y="1283363"/>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01</a:t>
            </a:r>
          </a:p>
        </p:txBody>
      </p:sp>
      <p:sp>
        <p:nvSpPr>
          <p:cNvPr id="30" name="TextBox 31">
            <a:extLst>
              <a:ext uri="{FF2B5EF4-FFF2-40B4-BE49-F238E27FC236}">
                <a16:creationId xmlns:a16="http://schemas.microsoft.com/office/drawing/2014/main" id="{0CC9236B-E957-BEAD-6456-FCCA23720CAE}"/>
              </a:ext>
            </a:extLst>
          </p:cNvPr>
          <p:cNvSpPr txBox="1"/>
          <p:nvPr/>
        </p:nvSpPr>
        <p:spPr>
          <a:xfrm>
            <a:off x="9183117" y="2346322"/>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02</a:t>
            </a:r>
          </a:p>
        </p:txBody>
      </p:sp>
      <p:sp>
        <p:nvSpPr>
          <p:cNvPr id="31" name="TextBox 32">
            <a:extLst>
              <a:ext uri="{FF2B5EF4-FFF2-40B4-BE49-F238E27FC236}">
                <a16:creationId xmlns:a16="http://schemas.microsoft.com/office/drawing/2014/main" id="{57320E22-2F7A-F4CF-8A34-0C8AA9A9AFA5}"/>
              </a:ext>
            </a:extLst>
          </p:cNvPr>
          <p:cNvSpPr txBox="1"/>
          <p:nvPr/>
        </p:nvSpPr>
        <p:spPr>
          <a:xfrm>
            <a:off x="1895034" y="3288818"/>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03</a:t>
            </a:r>
          </a:p>
        </p:txBody>
      </p:sp>
      <p:sp>
        <p:nvSpPr>
          <p:cNvPr id="32" name="TextBox 33">
            <a:extLst>
              <a:ext uri="{FF2B5EF4-FFF2-40B4-BE49-F238E27FC236}">
                <a16:creationId xmlns:a16="http://schemas.microsoft.com/office/drawing/2014/main" id="{12EE7F9F-09AF-A06E-89FB-A4091EEBCC21}"/>
              </a:ext>
            </a:extLst>
          </p:cNvPr>
          <p:cNvSpPr txBox="1"/>
          <p:nvPr/>
        </p:nvSpPr>
        <p:spPr>
          <a:xfrm>
            <a:off x="9183116" y="4279419"/>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04</a:t>
            </a:r>
          </a:p>
        </p:txBody>
      </p:sp>
      <p:sp>
        <p:nvSpPr>
          <p:cNvPr id="33" name="Título 1">
            <a:extLst>
              <a:ext uri="{FF2B5EF4-FFF2-40B4-BE49-F238E27FC236}">
                <a16:creationId xmlns:a16="http://schemas.microsoft.com/office/drawing/2014/main" id="{05CA8C3C-11B5-5E8E-004C-54E8200F1F16}"/>
              </a:ext>
            </a:extLst>
          </p:cNvPr>
          <p:cNvSpPr>
            <a:spLocks noGrp="1"/>
          </p:cNvSpPr>
          <p:nvPr>
            <p:ph type="title"/>
          </p:nvPr>
        </p:nvSpPr>
        <p:spPr>
          <a:xfrm>
            <a:off x="913512" y="531024"/>
            <a:ext cx="8851436" cy="571610"/>
          </a:xfrm>
        </p:spPr>
        <p:txBody>
          <a:bodyPr>
            <a:normAutofit fontScale="90000"/>
          </a:bodyPr>
          <a:lstStyle/>
          <a:p>
            <a:r>
              <a:rPr lang="es-CO"/>
              <a:t>Información general del evento</a:t>
            </a:r>
          </a:p>
        </p:txBody>
      </p:sp>
      <p:pic>
        <p:nvPicPr>
          <p:cNvPr id="35" name="Imagen 34" descr="Forma&#10;&#10;El contenido generado por IA puede ser incorrecto.">
            <a:extLst>
              <a:ext uri="{FF2B5EF4-FFF2-40B4-BE49-F238E27FC236}">
                <a16:creationId xmlns:a16="http://schemas.microsoft.com/office/drawing/2014/main" id="{75C52460-BC68-FCD3-A91D-D877F5CD5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544" y="2559837"/>
            <a:ext cx="494480" cy="494480"/>
          </a:xfrm>
          <a:prstGeom prst="rect">
            <a:avLst/>
          </a:prstGeom>
        </p:spPr>
      </p:pic>
      <p:pic>
        <p:nvPicPr>
          <p:cNvPr id="36" name="Imagen 35" descr="Icono&#10;&#10;El contenido generado por IA puede ser incorrecto.">
            <a:extLst>
              <a:ext uri="{FF2B5EF4-FFF2-40B4-BE49-F238E27FC236}">
                <a16:creationId xmlns:a16="http://schemas.microsoft.com/office/drawing/2014/main" id="{AB41ED45-E33F-B15B-63B8-7E016D296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081" y="4624912"/>
            <a:ext cx="439914" cy="439914"/>
          </a:xfrm>
          <a:prstGeom prst="rect">
            <a:avLst/>
          </a:prstGeom>
        </p:spPr>
      </p:pic>
      <p:pic>
        <p:nvPicPr>
          <p:cNvPr id="38" name="Imagen 37" descr="Icono&#10;&#10;El contenido generado por IA puede ser incorrecto.">
            <a:extLst>
              <a:ext uri="{FF2B5EF4-FFF2-40B4-BE49-F238E27FC236}">
                <a16:creationId xmlns:a16="http://schemas.microsoft.com/office/drawing/2014/main" id="{71370A3D-9934-12C9-51BA-6EFCD7CC6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927" y="3573479"/>
            <a:ext cx="492097" cy="492097"/>
          </a:xfrm>
          <a:prstGeom prst="rect">
            <a:avLst/>
          </a:prstGeom>
        </p:spPr>
      </p:pic>
      <p:pic>
        <p:nvPicPr>
          <p:cNvPr id="40" name="Imagen 39" descr="Icono&#10;&#10;El contenido generado por IA puede ser incorrecto.">
            <a:extLst>
              <a:ext uri="{FF2B5EF4-FFF2-40B4-BE49-F238E27FC236}">
                <a16:creationId xmlns:a16="http://schemas.microsoft.com/office/drawing/2014/main" id="{81788F4D-3501-9A9A-E945-8BB75D284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9807" y="1559998"/>
            <a:ext cx="572813" cy="572813"/>
          </a:xfrm>
          <a:prstGeom prst="rect">
            <a:avLst/>
          </a:prstGeom>
        </p:spPr>
      </p:pic>
    </p:spTree>
    <p:extLst>
      <p:ext uri="{BB962C8B-B14F-4D97-AF65-F5344CB8AC3E}">
        <p14:creationId xmlns:p14="http://schemas.microsoft.com/office/powerpoint/2010/main" val="19353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25" grpId="0"/>
      <p:bldP spid="26" grpId="0"/>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6FE1040-254F-47BF-ACFF-768EA1ACD0C0}"/>
              </a:ext>
            </a:extLst>
          </p:cNvPr>
          <p:cNvSpPr>
            <a:spLocks noGrp="1"/>
          </p:cNvSpPr>
          <p:nvPr>
            <p:ph type="body" idx="1"/>
          </p:nvPr>
        </p:nvSpPr>
        <p:spPr>
          <a:xfrm>
            <a:off x="234183" y="103182"/>
            <a:ext cx="10700517" cy="1427213"/>
          </a:xfrm>
        </p:spPr>
        <p:txBody>
          <a:bodyPr>
            <a:normAutofit/>
          </a:bodyPr>
          <a:lstStyle/>
          <a:p>
            <a:r>
              <a:rPr lang="es-MX" sz="2000" b="1">
                <a:solidFill>
                  <a:srgbClr val="2391DB"/>
                </a:solidFill>
              </a:rPr>
              <a:t>Nivel de satisfacción de la información recibida</a:t>
            </a:r>
            <a:endParaRPr lang="es-CO" sz="2000" b="1">
              <a:solidFill>
                <a:srgbClr val="2391DB"/>
              </a:solidFill>
            </a:endParaRPr>
          </a:p>
        </p:txBody>
      </p:sp>
      <p:sp>
        <p:nvSpPr>
          <p:cNvPr id="7" name="Marcador de texto 6">
            <a:extLst>
              <a:ext uri="{FF2B5EF4-FFF2-40B4-BE49-F238E27FC236}">
                <a16:creationId xmlns:a16="http://schemas.microsoft.com/office/drawing/2014/main" id="{B9E61721-39D2-3D4E-FEBB-6C33BBEEED57}"/>
              </a:ext>
            </a:extLst>
          </p:cNvPr>
          <p:cNvSpPr>
            <a:spLocks noGrp="1"/>
          </p:cNvSpPr>
          <p:nvPr>
            <p:ph type="body" idx="11"/>
          </p:nvPr>
        </p:nvSpPr>
        <p:spPr>
          <a:xfrm>
            <a:off x="900648" y="893152"/>
            <a:ext cx="4683793" cy="3069248"/>
          </a:xfrm>
        </p:spPr>
        <p:txBody>
          <a:bodyPr>
            <a:noAutofit/>
          </a:bodyPr>
          <a:lstStyle/>
          <a:p>
            <a:pPr algn="just"/>
            <a:r>
              <a:rPr lang="es-MX" sz="1500" i="1" kern="0" dirty="0">
                <a:solidFill>
                  <a:schemeClr val="bg1"/>
                </a:solidFill>
                <a:ea typeface="+mn-lt"/>
                <a:cs typeface="+mn-lt"/>
              </a:rPr>
              <a:t>Con el propósito de evaluar el nivel de satisfacción de los asistentes frente a la información brindada durante las actividades de relacionamiento ciudadano desarrolladas en el centro comercial Paseo Villa del Río y la plaza de Paloquemao, lideradas por Fogafín, se aplicó un instrumento de medición a un total de 40 participantes, distribuidos equitativamente (20 encuestas) en cada punto de intervención.  </a:t>
            </a:r>
          </a:p>
          <a:p>
            <a:pPr algn="just"/>
            <a:r>
              <a:rPr lang="es-MX" sz="1500" i="1" kern="0" dirty="0">
                <a:solidFill>
                  <a:schemeClr val="bg1"/>
                </a:solidFill>
                <a:ea typeface="+mn-lt"/>
                <a:cs typeface="+mn-lt"/>
              </a:rPr>
              <a:t>A continuación, se presentan los principales resultados obtenidos.</a:t>
            </a:r>
            <a:endParaRPr lang="es-ES" sz="1500" i="1" dirty="0">
              <a:solidFill>
                <a:schemeClr val="bg1"/>
              </a:solidFill>
              <a:ea typeface="+mn-lt"/>
              <a:cs typeface="+mn-lt"/>
            </a:endParaRPr>
          </a:p>
        </p:txBody>
      </p:sp>
      <p:pic>
        <p:nvPicPr>
          <p:cNvPr id="2" name="Marcador de posición de imagen 5">
            <a:extLst>
              <a:ext uri="{FF2B5EF4-FFF2-40B4-BE49-F238E27FC236}">
                <a16:creationId xmlns:a16="http://schemas.microsoft.com/office/drawing/2014/main" id="{870C41CF-76A2-E154-79AE-7703D3EE4915}"/>
              </a:ext>
            </a:extLst>
          </p:cNvPr>
          <p:cNvPicPr>
            <a:picLocks noGrp="1" noChangeAspect="1"/>
          </p:cNvPicPr>
          <p:nvPr>
            <p:ph type="pic" sz="quarter" idx="10"/>
          </p:nvPr>
        </p:nvPicPr>
        <p:blipFill>
          <a:blip r:embed="rId2"/>
          <a:srcRect t="12488" b="12488"/>
          <a:stretch>
            <a:fillRect/>
          </a:stretch>
        </p:blipFill>
        <p:spPr>
          <a:xfrm>
            <a:off x="6525627" y="1130384"/>
            <a:ext cx="4895850" cy="4897437"/>
          </a:xfrm>
          <a:prstGeom prst="flowChartConnector">
            <a:avLst/>
          </a:prstGeom>
          <a:solidFill>
            <a:prstClr val="white">
              <a:lumMod val="95000"/>
            </a:prstClr>
          </a:solidFill>
        </p:spPr>
      </p:pic>
    </p:spTree>
    <p:extLst>
      <p:ext uri="{BB962C8B-B14F-4D97-AF65-F5344CB8AC3E}">
        <p14:creationId xmlns:p14="http://schemas.microsoft.com/office/powerpoint/2010/main" val="213978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FD81-6C14-0457-D655-15966C67AA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31BD34-A659-59A1-1332-42B223F71B85}"/>
              </a:ext>
            </a:extLst>
          </p:cNvPr>
          <p:cNvSpPr>
            <a:spLocks noGrp="1"/>
          </p:cNvSpPr>
          <p:nvPr>
            <p:ph type="title"/>
          </p:nvPr>
        </p:nvSpPr>
        <p:spPr>
          <a:xfrm>
            <a:off x="328624" y="4918"/>
            <a:ext cx="10938657"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5" name="CuadroTexto 4">
            <a:extLst>
              <a:ext uri="{FF2B5EF4-FFF2-40B4-BE49-F238E27FC236}">
                <a16:creationId xmlns:a16="http://schemas.microsoft.com/office/drawing/2014/main" id="{295CB590-571F-4B4B-3AB6-C5D8EECE69A0}"/>
              </a:ext>
            </a:extLst>
          </p:cNvPr>
          <p:cNvSpPr txBox="1"/>
          <p:nvPr/>
        </p:nvSpPr>
        <p:spPr>
          <a:xfrm>
            <a:off x="328624" y="739606"/>
            <a:ext cx="10899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 </a:t>
            </a:r>
            <a:r>
              <a:rPr lang="es-MX" sz="2000">
                <a:solidFill>
                  <a:srgbClr val="B28A3F"/>
                </a:solidFill>
              </a:rPr>
              <a:t>¿Considera que la </a:t>
            </a:r>
            <a:r>
              <a:rPr lang="es-MX" sz="2000" b="1">
                <a:solidFill>
                  <a:srgbClr val="B28A3F"/>
                </a:solidFill>
              </a:rPr>
              <a:t>información</a:t>
            </a:r>
            <a:r>
              <a:rPr lang="es-MX" sz="2000">
                <a:solidFill>
                  <a:srgbClr val="B28A3F"/>
                </a:solidFill>
              </a:rPr>
              <a:t> proporcionada durante la actividad es      aplicable a su día a día?</a:t>
            </a:r>
            <a:endParaRPr lang="es-ES" sz="2000">
              <a:solidFill>
                <a:srgbClr val="B28A3F"/>
              </a:solidFill>
            </a:endParaRPr>
          </a:p>
        </p:txBody>
      </p:sp>
      <p:sp>
        <p:nvSpPr>
          <p:cNvPr id="3" name="CuadroTexto 2">
            <a:extLst>
              <a:ext uri="{FF2B5EF4-FFF2-40B4-BE49-F238E27FC236}">
                <a16:creationId xmlns:a16="http://schemas.microsoft.com/office/drawing/2014/main" id="{531C17D5-98FA-7628-12B6-5E0E36C5C3B4}"/>
              </a:ext>
            </a:extLst>
          </p:cNvPr>
          <p:cNvSpPr txBox="1"/>
          <p:nvPr/>
        </p:nvSpPr>
        <p:spPr>
          <a:xfrm>
            <a:off x="328624" y="739606"/>
            <a:ext cx="10899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dirty="0">
                <a:solidFill>
                  <a:srgbClr val="035A93"/>
                </a:solidFill>
              </a:rPr>
              <a:t>Pregunta: </a:t>
            </a:r>
            <a:r>
              <a:rPr lang="es-MX" sz="2000" dirty="0">
                <a:solidFill>
                  <a:srgbClr val="B28A3F"/>
                </a:solidFill>
              </a:rPr>
              <a:t>¿Considera que la </a:t>
            </a:r>
            <a:r>
              <a:rPr lang="es-MX" sz="2000" b="1" dirty="0">
                <a:solidFill>
                  <a:srgbClr val="B28A3F"/>
                </a:solidFill>
              </a:rPr>
              <a:t>información</a:t>
            </a:r>
            <a:r>
              <a:rPr lang="es-MX" sz="2000" dirty="0">
                <a:solidFill>
                  <a:srgbClr val="B28A3F"/>
                </a:solidFill>
              </a:rPr>
              <a:t> proporcionada durante la actividad es      aplicable a su día a día?</a:t>
            </a:r>
            <a:endParaRPr lang="es-ES" sz="2000" dirty="0">
              <a:solidFill>
                <a:srgbClr val="B28A3F"/>
              </a:solidFill>
            </a:endParaRPr>
          </a:p>
        </p:txBody>
      </p:sp>
      <p:sp>
        <p:nvSpPr>
          <p:cNvPr id="4" name="CuadroTexto 3">
            <a:extLst>
              <a:ext uri="{FF2B5EF4-FFF2-40B4-BE49-F238E27FC236}">
                <a16:creationId xmlns:a16="http://schemas.microsoft.com/office/drawing/2014/main" id="{550EE5E0-AF0A-99EC-8C06-858A32D3E256}"/>
              </a:ext>
            </a:extLst>
          </p:cNvPr>
          <p:cNvSpPr txBox="1"/>
          <p:nvPr/>
        </p:nvSpPr>
        <p:spPr>
          <a:xfrm>
            <a:off x="6347557" y="1817115"/>
            <a:ext cx="4984234" cy="3816429"/>
          </a:xfrm>
          <a:prstGeom prst="rect">
            <a:avLst/>
          </a:prstGeom>
          <a:noFill/>
        </p:spPr>
        <p:txBody>
          <a:bodyPr wrap="square" lIns="91440" tIns="45720" rIns="91440" bIns="45720" anchor="t">
            <a:spAutoFit/>
          </a:bodyPr>
          <a:lstStyle/>
          <a:p>
            <a:pPr algn="just"/>
            <a:r>
              <a:rPr lang="es-MX" sz="1200" kern="0" dirty="0">
                <a:solidFill>
                  <a:schemeClr val="tx1">
                    <a:lumMod val="65000"/>
                    <a:lumOff val="35000"/>
                  </a:schemeClr>
                </a:solidFill>
                <a:ea typeface="+mn-lt"/>
                <a:cs typeface="+mn-lt"/>
              </a:rPr>
              <a:t>Los resultados muestran una percepción muy positiva por parte de los participantes frente a la utilidad de la información compartida durante las actividades de relacionamiento ciudadano. El </a:t>
            </a:r>
            <a:r>
              <a:rPr lang="es-MX" sz="1400" b="1" kern="0" dirty="0">
                <a:solidFill>
                  <a:srgbClr val="900F2C"/>
                </a:solidFill>
                <a:ea typeface="+mn-lt"/>
                <a:cs typeface="+mn-lt"/>
              </a:rPr>
              <a:t>100% </a:t>
            </a:r>
            <a:r>
              <a:rPr lang="es-MX" sz="1200" kern="0" dirty="0">
                <a:solidFill>
                  <a:schemeClr val="tx1">
                    <a:lumMod val="65000"/>
                    <a:lumOff val="35000"/>
                  </a:schemeClr>
                </a:solidFill>
                <a:ea typeface="+mn-lt"/>
                <a:cs typeface="+mn-lt"/>
              </a:rPr>
              <a:t>de las personas encuestadas seleccionó las opciones de valoración más altas, sin registrarse respuestas negativas, lo que evidencia una amplia aceptación de los contenidos presentados.</a:t>
            </a:r>
          </a:p>
          <a:p>
            <a:pPr algn="just"/>
            <a:endParaRPr lang="es-MX" sz="1200" kern="0" dirty="0">
              <a:solidFill>
                <a:schemeClr val="tx1">
                  <a:lumMod val="65000"/>
                  <a:lumOff val="35000"/>
                </a:schemeClr>
              </a:solidFill>
              <a:ea typeface="+mn-lt"/>
              <a:cs typeface="+mn-lt"/>
            </a:endParaRPr>
          </a:p>
          <a:p>
            <a:pPr algn="just"/>
            <a:r>
              <a:rPr lang="es-MX" sz="1200" kern="0" dirty="0">
                <a:solidFill>
                  <a:schemeClr val="tx1">
                    <a:lumMod val="65000"/>
                    <a:lumOff val="35000"/>
                  </a:schemeClr>
                </a:solidFill>
                <a:ea typeface="+mn-lt"/>
                <a:cs typeface="+mn-lt"/>
              </a:rPr>
              <a:t>En detalle, el </a:t>
            </a:r>
            <a:r>
              <a:rPr lang="es-MX" sz="1200" b="1" kern="0" dirty="0">
                <a:solidFill>
                  <a:srgbClr val="186295"/>
                </a:solidFill>
                <a:ea typeface="+mn-lt"/>
                <a:cs typeface="+mn-lt"/>
              </a:rPr>
              <a:t>82 % </a:t>
            </a:r>
            <a:r>
              <a:rPr lang="es-MX" sz="1200" kern="0" dirty="0">
                <a:solidFill>
                  <a:schemeClr val="tx1">
                    <a:lumMod val="65000"/>
                    <a:lumOff val="35000"/>
                  </a:schemeClr>
                </a:solidFill>
                <a:ea typeface="+mn-lt"/>
                <a:cs typeface="+mn-lt"/>
              </a:rPr>
              <a:t>de los participantes indicó que la información es siempre aplicable a su vida cotidiana, mientras que el </a:t>
            </a:r>
            <a:r>
              <a:rPr lang="es-MX" sz="1200" b="1" kern="0" dirty="0">
                <a:solidFill>
                  <a:srgbClr val="186295"/>
                </a:solidFill>
                <a:ea typeface="+mn-lt"/>
                <a:cs typeface="+mn-lt"/>
              </a:rPr>
              <a:t>18 %</a:t>
            </a:r>
            <a:r>
              <a:rPr lang="es-MX" sz="1200" kern="0" dirty="0">
                <a:solidFill>
                  <a:schemeClr val="tx1">
                    <a:lumMod val="65000"/>
                    <a:lumOff val="35000"/>
                  </a:schemeClr>
                </a:solidFill>
                <a:ea typeface="+mn-lt"/>
                <a:cs typeface="+mn-lt"/>
              </a:rPr>
              <a:t> señaló que es casi siempre aplicable. Esto refleja que los temas abordados no solo fueron comprendidos, sino que también resultan </a:t>
            </a:r>
            <a:r>
              <a:rPr lang="es-MX" sz="1200" b="1" kern="0" dirty="0">
                <a:solidFill>
                  <a:schemeClr val="tx1">
                    <a:lumMod val="65000"/>
                    <a:lumOff val="35000"/>
                  </a:schemeClr>
                </a:solidFill>
                <a:ea typeface="+mn-lt"/>
                <a:cs typeface="+mn-lt"/>
              </a:rPr>
              <a:t>útiles para situaciones del día a día</a:t>
            </a:r>
            <a:r>
              <a:rPr lang="es-MX" sz="1200" kern="0" dirty="0">
                <a:solidFill>
                  <a:schemeClr val="tx1">
                    <a:lumMod val="65000"/>
                    <a:lumOff val="35000"/>
                  </a:schemeClr>
                </a:solidFill>
                <a:ea typeface="+mn-lt"/>
                <a:cs typeface="+mn-lt"/>
              </a:rPr>
              <a:t>, especialmente en la toma de decisiones relacionadas con sus finanzas.</a:t>
            </a:r>
          </a:p>
          <a:p>
            <a:pPr algn="just"/>
            <a:endParaRPr lang="es-MX" sz="1200" kern="0" dirty="0">
              <a:solidFill>
                <a:schemeClr val="tx1">
                  <a:lumMod val="65000"/>
                  <a:lumOff val="35000"/>
                </a:schemeClr>
              </a:solidFill>
              <a:ea typeface="+mn-lt"/>
              <a:cs typeface="+mn-lt"/>
            </a:endParaRPr>
          </a:p>
          <a:p>
            <a:pPr algn="just"/>
            <a:r>
              <a:rPr lang="es-MX" sz="1200" kern="0" dirty="0">
                <a:solidFill>
                  <a:schemeClr val="tx1">
                    <a:lumMod val="65000"/>
                    <a:lumOff val="35000"/>
                  </a:schemeClr>
                </a:solidFill>
                <a:ea typeface="+mn-lt"/>
                <a:cs typeface="+mn-lt"/>
              </a:rPr>
              <a:t>Considerando la diversidad de los asistentes, estos resultados destacan la capacidad de Fogafín para comunicar la información de forma clara, cercana y práctica, facilitando su comprensión y su uso en la vida diaria.</a:t>
            </a:r>
            <a:endParaRPr lang="es-MX" sz="1200" kern="0" dirty="0">
              <a:solidFill>
                <a:schemeClr val="tx1">
                  <a:lumMod val="65000"/>
                  <a:lumOff val="35000"/>
                </a:schemeClr>
              </a:solidFill>
            </a:endParaRPr>
          </a:p>
        </p:txBody>
      </p:sp>
      <p:sp>
        <p:nvSpPr>
          <p:cNvPr id="6" name="CuadroTexto 5">
            <a:extLst>
              <a:ext uri="{FF2B5EF4-FFF2-40B4-BE49-F238E27FC236}">
                <a16:creationId xmlns:a16="http://schemas.microsoft.com/office/drawing/2014/main" id="{16DF70D6-1773-113F-896E-80CD153AEFBD}"/>
              </a:ext>
            </a:extLst>
          </p:cNvPr>
          <p:cNvSpPr txBox="1"/>
          <p:nvPr/>
        </p:nvSpPr>
        <p:spPr>
          <a:xfrm>
            <a:off x="1044665" y="3330187"/>
            <a:ext cx="613298" cy="307777"/>
          </a:xfrm>
          <a:prstGeom prst="rect">
            <a:avLst/>
          </a:prstGeom>
          <a:solidFill>
            <a:schemeClr val="bg1"/>
          </a:solidFill>
        </p:spPr>
        <p:txBody>
          <a:bodyPr wrap="square" lIns="91440" tIns="45720" rIns="91440" bIns="45720" rtlCol="0" anchor="t">
            <a:spAutoFit/>
          </a:bodyPr>
          <a:lstStyle/>
          <a:p>
            <a:r>
              <a:rPr lang="es-CO" sz="1400" b="1">
                <a:solidFill>
                  <a:srgbClr val="0070C0"/>
                </a:solidFill>
              </a:rPr>
              <a:t>18%</a:t>
            </a:r>
            <a:endParaRPr lang="es-ES"/>
          </a:p>
        </p:txBody>
      </p:sp>
      <p:sp>
        <p:nvSpPr>
          <p:cNvPr id="7" name="CuadroTexto 6">
            <a:extLst>
              <a:ext uri="{FF2B5EF4-FFF2-40B4-BE49-F238E27FC236}">
                <a16:creationId xmlns:a16="http://schemas.microsoft.com/office/drawing/2014/main" id="{E9DE4F99-5225-9D28-E91F-65B8BEB7F1D3}"/>
              </a:ext>
            </a:extLst>
          </p:cNvPr>
          <p:cNvSpPr txBox="1"/>
          <p:nvPr/>
        </p:nvSpPr>
        <p:spPr>
          <a:xfrm>
            <a:off x="4027794" y="3538782"/>
            <a:ext cx="1013536" cy="369332"/>
          </a:xfrm>
          <a:prstGeom prst="rect">
            <a:avLst/>
          </a:prstGeom>
          <a:noFill/>
        </p:spPr>
        <p:txBody>
          <a:bodyPr wrap="square">
            <a:spAutoFit/>
          </a:bodyPr>
          <a:lstStyle/>
          <a:p>
            <a:pPr algn="ctr"/>
            <a:r>
              <a:rPr lang="es-ES" sz="1200" b="1">
                <a:solidFill>
                  <a:schemeClr val="tx1">
                    <a:lumMod val="65000"/>
                    <a:lumOff val="35000"/>
                  </a:schemeClr>
                </a:solidFill>
              </a:rPr>
              <a:t>Siempre</a:t>
            </a:r>
            <a:r>
              <a:rPr lang="es-ES" b="1">
                <a:solidFill>
                  <a:schemeClr val="tx1">
                    <a:lumMod val="65000"/>
                    <a:lumOff val="35000"/>
                  </a:schemeClr>
                </a:solidFill>
              </a:rPr>
              <a:t> </a:t>
            </a:r>
            <a:endParaRPr lang="id-ID" sz="1800" b="1">
              <a:solidFill>
                <a:schemeClr val="tx1">
                  <a:lumMod val="65000"/>
                  <a:lumOff val="35000"/>
                </a:schemeClr>
              </a:solidFill>
            </a:endParaRPr>
          </a:p>
        </p:txBody>
      </p:sp>
      <p:sp>
        <p:nvSpPr>
          <p:cNvPr id="8" name="CuadroTexto 7">
            <a:extLst>
              <a:ext uri="{FF2B5EF4-FFF2-40B4-BE49-F238E27FC236}">
                <a16:creationId xmlns:a16="http://schemas.microsoft.com/office/drawing/2014/main" id="{F80491B9-F9C1-9355-19D0-6EE56B1F8B40}"/>
              </a:ext>
            </a:extLst>
          </p:cNvPr>
          <p:cNvSpPr txBox="1"/>
          <p:nvPr/>
        </p:nvSpPr>
        <p:spPr>
          <a:xfrm>
            <a:off x="825311" y="3632996"/>
            <a:ext cx="1588533" cy="276999"/>
          </a:xfrm>
          <a:prstGeom prst="rect">
            <a:avLst/>
          </a:prstGeom>
          <a:noFill/>
        </p:spPr>
        <p:txBody>
          <a:bodyPr wrap="square" lIns="91440" tIns="45720" rIns="91440" bIns="45720" anchor="t">
            <a:spAutoFit/>
          </a:bodyPr>
          <a:lstStyle/>
          <a:p>
            <a:pPr algn="ctr"/>
            <a:r>
              <a:rPr lang="es-ES" sz="1200" b="1">
                <a:solidFill>
                  <a:schemeClr val="tx1">
                    <a:lumMod val="65000"/>
                    <a:lumOff val="35000"/>
                  </a:schemeClr>
                </a:solidFill>
              </a:rPr>
              <a:t>Casi siempre  </a:t>
            </a:r>
            <a:endParaRPr lang="id-ID" sz="1200" b="1">
              <a:solidFill>
                <a:schemeClr val="tx1">
                  <a:lumMod val="65000"/>
                  <a:lumOff val="35000"/>
                </a:schemeClr>
              </a:solidFill>
            </a:endParaRPr>
          </a:p>
        </p:txBody>
      </p:sp>
      <p:grpSp>
        <p:nvGrpSpPr>
          <p:cNvPr id="9" name="Group 170">
            <a:extLst>
              <a:ext uri="{FF2B5EF4-FFF2-40B4-BE49-F238E27FC236}">
                <a16:creationId xmlns:a16="http://schemas.microsoft.com/office/drawing/2014/main" id="{593FF8DD-74C0-3D3A-378E-61DAB192DD8B}"/>
              </a:ext>
            </a:extLst>
          </p:cNvPr>
          <p:cNvGrpSpPr/>
          <p:nvPr/>
        </p:nvGrpSpPr>
        <p:grpSpPr>
          <a:xfrm flipH="1">
            <a:off x="789316" y="2533650"/>
            <a:ext cx="5306684" cy="1251929"/>
            <a:chOff x="6582935" y="4769249"/>
            <a:chExt cx="5014912" cy="1109914"/>
          </a:xfrm>
        </p:grpSpPr>
        <p:sp>
          <p:nvSpPr>
            <p:cNvPr id="10" name="Rounded Rectangle 171">
              <a:extLst>
                <a:ext uri="{FF2B5EF4-FFF2-40B4-BE49-F238E27FC236}">
                  <a16:creationId xmlns:a16="http://schemas.microsoft.com/office/drawing/2014/main" id="{E891CE22-A53A-218F-8FBD-3BE2064BC4F9}"/>
                </a:ext>
              </a:extLst>
            </p:cNvPr>
            <p:cNvSpPr/>
            <p:nvPr/>
          </p:nvSpPr>
          <p:spPr>
            <a:xfrm>
              <a:off x="6582935" y="4861824"/>
              <a:ext cx="5014912" cy="900113"/>
            </a:xfrm>
            <a:prstGeom prst="roundRect">
              <a:avLst>
                <a:gd name="adj" fmla="val 87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72">
              <a:extLst>
                <a:ext uri="{FF2B5EF4-FFF2-40B4-BE49-F238E27FC236}">
                  <a16:creationId xmlns:a16="http://schemas.microsoft.com/office/drawing/2014/main" id="{3D331E42-8C88-6221-D5E0-D67F459F8E81}"/>
                </a:ext>
              </a:extLst>
            </p:cNvPr>
            <p:cNvGrpSpPr/>
            <p:nvPr/>
          </p:nvGrpSpPr>
          <p:grpSpPr>
            <a:xfrm>
              <a:off x="9575988" y="4769249"/>
              <a:ext cx="1251244" cy="1109914"/>
              <a:chOff x="9575988" y="4769249"/>
              <a:chExt cx="1251244" cy="1109914"/>
            </a:xfrm>
          </p:grpSpPr>
          <p:sp>
            <p:nvSpPr>
              <p:cNvPr id="29" name="Rectangle 190">
                <a:extLst>
                  <a:ext uri="{FF2B5EF4-FFF2-40B4-BE49-F238E27FC236}">
                    <a16:creationId xmlns:a16="http://schemas.microsoft.com/office/drawing/2014/main" id="{0A438523-2D24-C941-02FB-17925D834022}"/>
                  </a:ext>
                </a:extLst>
              </p:cNvPr>
              <p:cNvSpPr/>
              <p:nvPr/>
            </p:nvSpPr>
            <p:spPr>
              <a:xfrm>
                <a:off x="9723802" y="4861824"/>
                <a:ext cx="927590" cy="90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191">
                <a:extLst>
                  <a:ext uri="{FF2B5EF4-FFF2-40B4-BE49-F238E27FC236}">
                    <a16:creationId xmlns:a16="http://schemas.microsoft.com/office/drawing/2014/main" id="{06146DB2-E306-07B2-6D5F-72989A295812}"/>
                  </a:ext>
                </a:extLst>
              </p:cNvPr>
              <p:cNvSpPr/>
              <p:nvPr/>
            </p:nvSpPr>
            <p:spPr>
              <a:xfrm>
                <a:off x="9606575" y="5644710"/>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192">
                <a:extLst>
                  <a:ext uri="{FF2B5EF4-FFF2-40B4-BE49-F238E27FC236}">
                    <a16:creationId xmlns:a16="http://schemas.microsoft.com/office/drawing/2014/main" id="{61C948F2-42C0-169D-FC20-C4B692A51B7B}"/>
                  </a:ext>
                </a:extLst>
              </p:cNvPr>
              <p:cNvSpPr/>
              <p:nvPr/>
            </p:nvSpPr>
            <p:spPr>
              <a:xfrm>
                <a:off x="9643579" y="5586464"/>
                <a:ext cx="99273" cy="992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193">
                <a:extLst>
                  <a:ext uri="{FF2B5EF4-FFF2-40B4-BE49-F238E27FC236}">
                    <a16:creationId xmlns:a16="http://schemas.microsoft.com/office/drawing/2014/main" id="{1A83C193-154C-1E21-8539-B166D5B1FDF7}"/>
                  </a:ext>
                </a:extLst>
              </p:cNvPr>
              <p:cNvSpPr/>
              <p:nvPr/>
            </p:nvSpPr>
            <p:spPr>
              <a:xfrm>
                <a:off x="9575988" y="5311880"/>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194">
                <a:extLst>
                  <a:ext uri="{FF2B5EF4-FFF2-40B4-BE49-F238E27FC236}">
                    <a16:creationId xmlns:a16="http://schemas.microsoft.com/office/drawing/2014/main" id="{3D046C9A-BEF9-5B06-D25A-DE729DF3AEBF}"/>
                  </a:ext>
                </a:extLst>
              </p:cNvPr>
              <p:cNvSpPr/>
              <p:nvPr/>
            </p:nvSpPr>
            <p:spPr>
              <a:xfrm>
                <a:off x="9661714" y="4924576"/>
                <a:ext cx="162276" cy="162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195">
                <a:extLst>
                  <a:ext uri="{FF2B5EF4-FFF2-40B4-BE49-F238E27FC236}">
                    <a16:creationId xmlns:a16="http://schemas.microsoft.com/office/drawing/2014/main" id="{BD353991-4033-537F-DE69-58EE716DDA2F}"/>
                  </a:ext>
                </a:extLst>
              </p:cNvPr>
              <p:cNvSpPr/>
              <p:nvPr/>
            </p:nvSpPr>
            <p:spPr>
              <a:xfrm>
                <a:off x="9581840" y="5018814"/>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196">
                <a:extLst>
                  <a:ext uri="{FF2B5EF4-FFF2-40B4-BE49-F238E27FC236}">
                    <a16:creationId xmlns:a16="http://schemas.microsoft.com/office/drawing/2014/main" id="{3B10E39E-DEC3-D170-FECE-CEBB5943EFEC}"/>
                  </a:ext>
                </a:extLst>
              </p:cNvPr>
              <p:cNvSpPr/>
              <p:nvPr/>
            </p:nvSpPr>
            <p:spPr>
              <a:xfrm>
                <a:off x="10534165" y="4769249"/>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198">
                <a:extLst>
                  <a:ext uri="{FF2B5EF4-FFF2-40B4-BE49-F238E27FC236}">
                    <a16:creationId xmlns:a16="http://schemas.microsoft.com/office/drawing/2014/main" id="{6BE264D6-F1F3-EDCB-64AE-9B48FC2AA758}"/>
                  </a:ext>
                </a:extLst>
              </p:cNvPr>
              <p:cNvSpPr/>
              <p:nvPr/>
            </p:nvSpPr>
            <p:spPr>
              <a:xfrm>
                <a:off x="10620948" y="5501783"/>
                <a:ext cx="82053" cy="82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199">
                <a:extLst>
                  <a:ext uri="{FF2B5EF4-FFF2-40B4-BE49-F238E27FC236}">
                    <a16:creationId xmlns:a16="http://schemas.microsoft.com/office/drawing/2014/main" id="{EC3393F9-5828-6667-A61A-639EBBD532BE}"/>
                  </a:ext>
                </a:extLst>
              </p:cNvPr>
              <p:cNvSpPr/>
              <p:nvPr/>
            </p:nvSpPr>
            <p:spPr>
              <a:xfrm>
                <a:off x="10602211" y="5373444"/>
                <a:ext cx="147389" cy="147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Oval 200">
                <a:extLst>
                  <a:ext uri="{FF2B5EF4-FFF2-40B4-BE49-F238E27FC236}">
                    <a16:creationId xmlns:a16="http://schemas.microsoft.com/office/drawing/2014/main" id="{B32580F4-1F2E-29BF-1046-ECFC14E67DFC}"/>
                  </a:ext>
                </a:extLst>
              </p:cNvPr>
              <p:cNvSpPr/>
              <p:nvPr/>
            </p:nvSpPr>
            <p:spPr>
              <a:xfrm>
                <a:off x="10503721" y="4954067"/>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Oval 201">
                <a:extLst>
                  <a:ext uri="{FF2B5EF4-FFF2-40B4-BE49-F238E27FC236}">
                    <a16:creationId xmlns:a16="http://schemas.microsoft.com/office/drawing/2014/main" id="{7BEF5C52-AF9D-9377-F3F7-62F371B50099}"/>
                  </a:ext>
                </a:extLst>
              </p:cNvPr>
              <p:cNvSpPr/>
              <p:nvPr/>
            </p:nvSpPr>
            <p:spPr>
              <a:xfrm>
                <a:off x="10592779" y="5145145"/>
                <a:ext cx="234453" cy="234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73">
              <a:extLst>
                <a:ext uri="{FF2B5EF4-FFF2-40B4-BE49-F238E27FC236}">
                  <a16:creationId xmlns:a16="http://schemas.microsoft.com/office/drawing/2014/main" id="{9ECC4562-0D7B-6D17-BCC4-2033E4F5FF4F}"/>
                </a:ext>
              </a:extLst>
            </p:cNvPr>
            <p:cNvGrpSpPr/>
            <p:nvPr/>
          </p:nvGrpSpPr>
          <p:grpSpPr>
            <a:xfrm>
              <a:off x="9643579" y="4855517"/>
              <a:ext cx="1100448" cy="861417"/>
              <a:chOff x="9643579" y="4855517"/>
              <a:chExt cx="1100448" cy="861417"/>
            </a:xfrm>
          </p:grpSpPr>
          <p:sp>
            <p:nvSpPr>
              <p:cNvPr id="13" name="Oval 174">
                <a:extLst>
                  <a:ext uri="{FF2B5EF4-FFF2-40B4-BE49-F238E27FC236}">
                    <a16:creationId xmlns:a16="http://schemas.microsoft.com/office/drawing/2014/main" id="{37A3A3A7-A68A-CC46-C7C4-7D3A7D579916}"/>
                  </a:ext>
                </a:extLst>
              </p:cNvPr>
              <p:cNvSpPr/>
              <p:nvPr/>
            </p:nvSpPr>
            <p:spPr>
              <a:xfrm>
                <a:off x="9643579" y="5049784"/>
                <a:ext cx="156778" cy="156778"/>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75">
                <a:extLst>
                  <a:ext uri="{FF2B5EF4-FFF2-40B4-BE49-F238E27FC236}">
                    <a16:creationId xmlns:a16="http://schemas.microsoft.com/office/drawing/2014/main" id="{85700C77-3AB0-4EB4-1F4C-39373E358E1F}"/>
                  </a:ext>
                </a:extLst>
              </p:cNvPr>
              <p:cNvSpPr/>
              <p:nvPr/>
            </p:nvSpPr>
            <p:spPr>
              <a:xfrm>
                <a:off x="9795625" y="5304737"/>
                <a:ext cx="216096" cy="216096"/>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76">
                <a:extLst>
                  <a:ext uri="{FF2B5EF4-FFF2-40B4-BE49-F238E27FC236}">
                    <a16:creationId xmlns:a16="http://schemas.microsoft.com/office/drawing/2014/main" id="{4473B799-B02B-829E-E1F4-6AC9FDED68ED}"/>
                  </a:ext>
                </a:extLst>
              </p:cNvPr>
              <p:cNvSpPr/>
              <p:nvPr/>
            </p:nvSpPr>
            <p:spPr>
              <a:xfrm>
                <a:off x="9766664" y="5603632"/>
                <a:ext cx="69601" cy="69601"/>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77">
                <a:extLst>
                  <a:ext uri="{FF2B5EF4-FFF2-40B4-BE49-F238E27FC236}">
                    <a16:creationId xmlns:a16="http://schemas.microsoft.com/office/drawing/2014/main" id="{3E800F4F-8F46-9B49-8343-A89CD6288948}"/>
                  </a:ext>
                </a:extLst>
              </p:cNvPr>
              <p:cNvSpPr/>
              <p:nvPr/>
            </p:nvSpPr>
            <p:spPr>
              <a:xfrm>
                <a:off x="10443460" y="4960618"/>
                <a:ext cx="216096" cy="216096"/>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78">
                <a:extLst>
                  <a:ext uri="{FF2B5EF4-FFF2-40B4-BE49-F238E27FC236}">
                    <a16:creationId xmlns:a16="http://schemas.microsoft.com/office/drawing/2014/main" id="{298CA185-64E6-EABE-557C-32513D85CBF6}"/>
                  </a:ext>
                </a:extLst>
              </p:cNvPr>
              <p:cNvSpPr/>
              <p:nvPr/>
            </p:nvSpPr>
            <p:spPr>
              <a:xfrm>
                <a:off x="10519809" y="5373444"/>
                <a:ext cx="145940" cy="145940"/>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9">
                <a:extLst>
                  <a:ext uri="{FF2B5EF4-FFF2-40B4-BE49-F238E27FC236}">
                    <a16:creationId xmlns:a16="http://schemas.microsoft.com/office/drawing/2014/main" id="{9004EB6F-C36D-4F30-4F5B-5B82F2FAEAC3}"/>
                  </a:ext>
                </a:extLst>
              </p:cNvPr>
              <p:cNvSpPr/>
              <p:nvPr/>
            </p:nvSpPr>
            <p:spPr>
              <a:xfrm>
                <a:off x="9909207" y="4855517"/>
                <a:ext cx="216096" cy="216096"/>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0">
                <a:extLst>
                  <a:ext uri="{FF2B5EF4-FFF2-40B4-BE49-F238E27FC236}">
                    <a16:creationId xmlns:a16="http://schemas.microsoft.com/office/drawing/2014/main" id="{81C13A1C-8463-84C5-E97E-C5D83C35883D}"/>
                  </a:ext>
                </a:extLst>
              </p:cNvPr>
              <p:cNvSpPr/>
              <p:nvPr/>
            </p:nvSpPr>
            <p:spPr>
              <a:xfrm>
                <a:off x="10044057" y="5140947"/>
                <a:ext cx="148913" cy="148913"/>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81">
                <a:extLst>
                  <a:ext uri="{FF2B5EF4-FFF2-40B4-BE49-F238E27FC236}">
                    <a16:creationId xmlns:a16="http://schemas.microsoft.com/office/drawing/2014/main" id="{BCD034E6-9CEE-A5A1-F090-9275A01AFEB8}"/>
                  </a:ext>
                </a:extLst>
              </p:cNvPr>
              <p:cNvSpPr/>
              <p:nvPr/>
            </p:nvSpPr>
            <p:spPr>
              <a:xfrm>
                <a:off x="10260492" y="5186018"/>
                <a:ext cx="216096" cy="216096"/>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21" name="Oval 182">
                <a:extLst>
                  <a:ext uri="{FF2B5EF4-FFF2-40B4-BE49-F238E27FC236}">
                    <a16:creationId xmlns:a16="http://schemas.microsoft.com/office/drawing/2014/main" id="{1C60E12C-9CEC-A9EA-CD53-71F5C209358D}"/>
                  </a:ext>
                </a:extLst>
              </p:cNvPr>
              <p:cNvSpPr/>
              <p:nvPr/>
            </p:nvSpPr>
            <p:spPr>
              <a:xfrm>
                <a:off x="9900359" y="5158068"/>
                <a:ext cx="69601" cy="69601"/>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183">
                <a:extLst>
                  <a:ext uri="{FF2B5EF4-FFF2-40B4-BE49-F238E27FC236}">
                    <a16:creationId xmlns:a16="http://schemas.microsoft.com/office/drawing/2014/main" id="{3E39FE69-4191-3039-42CF-E973EB46D182}"/>
                  </a:ext>
                </a:extLst>
              </p:cNvPr>
              <p:cNvSpPr/>
              <p:nvPr/>
            </p:nvSpPr>
            <p:spPr>
              <a:xfrm>
                <a:off x="10674426" y="5253267"/>
                <a:ext cx="69601" cy="69601"/>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184">
                <a:extLst>
                  <a:ext uri="{FF2B5EF4-FFF2-40B4-BE49-F238E27FC236}">
                    <a16:creationId xmlns:a16="http://schemas.microsoft.com/office/drawing/2014/main" id="{9EE3D002-D716-9BC2-AA07-1025C49AC418}"/>
                  </a:ext>
                </a:extLst>
              </p:cNvPr>
              <p:cNvSpPr/>
              <p:nvPr/>
            </p:nvSpPr>
            <p:spPr>
              <a:xfrm>
                <a:off x="10245479" y="4920821"/>
                <a:ext cx="145940" cy="145940"/>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185">
                <a:extLst>
                  <a:ext uri="{FF2B5EF4-FFF2-40B4-BE49-F238E27FC236}">
                    <a16:creationId xmlns:a16="http://schemas.microsoft.com/office/drawing/2014/main" id="{843D5D37-C3CF-5019-7170-BACCB4EB2BC6}"/>
                  </a:ext>
                </a:extLst>
              </p:cNvPr>
              <p:cNvSpPr/>
              <p:nvPr/>
            </p:nvSpPr>
            <p:spPr>
              <a:xfrm>
                <a:off x="10073809" y="5384387"/>
                <a:ext cx="208274" cy="208274"/>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186">
                <a:extLst>
                  <a:ext uri="{FF2B5EF4-FFF2-40B4-BE49-F238E27FC236}">
                    <a16:creationId xmlns:a16="http://schemas.microsoft.com/office/drawing/2014/main" id="{6B38928F-AB1E-9547-3ABC-5C15D2E36817}"/>
                  </a:ext>
                </a:extLst>
              </p:cNvPr>
              <p:cNvSpPr/>
              <p:nvPr/>
            </p:nvSpPr>
            <p:spPr>
              <a:xfrm>
                <a:off x="10360061" y="5500908"/>
                <a:ext cx="69601" cy="69601"/>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187">
                <a:extLst>
                  <a:ext uri="{FF2B5EF4-FFF2-40B4-BE49-F238E27FC236}">
                    <a16:creationId xmlns:a16="http://schemas.microsoft.com/office/drawing/2014/main" id="{38CDD59F-E5BA-DD9F-D17E-A1D0627C7055}"/>
                  </a:ext>
                </a:extLst>
              </p:cNvPr>
              <p:cNvSpPr/>
              <p:nvPr/>
            </p:nvSpPr>
            <p:spPr>
              <a:xfrm>
                <a:off x="9910139" y="5535708"/>
                <a:ext cx="145940" cy="145940"/>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188">
                <a:extLst>
                  <a:ext uri="{FF2B5EF4-FFF2-40B4-BE49-F238E27FC236}">
                    <a16:creationId xmlns:a16="http://schemas.microsoft.com/office/drawing/2014/main" id="{7688499E-CBF4-E379-BEBA-F43776336834}"/>
                  </a:ext>
                </a:extLst>
              </p:cNvPr>
              <p:cNvSpPr/>
              <p:nvPr/>
            </p:nvSpPr>
            <p:spPr>
              <a:xfrm>
                <a:off x="10446839" y="5570994"/>
                <a:ext cx="145940" cy="145940"/>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189">
                <a:extLst>
                  <a:ext uri="{FF2B5EF4-FFF2-40B4-BE49-F238E27FC236}">
                    <a16:creationId xmlns:a16="http://schemas.microsoft.com/office/drawing/2014/main" id="{A6E47DAE-86C2-9FEC-B3F1-E7CDC8C4845B}"/>
                  </a:ext>
                </a:extLst>
              </p:cNvPr>
              <p:cNvSpPr/>
              <p:nvPr/>
            </p:nvSpPr>
            <p:spPr>
              <a:xfrm>
                <a:off x="10236198" y="5624800"/>
                <a:ext cx="69601" cy="69601"/>
              </a:xfrm>
              <a:prstGeom prst="ellipse">
                <a:avLst/>
              </a:prstGeom>
              <a:solidFill>
                <a:srgbClr val="900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40" name="Freeform 165">
            <a:extLst>
              <a:ext uri="{FF2B5EF4-FFF2-40B4-BE49-F238E27FC236}">
                <a16:creationId xmlns:a16="http://schemas.microsoft.com/office/drawing/2014/main" id="{FEA3B5CC-5CC8-3474-391E-1002EC4074DA}"/>
              </a:ext>
            </a:extLst>
          </p:cNvPr>
          <p:cNvSpPr>
            <a:spLocks noEditPoints="1"/>
          </p:cNvSpPr>
          <p:nvPr/>
        </p:nvSpPr>
        <p:spPr bwMode="auto">
          <a:xfrm>
            <a:off x="10913184" y="5356593"/>
            <a:ext cx="524751" cy="574087"/>
          </a:xfrm>
          <a:custGeom>
            <a:avLst/>
            <a:gdLst>
              <a:gd name="T0" fmla="*/ 6589 w 14742"/>
              <a:gd name="T1" fmla="*/ 5549 h 16128"/>
              <a:gd name="T2" fmla="*/ 7227 w 14742"/>
              <a:gd name="T3" fmla="*/ 5063 h 16128"/>
              <a:gd name="T4" fmla="*/ 7865 w 14742"/>
              <a:gd name="T5" fmla="*/ 5044 h 16128"/>
              <a:gd name="T6" fmla="*/ 8158 w 14742"/>
              <a:gd name="T7" fmla="*/ 5192 h 16128"/>
              <a:gd name="T8" fmla="*/ 8396 w 14742"/>
              <a:gd name="T9" fmla="*/ 5428 h 16128"/>
              <a:gd name="T10" fmla="*/ 8635 w 14742"/>
              <a:gd name="T11" fmla="*/ 4976 h 16128"/>
              <a:gd name="T12" fmla="*/ 9122 w 14742"/>
              <a:gd name="T13" fmla="*/ 4250 h 16128"/>
              <a:gd name="T14" fmla="*/ 9784 w 14742"/>
              <a:gd name="T15" fmla="*/ 3973 h 16128"/>
              <a:gd name="T16" fmla="*/ 10482 w 14742"/>
              <a:gd name="T17" fmla="*/ 4302 h 16128"/>
              <a:gd name="T18" fmla="*/ 10912 w 14742"/>
              <a:gd name="T19" fmla="*/ 5159 h 16128"/>
              <a:gd name="T20" fmla="*/ 10945 w 14742"/>
              <a:gd name="T21" fmla="*/ 6312 h 16128"/>
              <a:gd name="T22" fmla="*/ 10561 w 14742"/>
              <a:gd name="T23" fmla="*/ 7307 h 16128"/>
              <a:gd name="T24" fmla="*/ 9899 w 14742"/>
              <a:gd name="T25" fmla="*/ 7843 h 16128"/>
              <a:gd name="T26" fmla="*/ 9312 w 14742"/>
              <a:gd name="T27" fmla="*/ 7821 h 16128"/>
              <a:gd name="T28" fmla="*/ 8921 w 14742"/>
              <a:gd name="T29" fmla="*/ 7534 h 16128"/>
              <a:gd name="T30" fmla="*/ 8627 w 14742"/>
              <a:gd name="T31" fmla="*/ 7059 h 16128"/>
              <a:gd name="T32" fmla="*/ 8239 w 14742"/>
              <a:gd name="T33" fmla="*/ 7689 h 16128"/>
              <a:gd name="T34" fmla="*/ 7631 w 14742"/>
              <a:gd name="T35" fmla="*/ 8107 h 16128"/>
              <a:gd name="T36" fmla="*/ 6931 w 14742"/>
              <a:gd name="T37" fmla="*/ 8077 h 16128"/>
              <a:gd name="T38" fmla="*/ 6387 w 14742"/>
              <a:gd name="T39" fmla="*/ 7555 h 16128"/>
              <a:gd name="T40" fmla="*/ 6194 w 14742"/>
              <a:gd name="T41" fmla="*/ 6714 h 16128"/>
              <a:gd name="T42" fmla="*/ 13625 w 14742"/>
              <a:gd name="T43" fmla="*/ 12048 h 16128"/>
              <a:gd name="T44" fmla="*/ 12796 w 14742"/>
              <a:gd name="T45" fmla="*/ 12289 h 16128"/>
              <a:gd name="T46" fmla="*/ 12122 w 14742"/>
              <a:gd name="T47" fmla="*/ 13019 h 16128"/>
              <a:gd name="T48" fmla="*/ 11899 w 14742"/>
              <a:gd name="T49" fmla="*/ 12750 h 16128"/>
              <a:gd name="T50" fmla="*/ 11521 w 14742"/>
              <a:gd name="T51" fmla="*/ 11617 h 16128"/>
              <a:gd name="T52" fmla="*/ 10775 w 14742"/>
              <a:gd name="T53" fmla="*/ 10637 h 16128"/>
              <a:gd name="T54" fmla="*/ 11679 w 14742"/>
              <a:gd name="T55" fmla="*/ 9635 h 16128"/>
              <a:gd name="T56" fmla="*/ 12696 w 14742"/>
              <a:gd name="T57" fmla="*/ 8220 h 16128"/>
              <a:gd name="T58" fmla="*/ 13367 w 14742"/>
              <a:gd name="T59" fmla="*/ 6213 h 16128"/>
              <a:gd name="T60" fmla="*/ 13084 w 14742"/>
              <a:gd name="T61" fmla="*/ 3028 h 16128"/>
              <a:gd name="T62" fmla="*/ 11343 w 14742"/>
              <a:gd name="T63" fmla="*/ 723 h 16128"/>
              <a:gd name="T64" fmla="*/ 8599 w 14742"/>
              <a:gd name="T65" fmla="*/ 22 h 16128"/>
              <a:gd name="T66" fmla="*/ 5967 w 14742"/>
              <a:gd name="T67" fmla="*/ 1209 h 16128"/>
              <a:gd name="T68" fmla="*/ 4191 w 14742"/>
              <a:gd name="T69" fmla="*/ 3868 h 16128"/>
              <a:gd name="T70" fmla="*/ 3848 w 14742"/>
              <a:gd name="T71" fmla="*/ 6695 h 16128"/>
              <a:gd name="T72" fmla="*/ 4627 w 14742"/>
              <a:gd name="T73" fmla="*/ 9077 h 16128"/>
              <a:gd name="T74" fmla="*/ 5775 w 14742"/>
              <a:gd name="T75" fmla="*/ 10634 h 16128"/>
              <a:gd name="T76" fmla="*/ 4761 w 14742"/>
              <a:gd name="T77" fmla="*/ 11586 h 16128"/>
              <a:gd name="T78" fmla="*/ 4005 w 14742"/>
              <a:gd name="T79" fmla="*/ 12716 h 16128"/>
              <a:gd name="T80" fmla="*/ 3687 w 14742"/>
              <a:gd name="T81" fmla="*/ 12887 h 16128"/>
              <a:gd name="T82" fmla="*/ 3429 w 14742"/>
              <a:gd name="T83" fmla="*/ 12161 h 16128"/>
              <a:gd name="T84" fmla="*/ 2912 w 14742"/>
              <a:gd name="T85" fmla="*/ 11652 h 16128"/>
              <a:gd name="T86" fmla="*/ 1926 w 14742"/>
              <a:gd name="T87" fmla="*/ 11494 h 16128"/>
              <a:gd name="T88" fmla="*/ 903 w 14742"/>
              <a:gd name="T89" fmla="*/ 12027 h 16128"/>
              <a:gd name="T90" fmla="*/ 170 w 14742"/>
              <a:gd name="T91" fmla="*/ 13135 h 16128"/>
              <a:gd name="T92" fmla="*/ 23 w 14742"/>
              <a:gd name="T93" fmla="*/ 14397 h 16128"/>
              <a:gd name="T94" fmla="*/ 479 w 14742"/>
              <a:gd name="T95" fmla="*/ 15402 h 16128"/>
              <a:gd name="T96" fmla="*/ 1337 w 14742"/>
              <a:gd name="T97" fmla="*/ 15832 h 16128"/>
              <a:gd name="T98" fmla="*/ 2220 w 14742"/>
              <a:gd name="T99" fmla="*/ 15677 h 16128"/>
              <a:gd name="T100" fmla="*/ 3017 w 14742"/>
              <a:gd name="T101" fmla="*/ 15069 h 16128"/>
              <a:gd name="T102" fmla="*/ 2902 w 14742"/>
              <a:gd name="T103" fmla="*/ 15935 h 16128"/>
              <a:gd name="T104" fmla="*/ 11960 w 14742"/>
              <a:gd name="T105" fmla="*/ 15089 h 16128"/>
              <a:gd name="T106" fmla="*/ 12140 w 14742"/>
              <a:gd name="T107" fmla="*/ 15036 h 16128"/>
              <a:gd name="T108" fmla="*/ 12355 w 14742"/>
              <a:gd name="T109" fmla="*/ 15248 h 16128"/>
              <a:gd name="T110" fmla="*/ 12750 w 14742"/>
              <a:gd name="T111" fmla="*/ 15433 h 16128"/>
              <a:gd name="T112" fmla="*/ 13583 w 14742"/>
              <a:gd name="T113" fmla="*/ 15333 h 16128"/>
              <a:gd name="T114" fmla="*/ 14316 w 14742"/>
              <a:gd name="T115" fmla="*/ 14714 h 16128"/>
              <a:gd name="T116" fmla="*/ 14718 w 14742"/>
              <a:gd name="T117" fmla="*/ 13742 h 16128"/>
              <a:gd name="T118" fmla="*/ 14630 w 14742"/>
              <a:gd name="T119" fmla="*/ 12810 h 16128"/>
              <a:gd name="T120" fmla="*/ 14093 w 14742"/>
              <a:gd name="T121" fmla="*/ 12178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42" h="16128">
                <a:moveTo>
                  <a:pt x="6240" y="6317"/>
                </a:moveTo>
                <a:lnTo>
                  <a:pt x="6259" y="6238"/>
                </a:lnTo>
                <a:lnTo>
                  <a:pt x="6281" y="6160"/>
                </a:lnTo>
                <a:lnTo>
                  <a:pt x="6305" y="6083"/>
                </a:lnTo>
                <a:lnTo>
                  <a:pt x="6332" y="6010"/>
                </a:lnTo>
                <a:lnTo>
                  <a:pt x="6361" y="5937"/>
                </a:lnTo>
                <a:lnTo>
                  <a:pt x="6394" y="5867"/>
                </a:lnTo>
                <a:lnTo>
                  <a:pt x="6429" y="5799"/>
                </a:lnTo>
                <a:lnTo>
                  <a:pt x="6465" y="5732"/>
                </a:lnTo>
                <a:lnTo>
                  <a:pt x="6505" y="5669"/>
                </a:lnTo>
                <a:lnTo>
                  <a:pt x="6546" y="5608"/>
                </a:lnTo>
                <a:lnTo>
                  <a:pt x="6589" y="5549"/>
                </a:lnTo>
                <a:lnTo>
                  <a:pt x="6635" y="5493"/>
                </a:lnTo>
                <a:lnTo>
                  <a:pt x="6681" y="5439"/>
                </a:lnTo>
                <a:lnTo>
                  <a:pt x="6729" y="5388"/>
                </a:lnTo>
                <a:lnTo>
                  <a:pt x="6780" y="5339"/>
                </a:lnTo>
                <a:lnTo>
                  <a:pt x="6831" y="5294"/>
                </a:lnTo>
                <a:lnTo>
                  <a:pt x="6884" y="5252"/>
                </a:lnTo>
                <a:lnTo>
                  <a:pt x="6939" y="5212"/>
                </a:lnTo>
                <a:lnTo>
                  <a:pt x="6994" y="5176"/>
                </a:lnTo>
                <a:lnTo>
                  <a:pt x="7051" y="5143"/>
                </a:lnTo>
                <a:lnTo>
                  <a:pt x="7109" y="5114"/>
                </a:lnTo>
                <a:lnTo>
                  <a:pt x="7167" y="5086"/>
                </a:lnTo>
                <a:lnTo>
                  <a:pt x="7227" y="5063"/>
                </a:lnTo>
                <a:lnTo>
                  <a:pt x="7287" y="5044"/>
                </a:lnTo>
                <a:lnTo>
                  <a:pt x="7348" y="5028"/>
                </a:lnTo>
                <a:lnTo>
                  <a:pt x="7409" y="5016"/>
                </a:lnTo>
                <a:lnTo>
                  <a:pt x="7471" y="5007"/>
                </a:lnTo>
                <a:lnTo>
                  <a:pt x="7533" y="5003"/>
                </a:lnTo>
                <a:lnTo>
                  <a:pt x="7596" y="5002"/>
                </a:lnTo>
                <a:lnTo>
                  <a:pt x="7658" y="5005"/>
                </a:lnTo>
                <a:lnTo>
                  <a:pt x="7721" y="5012"/>
                </a:lnTo>
                <a:lnTo>
                  <a:pt x="7783" y="5023"/>
                </a:lnTo>
                <a:lnTo>
                  <a:pt x="7810" y="5029"/>
                </a:lnTo>
                <a:lnTo>
                  <a:pt x="7837" y="5037"/>
                </a:lnTo>
                <a:lnTo>
                  <a:pt x="7865" y="5044"/>
                </a:lnTo>
                <a:lnTo>
                  <a:pt x="7891" y="5053"/>
                </a:lnTo>
                <a:lnTo>
                  <a:pt x="7917" y="5062"/>
                </a:lnTo>
                <a:lnTo>
                  <a:pt x="7942" y="5072"/>
                </a:lnTo>
                <a:lnTo>
                  <a:pt x="7967" y="5082"/>
                </a:lnTo>
                <a:lnTo>
                  <a:pt x="7993" y="5094"/>
                </a:lnTo>
                <a:lnTo>
                  <a:pt x="8017" y="5107"/>
                </a:lnTo>
                <a:lnTo>
                  <a:pt x="8042" y="5119"/>
                </a:lnTo>
                <a:lnTo>
                  <a:pt x="8065" y="5132"/>
                </a:lnTo>
                <a:lnTo>
                  <a:pt x="8089" y="5146"/>
                </a:lnTo>
                <a:lnTo>
                  <a:pt x="8113" y="5161"/>
                </a:lnTo>
                <a:lnTo>
                  <a:pt x="8136" y="5176"/>
                </a:lnTo>
                <a:lnTo>
                  <a:pt x="8158" y="5192"/>
                </a:lnTo>
                <a:lnTo>
                  <a:pt x="8180" y="5208"/>
                </a:lnTo>
                <a:lnTo>
                  <a:pt x="8201" y="5225"/>
                </a:lnTo>
                <a:lnTo>
                  <a:pt x="8222" y="5244"/>
                </a:lnTo>
                <a:lnTo>
                  <a:pt x="8244" y="5262"/>
                </a:lnTo>
                <a:lnTo>
                  <a:pt x="8264" y="5281"/>
                </a:lnTo>
                <a:lnTo>
                  <a:pt x="8284" y="5300"/>
                </a:lnTo>
                <a:lnTo>
                  <a:pt x="8304" y="5320"/>
                </a:lnTo>
                <a:lnTo>
                  <a:pt x="8323" y="5340"/>
                </a:lnTo>
                <a:lnTo>
                  <a:pt x="8342" y="5362"/>
                </a:lnTo>
                <a:lnTo>
                  <a:pt x="8360" y="5384"/>
                </a:lnTo>
                <a:lnTo>
                  <a:pt x="8379" y="5406"/>
                </a:lnTo>
                <a:lnTo>
                  <a:pt x="8396" y="5428"/>
                </a:lnTo>
                <a:lnTo>
                  <a:pt x="8413" y="5451"/>
                </a:lnTo>
                <a:lnTo>
                  <a:pt x="8430" y="5475"/>
                </a:lnTo>
                <a:lnTo>
                  <a:pt x="8446" y="5499"/>
                </a:lnTo>
                <a:lnTo>
                  <a:pt x="8461" y="5524"/>
                </a:lnTo>
                <a:lnTo>
                  <a:pt x="8477" y="5549"/>
                </a:lnTo>
                <a:lnTo>
                  <a:pt x="8492" y="5462"/>
                </a:lnTo>
                <a:lnTo>
                  <a:pt x="8511" y="5377"/>
                </a:lnTo>
                <a:lnTo>
                  <a:pt x="8532" y="5293"/>
                </a:lnTo>
                <a:lnTo>
                  <a:pt x="8555" y="5211"/>
                </a:lnTo>
                <a:lnTo>
                  <a:pt x="8579" y="5132"/>
                </a:lnTo>
                <a:lnTo>
                  <a:pt x="8606" y="5053"/>
                </a:lnTo>
                <a:lnTo>
                  <a:pt x="8635" y="4976"/>
                </a:lnTo>
                <a:lnTo>
                  <a:pt x="8667" y="4903"/>
                </a:lnTo>
                <a:lnTo>
                  <a:pt x="8700" y="4831"/>
                </a:lnTo>
                <a:lnTo>
                  <a:pt x="8735" y="4762"/>
                </a:lnTo>
                <a:lnTo>
                  <a:pt x="8771" y="4694"/>
                </a:lnTo>
                <a:lnTo>
                  <a:pt x="8810" y="4629"/>
                </a:lnTo>
                <a:lnTo>
                  <a:pt x="8850" y="4566"/>
                </a:lnTo>
                <a:lnTo>
                  <a:pt x="8892" y="4507"/>
                </a:lnTo>
                <a:lnTo>
                  <a:pt x="8936" y="4449"/>
                </a:lnTo>
                <a:lnTo>
                  <a:pt x="8980" y="4396"/>
                </a:lnTo>
                <a:lnTo>
                  <a:pt x="9026" y="4343"/>
                </a:lnTo>
                <a:lnTo>
                  <a:pt x="9074" y="4295"/>
                </a:lnTo>
                <a:lnTo>
                  <a:pt x="9122" y="4250"/>
                </a:lnTo>
                <a:lnTo>
                  <a:pt x="9172" y="4207"/>
                </a:lnTo>
                <a:lnTo>
                  <a:pt x="9224" y="4168"/>
                </a:lnTo>
                <a:lnTo>
                  <a:pt x="9275" y="4133"/>
                </a:lnTo>
                <a:lnTo>
                  <a:pt x="9329" y="4100"/>
                </a:lnTo>
                <a:lnTo>
                  <a:pt x="9383" y="4071"/>
                </a:lnTo>
                <a:lnTo>
                  <a:pt x="9438" y="4045"/>
                </a:lnTo>
                <a:lnTo>
                  <a:pt x="9494" y="4024"/>
                </a:lnTo>
                <a:lnTo>
                  <a:pt x="9550" y="4006"/>
                </a:lnTo>
                <a:lnTo>
                  <a:pt x="9608" y="3992"/>
                </a:lnTo>
                <a:lnTo>
                  <a:pt x="9666" y="3982"/>
                </a:lnTo>
                <a:lnTo>
                  <a:pt x="9725" y="3975"/>
                </a:lnTo>
                <a:lnTo>
                  <a:pt x="9784" y="3973"/>
                </a:lnTo>
                <a:lnTo>
                  <a:pt x="9843" y="3975"/>
                </a:lnTo>
                <a:lnTo>
                  <a:pt x="9908" y="3982"/>
                </a:lnTo>
                <a:lnTo>
                  <a:pt x="9972" y="3994"/>
                </a:lnTo>
                <a:lnTo>
                  <a:pt x="10035" y="4010"/>
                </a:lnTo>
                <a:lnTo>
                  <a:pt x="10096" y="4032"/>
                </a:lnTo>
                <a:lnTo>
                  <a:pt x="10156" y="4057"/>
                </a:lnTo>
                <a:lnTo>
                  <a:pt x="10214" y="4088"/>
                </a:lnTo>
                <a:lnTo>
                  <a:pt x="10272" y="4123"/>
                </a:lnTo>
                <a:lnTo>
                  <a:pt x="10327" y="4162"/>
                </a:lnTo>
                <a:lnTo>
                  <a:pt x="10380" y="4204"/>
                </a:lnTo>
                <a:lnTo>
                  <a:pt x="10432" y="4252"/>
                </a:lnTo>
                <a:lnTo>
                  <a:pt x="10482" y="4302"/>
                </a:lnTo>
                <a:lnTo>
                  <a:pt x="10531" y="4357"/>
                </a:lnTo>
                <a:lnTo>
                  <a:pt x="10576" y="4414"/>
                </a:lnTo>
                <a:lnTo>
                  <a:pt x="10620" y="4476"/>
                </a:lnTo>
                <a:lnTo>
                  <a:pt x="10663" y="4540"/>
                </a:lnTo>
                <a:lnTo>
                  <a:pt x="10702" y="4608"/>
                </a:lnTo>
                <a:lnTo>
                  <a:pt x="10739" y="4679"/>
                </a:lnTo>
                <a:lnTo>
                  <a:pt x="10774" y="4752"/>
                </a:lnTo>
                <a:lnTo>
                  <a:pt x="10807" y="4828"/>
                </a:lnTo>
                <a:lnTo>
                  <a:pt x="10837" y="4908"/>
                </a:lnTo>
                <a:lnTo>
                  <a:pt x="10865" y="4990"/>
                </a:lnTo>
                <a:lnTo>
                  <a:pt x="10890" y="5073"/>
                </a:lnTo>
                <a:lnTo>
                  <a:pt x="10912" y="5159"/>
                </a:lnTo>
                <a:lnTo>
                  <a:pt x="10932" y="5248"/>
                </a:lnTo>
                <a:lnTo>
                  <a:pt x="10949" y="5338"/>
                </a:lnTo>
                <a:lnTo>
                  <a:pt x="10962" y="5430"/>
                </a:lnTo>
                <a:lnTo>
                  <a:pt x="10973" y="5524"/>
                </a:lnTo>
                <a:lnTo>
                  <a:pt x="10981" y="5620"/>
                </a:lnTo>
                <a:lnTo>
                  <a:pt x="10985" y="5716"/>
                </a:lnTo>
                <a:lnTo>
                  <a:pt x="10987" y="5815"/>
                </a:lnTo>
                <a:lnTo>
                  <a:pt x="10985" y="5915"/>
                </a:lnTo>
                <a:lnTo>
                  <a:pt x="10980" y="6016"/>
                </a:lnTo>
                <a:lnTo>
                  <a:pt x="10971" y="6116"/>
                </a:lnTo>
                <a:lnTo>
                  <a:pt x="10960" y="6214"/>
                </a:lnTo>
                <a:lnTo>
                  <a:pt x="10945" y="6312"/>
                </a:lnTo>
                <a:lnTo>
                  <a:pt x="10928" y="6407"/>
                </a:lnTo>
                <a:lnTo>
                  <a:pt x="10906" y="6501"/>
                </a:lnTo>
                <a:lnTo>
                  <a:pt x="10883" y="6592"/>
                </a:lnTo>
                <a:lnTo>
                  <a:pt x="10857" y="6682"/>
                </a:lnTo>
                <a:lnTo>
                  <a:pt x="10829" y="6769"/>
                </a:lnTo>
                <a:lnTo>
                  <a:pt x="10797" y="6853"/>
                </a:lnTo>
                <a:lnTo>
                  <a:pt x="10763" y="6936"/>
                </a:lnTo>
                <a:lnTo>
                  <a:pt x="10727" y="7016"/>
                </a:lnTo>
                <a:lnTo>
                  <a:pt x="10689" y="7093"/>
                </a:lnTo>
                <a:lnTo>
                  <a:pt x="10648" y="7167"/>
                </a:lnTo>
                <a:lnTo>
                  <a:pt x="10605" y="7238"/>
                </a:lnTo>
                <a:lnTo>
                  <a:pt x="10561" y="7307"/>
                </a:lnTo>
                <a:lnTo>
                  <a:pt x="10514" y="7372"/>
                </a:lnTo>
                <a:lnTo>
                  <a:pt x="10465" y="7433"/>
                </a:lnTo>
                <a:lnTo>
                  <a:pt x="10416" y="7491"/>
                </a:lnTo>
                <a:lnTo>
                  <a:pt x="10363" y="7546"/>
                </a:lnTo>
                <a:lnTo>
                  <a:pt x="10310" y="7597"/>
                </a:lnTo>
                <a:lnTo>
                  <a:pt x="10255" y="7645"/>
                </a:lnTo>
                <a:lnTo>
                  <a:pt x="10199" y="7688"/>
                </a:lnTo>
                <a:lnTo>
                  <a:pt x="10141" y="7727"/>
                </a:lnTo>
                <a:lnTo>
                  <a:pt x="10082" y="7763"/>
                </a:lnTo>
                <a:lnTo>
                  <a:pt x="10022" y="7794"/>
                </a:lnTo>
                <a:lnTo>
                  <a:pt x="9961" y="7821"/>
                </a:lnTo>
                <a:lnTo>
                  <a:pt x="9899" y="7843"/>
                </a:lnTo>
                <a:lnTo>
                  <a:pt x="9836" y="7860"/>
                </a:lnTo>
                <a:lnTo>
                  <a:pt x="9773" y="7873"/>
                </a:lnTo>
                <a:lnTo>
                  <a:pt x="9708" y="7882"/>
                </a:lnTo>
                <a:lnTo>
                  <a:pt x="9643" y="7885"/>
                </a:lnTo>
                <a:lnTo>
                  <a:pt x="9577" y="7884"/>
                </a:lnTo>
                <a:lnTo>
                  <a:pt x="9538" y="7880"/>
                </a:lnTo>
                <a:lnTo>
                  <a:pt x="9500" y="7874"/>
                </a:lnTo>
                <a:lnTo>
                  <a:pt x="9462" y="7866"/>
                </a:lnTo>
                <a:lnTo>
                  <a:pt x="9423" y="7858"/>
                </a:lnTo>
                <a:lnTo>
                  <a:pt x="9386" y="7847"/>
                </a:lnTo>
                <a:lnTo>
                  <a:pt x="9349" y="7835"/>
                </a:lnTo>
                <a:lnTo>
                  <a:pt x="9312" y="7821"/>
                </a:lnTo>
                <a:lnTo>
                  <a:pt x="9277" y="7805"/>
                </a:lnTo>
                <a:lnTo>
                  <a:pt x="9241" y="7788"/>
                </a:lnTo>
                <a:lnTo>
                  <a:pt x="9207" y="7770"/>
                </a:lnTo>
                <a:lnTo>
                  <a:pt x="9172" y="7748"/>
                </a:lnTo>
                <a:lnTo>
                  <a:pt x="9138" y="7727"/>
                </a:lnTo>
                <a:lnTo>
                  <a:pt x="9106" y="7703"/>
                </a:lnTo>
                <a:lnTo>
                  <a:pt x="9073" y="7679"/>
                </a:lnTo>
                <a:lnTo>
                  <a:pt x="9041" y="7653"/>
                </a:lnTo>
                <a:lnTo>
                  <a:pt x="9010" y="7625"/>
                </a:lnTo>
                <a:lnTo>
                  <a:pt x="8979" y="7595"/>
                </a:lnTo>
                <a:lnTo>
                  <a:pt x="8950" y="7565"/>
                </a:lnTo>
                <a:lnTo>
                  <a:pt x="8921" y="7534"/>
                </a:lnTo>
                <a:lnTo>
                  <a:pt x="8891" y="7501"/>
                </a:lnTo>
                <a:lnTo>
                  <a:pt x="8864" y="7466"/>
                </a:lnTo>
                <a:lnTo>
                  <a:pt x="8837" y="7431"/>
                </a:lnTo>
                <a:lnTo>
                  <a:pt x="8810" y="7394"/>
                </a:lnTo>
                <a:lnTo>
                  <a:pt x="8785" y="7356"/>
                </a:lnTo>
                <a:lnTo>
                  <a:pt x="8759" y="7317"/>
                </a:lnTo>
                <a:lnTo>
                  <a:pt x="8736" y="7277"/>
                </a:lnTo>
                <a:lnTo>
                  <a:pt x="8713" y="7235"/>
                </a:lnTo>
                <a:lnTo>
                  <a:pt x="8690" y="7193"/>
                </a:lnTo>
                <a:lnTo>
                  <a:pt x="8669" y="7150"/>
                </a:lnTo>
                <a:lnTo>
                  <a:pt x="8648" y="7104"/>
                </a:lnTo>
                <a:lnTo>
                  <a:pt x="8627" y="7059"/>
                </a:lnTo>
                <a:lnTo>
                  <a:pt x="8609" y="7013"/>
                </a:lnTo>
                <a:lnTo>
                  <a:pt x="8586" y="7083"/>
                </a:lnTo>
                <a:lnTo>
                  <a:pt x="8560" y="7153"/>
                </a:lnTo>
                <a:lnTo>
                  <a:pt x="8533" y="7220"/>
                </a:lnTo>
                <a:lnTo>
                  <a:pt x="8502" y="7286"/>
                </a:lnTo>
                <a:lnTo>
                  <a:pt x="8470" y="7349"/>
                </a:lnTo>
                <a:lnTo>
                  <a:pt x="8437" y="7411"/>
                </a:lnTo>
                <a:lnTo>
                  <a:pt x="8401" y="7470"/>
                </a:lnTo>
                <a:lnTo>
                  <a:pt x="8363" y="7529"/>
                </a:lnTo>
                <a:lnTo>
                  <a:pt x="8323" y="7584"/>
                </a:lnTo>
                <a:lnTo>
                  <a:pt x="8282" y="7638"/>
                </a:lnTo>
                <a:lnTo>
                  <a:pt x="8239" y="7689"/>
                </a:lnTo>
                <a:lnTo>
                  <a:pt x="8195" y="7738"/>
                </a:lnTo>
                <a:lnTo>
                  <a:pt x="8150" y="7785"/>
                </a:lnTo>
                <a:lnTo>
                  <a:pt x="8102" y="7829"/>
                </a:lnTo>
                <a:lnTo>
                  <a:pt x="8054" y="7870"/>
                </a:lnTo>
                <a:lnTo>
                  <a:pt x="8005" y="7910"/>
                </a:lnTo>
                <a:lnTo>
                  <a:pt x="7954" y="7946"/>
                </a:lnTo>
                <a:lnTo>
                  <a:pt x="7902" y="7980"/>
                </a:lnTo>
                <a:lnTo>
                  <a:pt x="7850" y="8012"/>
                </a:lnTo>
                <a:lnTo>
                  <a:pt x="7796" y="8040"/>
                </a:lnTo>
                <a:lnTo>
                  <a:pt x="7742" y="8065"/>
                </a:lnTo>
                <a:lnTo>
                  <a:pt x="7686" y="8087"/>
                </a:lnTo>
                <a:lnTo>
                  <a:pt x="7631" y="8107"/>
                </a:lnTo>
                <a:lnTo>
                  <a:pt x="7575" y="8123"/>
                </a:lnTo>
                <a:lnTo>
                  <a:pt x="7517" y="8137"/>
                </a:lnTo>
                <a:lnTo>
                  <a:pt x="7460" y="8147"/>
                </a:lnTo>
                <a:lnTo>
                  <a:pt x="7402" y="8154"/>
                </a:lnTo>
                <a:lnTo>
                  <a:pt x="7344" y="8157"/>
                </a:lnTo>
                <a:lnTo>
                  <a:pt x="7286" y="8157"/>
                </a:lnTo>
                <a:lnTo>
                  <a:pt x="7228" y="8153"/>
                </a:lnTo>
                <a:lnTo>
                  <a:pt x="7169" y="8146"/>
                </a:lnTo>
                <a:lnTo>
                  <a:pt x="7111" y="8136"/>
                </a:lnTo>
                <a:lnTo>
                  <a:pt x="7050" y="8119"/>
                </a:lnTo>
                <a:lnTo>
                  <a:pt x="6989" y="8100"/>
                </a:lnTo>
                <a:lnTo>
                  <a:pt x="6931" y="8077"/>
                </a:lnTo>
                <a:lnTo>
                  <a:pt x="6874" y="8051"/>
                </a:lnTo>
                <a:lnTo>
                  <a:pt x="6820" y="8021"/>
                </a:lnTo>
                <a:lnTo>
                  <a:pt x="6767" y="7987"/>
                </a:lnTo>
                <a:lnTo>
                  <a:pt x="6716" y="7951"/>
                </a:lnTo>
                <a:lnTo>
                  <a:pt x="6668" y="7911"/>
                </a:lnTo>
                <a:lnTo>
                  <a:pt x="6621" y="7868"/>
                </a:lnTo>
                <a:lnTo>
                  <a:pt x="6576" y="7822"/>
                </a:lnTo>
                <a:lnTo>
                  <a:pt x="6534" y="7774"/>
                </a:lnTo>
                <a:lnTo>
                  <a:pt x="6493" y="7723"/>
                </a:lnTo>
                <a:lnTo>
                  <a:pt x="6455" y="7669"/>
                </a:lnTo>
                <a:lnTo>
                  <a:pt x="6420" y="7613"/>
                </a:lnTo>
                <a:lnTo>
                  <a:pt x="6387" y="7555"/>
                </a:lnTo>
                <a:lnTo>
                  <a:pt x="6355" y="7494"/>
                </a:lnTo>
                <a:lnTo>
                  <a:pt x="6327" y="7432"/>
                </a:lnTo>
                <a:lnTo>
                  <a:pt x="6302" y="7366"/>
                </a:lnTo>
                <a:lnTo>
                  <a:pt x="6279" y="7301"/>
                </a:lnTo>
                <a:lnTo>
                  <a:pt x="6259" y="7232"/>
                </a:lnTo>
                <a:lnTo>
                  <a:pt x="6241" y="7162"/>
                </a:lnTo>
                <a:lnTo>
                  <a:pt x="6225" y="7090"/>
                </a:lnTo>
                <a:lnTo>
                  <a:pt x="6213" y="7018"/>
                </a:lnTo>
                <a:lnTo>
                  <a:pt x="6204" y="6944"/>
                </a:lnTo>
                <a:lnTo>
                  <a:pt x="6197" y="6869"/>
                </a:lnTo>
                <a:lnTo>
                  <a:pt x="6194" y="6792"/>
                </a:lnTo>
                <a:lnTo>
                  <a:pt x="6194" y="6714"/>
                </a:lnTo>
                <a:lnTo>
                  <a:pt x="6196" y="6637"/>
                </a:lnTo>
                <a:lnTo>
                  <a:pt x="6202" y="6557"/>
                </a:lnTo>
                <a:lnTo>
                  <a:pt x="6211" y="6477"/>
                </a:lnTo>
                <a:lnTo>
                  <a:pt x="6224" y="6398"/>
                </a:lnTo>
                <a:lnTo>
                  <a:pt x="6240" y="6317"/>
                </a:lnTo>
                <a:close/>
                <a:moveTo>
                  <a:pt x="14030" y="12146"/>
                </a:moveTo>
                <a:lnTo>
                  <a:pt x="13964" y="12118"/>
                </a:lnTo>
                <a:lnTo>
                  <a:pt x="13898" y="12096"/>
                </a:lnTo>
                <a:lnTo>
                  <a:pt x="13830" y="12077"/>
                </a:lnTo>
                <a:lnTo>
                  <a:pt x="13763" y="12063"/>
                </a:lnTo>
                <a:lnTo>
                  <a:pt x="13694" y="12054"/>
                </a:lnTo>
                <a:lnTo>
                  <a:pt x="13625" y="12048"/>
                </a:lnTo>
                <a:lnTo>
                  <a:pt x="13555" y="12047"/>
                </a:lnTo>
                <a:lnTo>
                  <a:pt x="13485" y="12050"/>
                </a:lnTo>
                <a:lnTo>
                  <a:pt x="13415" y="12056"/>
                </a:lnTo>
                <a:lnTo>
                  <a:pt x="13345" y="12067"/>
                </a:lnTo>
                <a:lnTo>
                  <a:pt x="13274" y="12082"/>
                </a:lnTo>
                <a:lnTo>
                  <a:pt x="13205" y="12100"/>
                </a:lnTo>
                <a:lnTo>
                  <a:pt x="13135" y="12122"/>
                </a:lnTo>
                <a:lnTo>
                  <a:pt x="13065" y="12148"/>
                </a:lnTo>
                <a:lnTo>
                  <a:pt x="12997" y="12179"/>
                </a:lnTo>
                <a:lnTo>
                  <a:pt x="12929" y="12212"/>
                </a:lnTo>
                <a:lnTo>
                  <a:pt x="12862" y="12248"/>
                </a:lnTo>
                <a:lnTo>
                  <a:pt x="12796" y="12289"/>
                </a:lnTo>
                <a:lnTo>
                  <a:pt x="12731" y="12333"/>
                </a:lnTo>
                <a:lnTo>
                  <a:pt x="12668" y="12380"/>
                </a:lnTo>
                <a:lnTo>
                  <a:pt x="12605" y="12430"/>
                </a:lnTo>
                <a:lnTo>
                  <a:pt x="12544" y="12484"/>
                </a:lnTo>
                <a:lnTo>
                  <a:pt x="12484" y="12541"/>
                </a:lnTo>
                <a:lnTo>
                  <a:pt x="12427" y="12600"/>
                </a:lnTo>
                <a:lnTo>
                  <a:pt x="12370" y="12662"/>
                </a:lnTo>
                <a:lnTo>
                  <a:pt x="12317" y="12729"/>
                </a:lnTo>
                <a:lnTo>
                  <a:pt x="12265" y="12798"/>
                </a:lnTo>
                <a:lnTo>
                  <a:pt x="12215" y="12869"/>
                </a:lnTo>
                <a:lnTo>
                  <a:pt x="12168" y="12943"/>
                </a:lnTo>
                <a:lnTo>
                  <a:pt x="12122" y="13019"/>
                </a:lnTo>
                <a:lnTo>
                  <a:pt x="12080" y="13099"/>
                </a:lnTo>
                <a:lnTo>
                  <a:pt x="12041" y="13182"/>
                </a:lnTo>
                <a:lnTo>
                  <a:pt x="12026" y="13215"/>
                </a:lnTo>
                <a:lnTo>
                  <a:pt x="12012" y="13249"/>
                </a:lnTo>
                <a:lnTo>
                  <a:pt x="11999" y="13283"/>
                </a:lnTo>
                <a:lnTo>
                  <a:pt x="11984" y="13318"/>
                </a:lnTo>
                <a:lnTo>
                  <a:pt x="11974" y="13225"/>
                </a:lnTo>
                <a:lnTo>
                  <a:pt x="11962" y="13131"/>
                </a:lnTo>
                <a:lnTo>
                  <a:pt x="11949" y="13036"/>
                </a:lnTo>
                <a:lnTo>
                  <a:pt x="11934" y="12942"/>
                </a:lnTo>
                <a:lnTo>
                  <a:pt x="11918" y="12846"/>
                </a:lnTo>
                <a:lnTo>
                  <a:pt x="11899" y="12750"/>
                </a:lnTo>
                <a:lnTo>
                  <a:pt x="11879" y="12654"/>
                </a:lnTo>
                <a:lnTo>
                  <a:pt x="11857" y="12559"/>
                </a:lnTo>
                <a:lnTo>
                  <a:pt x="11833" y="12463"/>
                </a:lnTo>
                <a:lnTo>
                  <a:pt x="11807" y="12367"/>
                </a:lnTo>
                <a:lnTo>
                  <a:pt x="11779" y="12271"/>
                </a:lnTo>
                <a:lnTo>
                  <a:pt x="11750" y="12177"/>
                </a:lnTo>
                <a:lnTo>
                  <a:pt x="11717" y="12082"/>
                </a:lnTo>
                <a:lnTo>
                  <a:pt x="11683" y="11987"/>
                </a:lnTo>
                <a:lnTo>
                  <a:pt x="11646" y="11893"/>
                </a:lnTo>
                <a:lnTo>
                  <a:pt x="11607" y="11801"/>
                </a:lnTo>
                <a:lnTo>
                  <a:pt x="11565" y="11709"/>
                </a:lnTo>
                <a:lnTo>
                  <a:pt x="11521" y="11617"/>
                </a:lnTo>
                <a:lnTo>
                  <a:pt x="11475" y="11527"/>
                </a:lnTo>
                <a:lnTo>
                  <a:pt x="11425" y="11439"/>
                </a:lnTo>
                <a:lnTo>
                  <a:pt x="11374" y="11351"/>
                </a:lnTo>
                <a:lnTo>
                  <a:pt x="11319" y="11264"/>
                </a:lnTo>
                <a:lnTo>
                  <a:pt x="11262" y="11180"/>
                </a:lnTo>
                <a:lnTo>
                  <a:pt x="11202" y="11097"/>
                </a:lnTo>
                <a:lnTo>
                  <a:pt x="11138" y="11015"/>
                </a:lnTo>
                <a:lnTo>
                  <a:pt x="11072" y="10936"/>
                </a:lnTo>
                <a:lnTo>
                  <a:pt x="11002" y="10858"/>
                </a:lnTo>
                <a:lnTo>
                  <a:pt x="10931" y="10783"/>
                </a:lnTo>
                <a:lnTo>
                  <a:pt x="10854" y="10709"/>
                </a:lnTo>
                <a:lnTo>
                  <a:pt x="10775" y="10637"/>
                </a:lnTo>
                <a:lnTo>
                  <a:pt x="10694" y="10569"/>
                </a:lnTo>
                <a:lnTo>
                  <a:pt x="10607" y="10502"/>
                </a:lnTo>
                <a:lnTo>
                  <a:pt x="10722" y="10430"/>
                </a:lnTo>
                <a:lnTo>
                  <a:pt x="10835" y="10354"/>
                </a:lnTo>
                <a:lnTo>
                  <a:pt x="10947" y="10275"/>
                </a:lnTo>
                <a:lnTo>
                  <a:pt x="11057" y="10193"/>
                </a:lnTo>
                <a:lnTo>
                  <a:pt x="11164" y="10107"/>
                </a:lnTo>
                <a:lnTo>
                  <a:pt x="11271" y="10019"/>
                </a:lnTo>
                <a:lnTo>
                  <a:pt x="11376" y="9928"/>
                </a:lnTo>
                <a:lnTo>
                  <a:pt x="11479" y="9833"/>
                </a:lnTo>
                <a:lnTo>
                  <a:pt x="11579" y="9736"/>
                </a:lnTo>
                <a:lnTo>
                  <a:pt x="11679" y="9635"/>
                </a:lnTo>
                <a:lnTo>
                  <a:pt x="11776" y="9533"/>
                </a:lnTo>
                <a:lnTo>
                  <a:pt x="11872" y="9427"/>
                </a:lnTo>
                <a:lnTo>
                  <a:pt x="11964" y="9318"/>
                </a:lnTo>
                <a:lnTo>
                  <a:pt x="12055" y="9206"/>
                </a:lnTo>
                <a:lnTo>
                  <a:pt x="12144" y="9092"/>
                </a:lnTo>
                <a:lnTo>
                  <a:pt x="12230" y="8975"/>
                </a:lnTo>
                <a:lnTo>
                  <a:pt x="12314" y="8855"/>
                </a:lnTo>
                <a:lnTo>
                  <a:pt x="12395" y="8733"/>
                </a:lnTo>
                <a:lnTo>
                  <a:pt x="12474" y="8609"/>
                </a:lnTo>
                <a:lnTo>
                  <a:pt x="12551" y="8482"/>
                </a:lnTo>
                <a:lnTo>
                  <a:pt x="12624" y="8352"/>
                </a:lnTo>
                <a:lnTo>
                  <a:pt x="12696" y="8220"/>
                </a:lnTo>
                <a:lnTo>
                  <a:pt x="12764" y="8086"/>
                </a:lnTo>
                <a:lnTo>
                  <a:pt x="12830" y="7950"/>
                </a:lnTo>
                <a:lnTo>
                  <a:pt x="12893" y="7811"/>
                </a:lnTo>
                <a:lnTo>
                  <a:pt x="12953" y="7670"/>
                </a:lnTo>
                <a:lnTo>
                  <a:pt x="13010" y="7527"/>
                </a:lnTo>
                <a:lnTo>
                  <a:pt x="13063" y="7381"/>
                </a:lnTo>
                <a:lnTo>
                  <a:pt x="13115" y="7233"/>
                </a:lnTo>
                <a:lnTo>
                  <a:pt x="13162" y="7084"/>
                </a:lnTo>
                <a:lnTo>
                  <a:pt x="13207" y="6932"/>
                </a:lnTo>
                <a:lnTo>
                  <a:pt x="13248" y="6779"/>
                </a:lnTo>
                <a:lnTo>
                  <a:pt x="13313" y="6496"/>
                </a:lnTo>
                <a:lnTo>
                  <a:pt x="13367" y="6213"/>
                </a:lnTo>
                <a:lnTo>
                  <a:pt x="13407" y="5931"/>
                </a:lnTo>
                <a:lnTo>
                  <a:pt x="13435" y="5652"/>
                </a:lnTo>
                <a:lnTo>
                  <a:pt x="13451" y="5374"/>
                </a:lnTo>
                <a:lnTo>
                  <a:pt x="13455" y="5097"/>
                </a:lnTo>
                <a:lnTo>
                  <a:pt x="13448" y="4825"/>
                </a:lnTo>
                <a:lnTo>
                  <a:pt x="13429" y="4555"/>
                </a:lnTo>
                <a:lnTo>
                  <a:pt x="13399" y="4289"/>
                </a:lnTo>
                <a:lnTo>
                  <a:pt x="13357" y="4027"/>
                </a:lnTo>
                <a:lnTo>
                  <a:pt x="13304" y="3770"/>
                </a:lnTo>
                <a:lnTo>
                  <a:pt x="13241" y="3517"/>
                </a:lnTo>
                <a:lnTo>
                  <a:pt x="13167" y="3269"/>
                </a:lnTo>
                <a:lnTo>
                  <a:pt x="13084" y="3028"/>
                </a:lnTo>
                <a:lnTo>
                  <a:pt x="12989" y="2792"/>
                </a:lnTo>
                <a:lnTo>
                  <a:pt x="12885" y="2563"/>
                </a:lnTo>
                <a:lnTo>
                  <a:pt x="12771" y="2341"/>
                </a:lnTo>
                <a:lnTo>
                  <a:pt x="12647" y="2126"/>
                </a:lnTo>
                <a:lnTo>
                  <a:pt x="12515" y="1919"/>
                </a:lnTo>
                <a:lnTo>
                  <a:pt x="12373" y="1721"/>
                </a:lnTo>
                <a:lnTo>
                  <a:pt x="12222" y="1530"/>
                </a:lnTo>
                <a:lnTo>
                  <a:pt x="12063" y="1349"/>
                </a:lnTo>
                <a:lnTo>
                  <a:pt x="11895" y="1177"/>
                </a:lnTo>
                <a:lnTo>
                  <a:pt x="11719" y="1015"/>
                </a:lnTo>
                <a:lnTo>
                  <a:pt x="11535" y="864"/>
                </a:lnTo>
                <a:lnTo>
                  <a:pt x="11343" y="723"/>
                </a:lnTo>
                <a:lnTo>
                  <a:pt x="11142" y="594"/>
                </a:lnTo>
                <a:lnTo>
                  <a:pt x="10935" y="476"/>
                </a:lnTo>
                <a:lnTo>
                  <a:pt x="10720" y="369"/>
                </a:lnTo>
                <a:lnTo>
                  <a:pt x="10498" y="275"/>
                </a:lnTo>
                <a:lnTo>
                  <a:pt x="10270" y="195"/>
                </a:lnTo>
                <a:lnTo>
                  <a:pt x="10034" y="127"/>
                </a:lnTo>
                <a:lnTo>
                  <a:pt x="9795" y="74"/>
                </a:lnTo>
                <a:lnTo>
                  <a:pt x="9555" y="34"/>
                </a:lnTo>
                <a:lnTo>
                  <a:pt x="9316" y="10"/>
                </a:lnTo>
                <a:lnTo>
                  <a:pt x="9076" y="0"/>
                </a:lnTo>
                <a:lnTo>
                  <a:pt x="8837" y="4"/>
                </a:lnTo>
                <a:lnTo>
                  <a:pt x="8599" y="22"/>
                </a:lnTo>
                <a:lnTo>
                  <a:pt x="8363" y="53"/>
                </a:lnTo>
                <a:lnTo>
                  <a:pt x="8129" y="98"/>
                </a:lnTo>
                <a:lnTo>
                  <a:pt x="7896" y="155"/>
                </a:lnTo>
                <a:lnTo>
                  <a:pt x="7666" y="226"/>
                </a:lnTo>
                <a:lnTo>
                  <a:pt x="7440" y="307"/>
                </a:lnTo>
                <a:lnTo>
                  <a:pt x="7217" y="402"/>
                </a:lnTo>
                <a:lnTo>
                  <a:pt x="6996" y="509"/>
                </a:lnTo>
                <a:lnTo>
                  <a:pt x="6781" y="627"/>
                </a:lnTo>
                <a:lnTo>
                  <a:pt x="6570" y="756"/>
                </a:lnTo>
                <a:lnTo>
                  <a:pt x="6363" y="896"/>
                </a:lnTo>
                <a:lnTo>
                  <a:pt x="6162" y="1047"/>
                </a:lnTo>
                <a:lnTo>
                  <a:pt x="5967" y="1209"/>
                </a:lnTo>
                <a:lnTo>
                  <a:pt x="5777" y="1381"/>
                </a:lnTo>
                <a:lnTo>
                  <a:pt x="5594" y="1562"/>
                </a:lnTo>
                <a:lnTo>
                  <a:pt x="5416" y="1754"/>
                </a:lnTo>
                <a:lnTo>
                  <a:pt x="5247" y="1955"/>
                </a:lnTo>
                <a:lnTo>
                  <a:pt x="5085" y="2164"/>
                </a:lnTo>
                <a:lnTo>
                  <a:pt x="4931" y="2383"/>
                </a:lnTo>
                <a:lnTo>
                  <a:pt x="4785" y="2611"/>
                </a:lnTo>
                <a:lnTo>
                  <a:pt x="4648" y="2847"/>
                </a:lnTo>
                <a:lnTo>
                  <a:pt x="4519" y="3091"/>
                </a:lnTo>
                <a:lnTo>
                  <a:pt x="4400" y="3342"/>
                </a:lnTo>
                <a:lnTo>
                  <a:pt x="4290" y="3602"/>
                </a:lnTo>
                <a:lnTo>
                  <a:pt x="4191" y="3868"/>
                </a:lnTo>
                <a:lnTo>
                  <a:pt x="4103" y="4141"/>
                </a:lnTo>
                <a:lnTo>
                  <a:pt x="4024" y="4421"/>
                </a:lnTo>
                <a:lnTo>
                  <a:pt x="3970" y="4653"/>
                </a:lnTo>
                <a:lnTo>
                  <a:pt x="3923" y="4885"/>
                </a:lnTo>
                <a:lnTo>
                  <a:pt x="3885" y="5116"/>
                </a:lnTo>
                <a:lnTo>
                  <a:pt x="3856" y="5345"/>
                </a:lnTo>
                <a:lnTo>
                  <a:pt x="3835" y="5575"/>
                </a:lnTo>
                <a:lnTo>
                  <a:pt x="3822" y="5802"/>
                </a:lnTo>
                <a:lnTo>
                  <a:pt x="3816" y="6029"/>
                </a:lnTo>
                <a:lnTo>
                  <a:pt x="3818" y="6253"/>
                </a:lnTo>
                <a:lnTo>
                  <a:pt x="3830" y="6475"/>
                </a:lnTo>
                <a:lnTo>
                  <a:pt x="3848" y="6695"/>
                </a:lnTo>
                <a:lnTo>
                  <a:pt x="3874" y="6913"/>
                </a:lnTo>
                <a:lnTo>
                  <a:pt x="3907" y="7128"/>
                </a:lnTo>
                <a:lnTo>
                  <a:pt x="3947" y="7339"/>
                </a:lnTo>
                <a:lnTo>
                  <a:pt x="3996" y="7549"/>
                </a:lnTo>
                <a:lnTo>
                  <a:pt x="4051" y="7754"/>
                </a:lnTo>
                <a:lnTo>
                  <a:pt x="4113" y="7955"/>
                </a:lnTo>
                <a:lnTo>
                  <a:pt x="4182" y="8154"/>
                </a:lnTo>
                <a:lnTo>
                  <a:pt x="4258" y="8347"/>
                </a:lnTo>
                <a:lnTo>
                  <a:pt x="4340" y="8537"/>
                </a:lnTo>
                <a:lnTo>
                  <a:pt x="4429" y="8721"/>
                </a:lnTo>
                <a:lnTo>
                  <a:pt x="4525" y="8902"/>
                </a:lnTo>
                <a:lnTo>
                  <a:pt x="4627" y="9077"/>
                </a:lnTo>
                <a:lnTo>
                  <a:pt x="4735" y="9247"/>
                </a:lnTo>
                <a:lnTo>
                  <a:pt x="4849" y="9412"/>
                </a:lnTo>
                <a:lnTo>
                  <a:pt x="4970" y="9570"/>
                </a:lnTo>
                <a:lnTo>
                  <a:pt x="5096" y="9723"/>
                </a:lnTo>
                <a:lnTo>
                  <a:pt x="5228" y="9870"/>
                </a:lnTo>
                <a:lnTo>
                  <a:pt x="5366" y="10010"/>
                </a:lnTo>
                <a:lnTo>
                  <a:pt x="5509" y="10145"/>
                </a:lnTo>
                <a:lnTo>
                  <a:pt x="5658" y="10272"/>
                </a:lnTo>
                <a:lnTo>
                  <a:pt x="5812" y="10391"/>
                </a:lnTo>
                <a:lnTo>
                  <a:pt x="5972" y="10504"/>
                </a:lnTo>
                <a:lnTo>
                  <a:pt x="5872" y="10568"/>
                </a:lnTo>
                <a:lnTo>
                  <a:pt x="5775" y="10634"/>
                </a:lnTo>
                <a:lnTo>
                  <a:pt x="5679" y="10704"/>
                </a:lnTo>
                <a:lnTo>
                  <a:pt x="5587" y="10775"/>
                </a:lnTo>
                <a:lnTo>
                  <a:pt x="5495" y="10848"/>
                </a:lnTo>
                <a:lnTo>
                  <a:pt x="5406" y="10923"/>
                </a:lnTo>
                <a:lnTo>
                  <a:pt x="5319" y="10999"/>
                </a:lnTo>
                <a:lnTo>
                  <a:pt x="5233" y="11079"/>
                </a:lnTo>
                <a:lnTo>
                  <a:pt x="5150" y="11160"/>
                </a:lnTo>
                <a:lnTo>
                  <a:pt x="5069" y="11241"/>
                </a:lnTo>
                <a:lnTo>
                  <a:pt x="4989" y="11325"/>
                </a:lnTo>
                <a:lnTo>
                  <a:pt x="4911" y="11411"/>
                </a:lnTo>
                <a:lnTo>
                  <a:pt x="4835" y="11497"/>
                </a:lnTo>
                <a:lnTo>
                  <a:pt x="4761" y="11586"/>
                </a:lnTo>
                <a:lnTo>
                  <a:pt x="4688" y="11675"/>
                </a:lnTo>
                <a:lnTo>
                  <a:pt x="4617" y="11765"/>
                </a:lnTo>
                <a:lnTo>
                  <a:pt x="4549" y="11857"/>
                </a:lnTo>
                <a:lnTo>
                  <a:pt x="4481" y="11950"/>
                </a:lnTo>
                <a:lnTo>
                  <a:pt x="4416" y="12044"/>
                </a:lnTo>
                <a:lnTo>
                  <a:pt x="4352" y="12137"/>
                </a:lnTo>
                <a:lnTo>
                  <a:pt x="4290" y="12233"/>
                </a:lnTo>
                <a:lnTo>
                  <a:pt x="4230" y="12329"/>
                </a:lnTo>
                <a:lnTo>
                  <a:pt x="4171" y="12425"/>
                </a:lnTo>
                <a:lnTo>
                  <a:pt x="4114" y="12521"/>
                </a:lnTo>
                <a:lnTo>
                  <a:pt x="4058" y="12619"/>
                </a:lnTo>
                <a:lnTo>
                  <a:pt x="4005" y="12716"/>
                </a:lnTo>
                <a:lnTo>
                  <a:pt x="3952" y="12814"/>
                </a:lnTo>
                <a:lnTo>
                  <a:pt x="3901" y="12912"/>
                </a:lnTo>
                <a:lnTo>
                  <a:pt x="3852" y="13010"/>
                </a:lnTo>
                <a:lnTo>
                  <a:pt x="3804" y="13108"/>
                </a:lnTo>
                <a:lnTo>
                  <a:pt x="3758" y="13206"/>
                </a:lnTo>
                <a:lnTo>
                  <a:pt x="3713" y="13304"/>
                </a:lnTo>
                <a:lnTo>
                  <a:pt x="3714" y="13233"/>
                </a:lnTo>
                <a:lnTo>
                  <a:pt x="3712" y="13162"/>
                </a:lnTo>
                <a:lnTo>
                  <a:pt x="3709" y="13093"/>
                </a:lnTo>
                <a:lnTo>
                  <a:pt x="3704" y="13023"/>
                </a:lnTo>
                <a:lnTo>
                  <a:pt x="3697" y="12955"/>
                </a:lnTo>
                <a:lnTo>
                  <a:pt x="3687" y="12887"/>
                </a:lnTo>
                <a:lnTo>
                  <a:pt x="3675" y="12821"/>
                </a:lnTo>
                <a:lnTo>
                  <a:pt x="3663" y="12755"/>
                </a:lnTo>
                <a:lnTo>
                  <a:pt x="3648" y="12691"/>
                </a:lnTo>
                <a:lnTo>
                  <a:pt x="3631" y="12627"/>
                </a:lnTo>
                <a:lnTo>
                  <a:pt x="3612" y="12564"/>
                </a:lnTo>
                <a:lnTo>
                  <a:pt x="3592" y="12502"/>
                </a:lnTo>
                <a:lnTo>
                  <a:pt x="3569" y="12443"/>
                </a:lnTo>
                <a:lnTo>
                  <a:pt x="3544" y="12383"/>
                </a:lnTo>
                <a:lnTo>
                  <a:pt x="3518" y="12326"/>
                </a:lnTo>
                <a:lnTo>
                  <a:pt x="3490" y="12269"/>
                </a:lnTo>
                <a:lnTo>
                  <a:pt x="3460" y="12214"/>
                </a:lnTo>
                <a:lnTo>
                  <a:pt x="3429" y="12161"/>
                </a:lnTo>
                <a:lnTo>
                  <a:pt x="3395" y="12108"/>
                </a:lnTo>
                <a:lnTo>
                  <a:pt x="3360" y="12058"/>
                </a:lnTo>
                <a:lnTo>
                  <a:pt x="3323" y="12009"/>
                </a:lnTo>
                <a:lnTo>
                  <a:pt x="3284" y="11962"/>
                </a:lnTo>
                <a:lnTo>
                  <a:pt x="3243" y="11917"/>
                </a:lnTo>
                <a:lnTo>
                  <a:pt x="3201" y="11873"/>
                </a:lnTo>
                <a:lnTo>
                  <a:pt x="3157" y="11831"/>
                </a:lnTo>
                <a:lnTo>
                  <a:pt x="3111" y="11792"/>
                </a:lnTo>
                <a:lnTo>
                  <a:pt x="3064" y="11753"/>
                </a:lnTo>
                <a:lnTo>
                  <a:pt x="3014" y="11718"/>
                </a:lnTo>
                <a:lnTo>
                  <a:pt x="2964" y="11684"/>
                </a:lnTo>
                <a:lnTo>
                  <a:pt x="2912" y="11652"/>
                </a:lnTo>
                <a:lnTo>
                  <a:pt x="2857" y="11623"/>
                </a:lnTo>
                <a:lnTo>
                  <a:pt x="2802" y="11596"/>
                </a:lnTo>
                <a:lnTo>
                  <a:pt x="2718" y="11561"/>
                </a:lnTo>
                <a:lnTo>
                  <a:pt x="2634" y="11532"/>
                </a:lnTo>
                <a:lnTo>
                  <a:pt x="2548" y="11508"/>
                </a:lnTo>
                <a:lnTo>
                  <a:pt x="2460" y="11490"/>
                </a:lnTo>
                <a:lnTo>
                  <a:pt x="2373" y="11477"/>
                </a:lnTo>
                <a:lnTo>
                  <a:pt x="2284" y="11470"/>
                </a:lnTo>
                <a:lnTo>
                  <a:pt x="2195" y="11468"/>
                </a:lnTo>
                <a:lnTo>
                  <a:pt x="2106" y="11472"/>
                </a:lnTo>
                <a:lnTo>
                  <a:pt x="2016" y="11480"/>
                </a:lnTo>
                <a:lnTo>
                  <a:pt x="1926" y="11494"/>
                </a:lnTo>
                <a:lnTo>
                  <a:pt x="1837" y="11513"/>
                </a:lnTo>
                <a:lnTo>
                  <a:pt x="1747" y="11537"/>
                </a:lnTo>
                <a:lnTo>
                  <a:pt x="1658" y="11566"/>
                </a:lnTo>
                <a:lnTo>
                  <a:pt x="1570" y="11599"/>
                </a:lnTo>
                <a:lnTo>
                  <a:pt x="1482" y="11637"/>
                </a:lnTo>
                <a:lnTo>
                  <a:pt x="1395" y="11680"/>
                </a:lnTo>
                <a:lnTo>
                  <a:pt x="1310" y="11727"/>
                </a:lnTo>
                <a:lnTo>
                  <a:pt x="1225" y="11778"/>
                </a:lnTo>
                <a:lnTo>
                  <a:pt x="1143" y="11835"/>
                </a:lnTo>
                <a:lnTo>
                  <a:pt x="1061" y="11894"/>
                </a:lnTo>
                <a:lnTo>
                  <a:pt x="980" y="11959"/>
                </a:lnTo>
                <a:lnTo>
                  <a:pt x="903" y="12027"/>
                </a:lnTo>
                <a:lnTo>
                  <a:pt x="826" y="12100"/>
                </a:lnTo>
                <a:lnTo>
                  <a:pt x="753" y="12177"/>
                </a:lnTo>
                <a:lnTo>
                  <a:pt x="681" y="12257"/>
                </a:lnTo>
                <a:lnTo>
                  <a:pt x="612" y="12341"/>
                </a:lnTo>
                <a:lnTo>
                  <a:pt x="546" y="12429"/>
                </a:lnTo>
                <a:lnTo>
                  <a:pt x="482" y="12520"/>
                </a:lnTo>
                <a:lnTo>
                  <a:pt x="421" y="12615"/>
                </a:lnTo>
                <a:lnTo>
                  <a:pt x="364" y="12714"/>
                </a:lnTo>
                <a:lnTo>
                  <a:pt x="309" y="12816"/>
                </a:lnTo>
                <a:lnTo>
                  <a:pt x="259" y="12921"/>
                </a:lnTo>
                <a:lnTo>
                  <a:pt x="213" y="13027"/>
                </a:lnTo>
                <a:lnTo>
                  <a:pt x="170" y="13135"/>
                </a:lnTo>
                <a:lnTo>
                  <a:pt x="133" y="13242"/>
                </a:lnTo>
                <a:lnTo>
                  <a:pt x="101" y="13350"/>
                </a:lnTo>
                <a:lnTo>
                  <a:pt x="74" y="13458"/>
                </a:lnTo>
                <a:lnTo>
                  <a:pt x="49" y="13566"/>
                </a:lnTo>
                <a:lnTo>
                  <a:pt x="31" y="13673"/>
                </a:lnTo>
                <a:lnTo>
                  <a:pt x="17" y="13779"/>
                </a:lnTo>
                <a:lnTo>
                  <a:pt x="7" y="13885"/>
                </a:lnTo>
                <a:lnTo>
                  <a:pt x="1" y="13990"/>
                </a:lnTo>
                <a:lnTo>
                  <a:pt x="0" y="14094"/>
                </a:lnTo>
                <a:lnTo>
                  <a:pt x="3" y="14197"/>
                </a:lnTo>
                <a:lnTo>
                  <a:pt x="11" y="14298"/>
                </a:lnTo>
                <a:lnTo>
                  <a:pt x="23" y="14397"/>
                </a:lnTo>
                <a:lnTo>
                  <a:pt x="38" y="14495"/>
                </a:lnTo>
                <a:lnTo>
                  <a:pt x="58" y="14591"/>
                </a:lnTo>
                <a:lnTo>
                  <a:pt x="83" y="14685"/>
                </a:lnTo>
                <a:lnTo>
                  <a:pt x="111" y="14776"/>
                </a:lnTo>
                <a:lnTo>
                  <a:pt x="143" y="14865"/>
                </a:lnTo>
                <a:lnTo>
                  <a:pt x="179" y="14952"/>
                </a:lnTo>
                <a:lnTo>
                  <a:pt x="220" y="15034"/>
                </a:lnTo>
                <a:lnTo>
                  <a:pt x="264" y="15115"/>
                </a:lnTo>
                <a:lnTo>
                  <a:pt x="312" y="15193"/>
                </a:lnTo>
                <a:lnTo>
                  <a:pt x="364" y="15266"/>
                </a:lnTo>
                <a:lnTo>
                  <a:pt x="420" y="15337"/>
                </a:lnTo>
                <a:lnTo>
                  <a:pt x="479" y="15402"/>
                </a:lnTo>
                <a:lnTo>
                  <a:pt x="542" y="15466"/>
                </a:lnTo>
                <a:lnTo>
                  <a:pt x="609" y="15524"/>
                </a:lnTo>
                <a:lnTo>
                  <a:pt x="679" y="15578"/>
                </a:lnTo>
                <a:lnTo>
                  <a:pt x="754" y="15628"/>
                </a:lnTo>
                <a:lnTo>
                  <a:pt x="831" y="15673"/>
                </a:lnTo>
                <a:lnTo>
                  <a:pt x="912" y="15714"/>
                </a:lnTo>
                <a:lnTo>
                  <a:pt x="980" y="15743"/>
                </a:lnTo>
                <a:lnTo>
                  <a:pt x="1051" y="15768"/>
                </a:lnTo>
                <a:lnTo>
                  <a:pt x="1121" y="15790"/>
                </a:lnTo>
                <a:lnTo>
                  <a:pt x="1192" y="15807"/>
                </a:lnTo>
                <a:lnTo>
                  <a:pt x="1264" y="15822"/>
                </a:lnTo>
                <a:lnTo>
                  <a:pt x="1337" y="15832"/>
                </a:lnTo>
                <a:lnTo>
                  <a:pt x="1410" y="15839"/>
                </a:lnTo>
                <a:lnTo>
                  <a:pt x="1483" y="15841"/>
                </a:lnTo>
                <a:lnTo>
                  <a:pt x="1558" y="15840"/>
                </a:lnTo>
                <a:lnTo>
                  <a:pt x="1631" y="15836"/>
                </a:lnTo>
                <a:lnTo>
                  <a:pt x="1705" y="15828"/>
                </a:lnTo>
                <a:lnTo>
                  <a:pt x="1779" y="15817"/>
                </a:lnTo>
                <a:lnTo>
                  <a:pt x="1853" y="15801"/>
                </a:lnTo>
                <a:lnTo>
                  <a:pt x="1927" y="15783"/>
                </a:lnTo>
                <a:lnTo>
                  <a:pt x="2001" y="15761"/>
                </a:lnTo>
                <a:lnTo>
                  <a:pt x="2074" y="15737"/>
                </a:lnTo>
                <a:lnTo>
                  <a:pt x="2147" y="15709"/>
                </a:lnTo>
                <a:lnTo>
                  <a:pt x="2220" y="15677"/>
                </a:lnTo>
                <a:lnTo>
                  <a:pt x="2291" y="15643"/>
                </a:lnTo>
                <a:lnTo>
                  <a:pt x="2363" y="15605"/>
                </a:lnTo>
                <a:lnTo>
                  <a:pt x="2433" y="15565"/>
                </a:lnTo>
                <a:lnTo>
                  <a:pt x="2503" y="15521"/>
                </a:lnTo>
                <a:lnTo>
                  <a:pt x="2571" y="15474"/>
                </a:lnTo>
                <a:lnTo>
                  <a:pt x="2639" y="15424"/>
                </a:lnTo>
                <a:lnTo>
                  <a:pt x="2705" y="15372"/>
                </a:lnTo>
                <a:lnTo>
                  <a:pt x="2770" y="15318"/>
                </a:lnTo>
                <a:lnTo>
                  <a:pt x="2834" y="15259"/>
                </a:lnTo>
                <a:lnTo>
                  <a:pt x="2897" y="15199"/>
                </a:lnTo>
                <a:lnTo>
                  <a:pt x="2957" y="15135"/>
                </a:lnTo>
                <a:lnTo>
                  <a:pt x="3017" y="15069"/>
                </a:lnTo>
                <a:lnTo>
                  <a:pt x="3074" y="15001"/>
                </a:lnTo>
                <a:lnTo>
                  <a:pt x="3130" y="14929"/>
                </a:lnTo>
                <a:lnTo>
                  <a:pt x="3095" y="15060"/>
                </a:lnTo>
                <a:lnTo>
                  <a:pt x="3063" y="15184"/>
                </a:lnTo>
                <a:lnTo>
                  <a:pt x="3034" y="15302"/>
                </a:lnTo>
                <a:lnTo>
                  <a:pt x="3007" y="15415"/>
                </a:lnTo>
                <a:lnTo>
                  <a:pt x="2983" y="15521"/>
                </a:lnTo>
                <a:lnTo>
                  <a:pt x="2962" y="15619"/>
                </a:lnTo>
                <a:lnTo>
                  <a:pt x="2944" y="15711"/>
                </a:lnTo>
                <a:lnTo>
                  <a:pt x="2928" y="15793"/>
                </a:lnTo>
                <a:lnTo>
                  <a:pt x="2913" y="15869"/>
                </a:lnTo>
                <a:lnTo>
                  <a:pt x="2902" y="15935"/>
                </a:lnTo>
                <a:lnTo>
                  <a:pt x="2892" y="15992"/>
                </a:lnTo>
                <a:lnTo>
                  <a:pt x="2884" y="16040"/>
                </a:lnTo>
                <a:lnTo>
                  <a:pt x="2877" y="16078"/>
                </a:lnTo>
                <a:lnTo>
                  <a:pt x="2873" y="16106"/>
                </a:lnTo>
                <a:lnTo>
                  <a:pt x="2871" y="16122"/>
                </a:lnTo>
                <a:lnTo>
                  <a:pt x="2870" y="16128"/>
                </a:lnTo>
                <a:lnTo>
                  <a:pt x="11929" y="15295"/>
                </a:lnTo>
                <a:lnTo>
                  <a:pt x="11931" y="15286"/>
                </a:lnTo>
                <a:lnTo>
                  <a:pt x="11935" y="15261"/>
                </a:lnTo>
                <a:lnTo>
                  <a:pt x="11941" y="15219"/>
                </a:lnTo>
                <a:lnTo>
                  <a:pt x="11950" y="15161"/>
                </a:lnTo>
                <a:lnTo>
                  <a:pt x="11960" y="15089"/>
                </a:lnTo>
                <a:lnTo>
                  <a:pt x="11970" y="15003"/>
                </a:lnTo>
                <a:lnTo>
                  <a:pt x="11981" y="14904"/>
                </a:lnTo>
                <a:lnTo>
                  <a:pt x="11991" y="14794"/>
                </a:lnTo>
                <a:lnTo>
                  <a:pt x="12016" y="14841"/>
                </a:lnTo>
                <a:lnTo>
                  <a:pt x="12040" y="14886"/>
                </a:lnTo>
                <a:lnTo>
                  <a:pt x="12053" y="14909"/>
                </a:lnTo>
                <a:lnTo>
                  <a:pt x="12067" y="14930"/>
                </a:lnTo>
                <a:lnTo>
                  <a:pt x="12081" y="14953"/>
                </a:lnTo>
                <a:lnTo>
                  <a:pt x="12095" y="14974"/>
                </a:lnTo>
                <a:lnTo>
                  <a:pt x="12109" y="14995"/>
                </a:lnTo>
                <a:lnTo>
                  <a:pt x="12124" y="15015"/>
                </a:lnTo>
                <a:lnTo>
                  <a:pt x="12140" y="15036"/>
                </a:lnTo>
                <a:lnTo>
                  <a:pt x="12156" y="15055"/>
                </a:lnTo>
                <a:lnTo>
                  <a:pt x="12172" y="15076"/>
                </a:lnTo>
                <a:lnTo>
                  <a:pt x="12189" y="15095"/>
                </a:lnTo>
                <a:lnTo>
                  <a:pt x="12206" y="15113"/>
                </a:lnTo>
                <a:lnTo>
                  <a:pt x="12223" y="15131"/>
                </a:lnTo>
                <a:lnTo>
                  <a:pt x="12240" y="15149"/>
                </a:lnTo>
                <a:lnTo>
                  <a:pt x="12258" y="15167"/>
                </a:lnTo>
                <a:lnTo>
                  <a:pt x="12278" y="15185"/>
                </a:lnTo>
                <a:lnTo>
                  <a:pt x="12296" y="15201"/>
                </a:lnTo>
                <a:lnTo>
                  <a:pt x="12316" y="15217"/>
                </a:lnTo>
                <a:lnTo>
                  <a:pt x="12335" y="15233"/>
                </a:lnTo>
                <a:lnTo>
                  <a:pt x="12355" y="15248"/>
                </a:lnTo>
                <a:lnTo>
                  <a:pt x="12375" y="15263"/>
                </a:lnTo>
                <a:lnTo>
                  <a:pt x="12396" y="15277"/>
                </a:lnTo>
                <a:lnTo>
                  <a:pt x="12418" y="15291"/>
                </a:lnTo>
                <a:lnTo>
                  <a:pt x="12439" y="15304"/>
                </a:lnTo>
                <a:lnTo>
                  <a:pt x="12461" y="15318"/>
                </a:lnTo>
                <a:lnTo>
                  <a:pt x="12483" y="15331"/>
                </a:lnTo>
                <a:lnTo>
                  <a:pt x="12505" y="15343"/>
                </a:lnTo>
                <a:lnTo>
                  <a:pt x="12528" y="15354"/>
                </a:lnTo>
                <a:lnTo>
                  <a:pt x="12552" y="15365"/>
                </a:lnTo>
                <a:lnTo>
                  <a:pt x="12617" y="15392"/>
                </a:lnTo>
                <a:lnTo>
                  <a:pt x="12683" y="15415"/>
                </a:lnTo>
                <a:lnTo>
                  <a:pt x="12750" y="15433"/>
                </a:lnTo>
                <a:lnTo>
                  <a:pt x="12819" y="15448"/>
                </a:lnTo>
                <a:lnTo>
                  <a:pt x="12887" y="15458"/>
                </a:lnTo>
                <a:lnTo>
                  <a:pt x="12956" y="15464"/>
                </a:lnTo>
                <a:lnTo>
                  <a:pt x="13026" y="15465"/>
                </a:lnTo>
                <a:lnTo>
                  <a:pt x="13096" y="15462"/>
                </a:lnTo>
                <a:lnTo>
                  <a:pt x="13165" y="15455"/>
                </a:lnTo>
                <a:lnTo>
                  <a:pt x="13236" y="15445"/>
                </a:lnTo>
                <a:lnTo>
                  <a:pt x="13306" y="15429"/>
                </a:lnTo>
                <a:lnTo>
                  <a:pt x="13376" y="15411"/>
                </a:lnTo>
                <a:lnTo>
                  <a:pt x="13445" y="15389"/>
                </a:lnTo>
                <a:lnTo>
                  <a:pt x="13515" y="15363"/>
                </a:lnTo>
                <a:lnTo>
                  <a:pt x="13583" y="15333"/>
                </a:lnTo>
                <a:lnTo>
                  <a:pt x="13651" y="15299"/>
                </a:lnTo>
                <a:lnTo>
                  <a:pt x="13718" y="15263"/>
                </a:lnTo>
                <a:lnTo>
                  <a:pt x="13784" y="15223"/>
                </a:lnTo>
                <a:lnTo>
                  <a:pt x="13849" y="15178"/>
                </a:lnTo>
                <a:lnTo>
                  <a:pt x="13913" y="15132"/>
                </a:lnTo>
                <a:lnTo>
                  <a:pt x="13975" y="15082"/>
                </a:lnTo>
                <a:lnTo>
                  <a:pt x="14037" y="15028"/>
                </a:lnTo>
                <a:lnTo>
                  <a:pt x="14096" y="14971"/>
                </a:lnTo>
                <a:lnTo>
                  <a:pt x="14154" y="14911"/>
                </a:lnTo>
                <a:lnTo>
                  <a:pt x="14209" y="14849"/>
                </a:lnTo>
                <a:lnTo>
                  <a:pt x="14263" y="14782"/>
                </a:lnTo>
                <a:lnTo>
                  <a:pt x="14316" y="14714"/>
                </a:lnTo>
                <a:lnTo>
                  <a:pt x="14365" y="14643"/>
                </a:lnTo>
                <a:lnTo>
                  <a:pt x="14413" y="14569"/>
                </a:lnTo>
                <a:lnTo>
                  <a:pt x="14457" y="14492"/>
                </a:lnTo>
                <a:lnTo>
                  <a:pt x="14499" y="14412"/>
                </a:lnTo>
                <a:lnTo>
                  <a:pt x="14539" y="14330"/>
                </a:lnTo>
                <a:lnTo>
                  <a:pt x="14576" y="14247"/>
                </a:lnTo>
                <a:lnTo>
                  <a:pt x="14608" y="14162"/>
                </a:lnTo>
                <a:lnTo>
                  <a:pt x="14637" y="14079"/>
                </a:lnTo>
                <a:lnTo>
                  <a:pt x="14662" y="13994"/>
                </a:lnTo>
                <a:lnTo>
                  <a:pt x="14685" y="13909"/>
                </a:lnTo>
                <a:lnTo>
                  <a:pt x="14703" y="13826"/>
                </a:lnTo>
                <a:lnTo>
                  <a:pt x="14718" y="13742"/>
                </a:lnTo>
                <a:lnTo>
                  <a:pt x="14729" y="13658"/>
                </a:lnTo>
                <a:lnTo>
                  <a:pt x="14737" y="13576"/>
                </a:lnTo>
                <a:lnTo>
                  <a:pt x="14741" y="13494"/>
                </a:lnTo>
                <a:lnTo>
                  <a:pt x="14742" y="13412"/>
                </a:lnTo>
                <a:lnTo>
                  <a:pt x="14739" y="13332"/>
                </a:lnTo>
                <a:lnTo>
                  <a:pt x="14734" y="13253"/>
                </a:lnTo>
                <a:lnTo>
                  <a:pt x="14725" y="13175"/>
                </a:lnTo>
                <a:lnTo>
                  <a:pt x="14712" y="13099"/>
                </a:lnTo>
                <a:lnTo>
                  <a:pt x="14697" y="13023"/>
                </a:lnTo>
                <a:lnTo>
                  <a:pt x="14678" y="12951"/>
                </a:lnTo>
                <a:lnTo>
                  <a:pt x="14655" y="12879"/>
                </a:lnTo>
                <a:lnTo>
                  <a:pt x="14630" y="12810"/>
                </a:lnTo>
                <a:lnTo>
                  <a:pt x="14602" y="12742"/>
                </a:lnTo>
                <a:lnTo>
                  <a:pt x="14570" y="12677"/>
                </a:lnTo>
                <a:lnTo>
                  <a:pt x="14535" y="12614"/>
                </a:lnTo>
                <a:lnTo>
                  <a:pt x="14498" y="12554"/>
                </a:lnTo>
                <a:lnTo>
                  <a:pt x="14458" y="12496"/>
                </a:lnTo>
                <a:lnTo>
                  <a:pt x="14414" y="12442"/>
                </a:lnTo>
                <a:lnTo>
                  <a:pt x="14367" y="12389"/>
                </a:lnTo>
                <a:lnTo>
                  <a:pt x="14319" y="12340"/>
                </a:lnTo>
                <a:lnTo>
                  <a:pt x="14266" y="12295"/>
                </a:lnTo>
                <a:lnTo>
                  <a:pt x="14211" y="12252"/>
                </a:lnTo>
                <a:lnTo>
                  <a:pt x="14154" y="12213"/>
                </a:lnTo>
                <a:lnTo>
                  <a:pt x="14093" y="12178"/>
                </a:lnTo>
                <a:lnTo>
                  <a:pt x="14030" y="12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4" name="TextBox 207">
            <a:extLst>
              <a:ext uri="{FF2B5EF4-FFF2-40B4-BE49-F238E27FC236}">
                <a16:creationId xmlns:a16="http://schemas.microsoft.com/office/drawing/2014/main" id="{0A9EC198-A47B-6714-E40D-9D5B8EA4E299}"/>
              </a:ext>
            </a:extLst>
          </p:cNvPr>
          <p:cNvSpPr txBox="1"/>
          <p:nvPr/>
        </p:nvSpPr>
        <p:spPr>
          <a:xfrm>
            <a:off x="3723534" y="2797506"/>
            <a:ext cx="1185971"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Bebas Neue"/>
              </a:rPr>
              <a:t>82%</a:t>
            </a:r>
            <a:endParaRPr lang="en-US" sz="3200" dirty="0">
              <a:solidFill>
                <a:schemeClr val="bg1"/>
              </a:solidFill>
              <a:latin typeface="Bebas Neue" panose="020B0606020202050201" pitchFamily="34" charset="0"/>
            </a:endParaRPr>
          </a:p>
        </p:txBody>
      </p:sp>
      <p:sp>
        <p:nvSpPr>
          <p:cNvPr id="45" name="TextBox 207">
            <a:extLst>
              <a:ext uri="{FF2B5EF4-FFF2-40B4-BE49-F238E27FC236}">
                <a16:creationId xmlns:a16="http://schemas.microsoft.com/office/drawing/2014/main" id="{46C2F33C-F385-A448-6D1E-D260264FE824}"/>
              </a:ext>
            </a:extLst>
          </p:cNvPr>
          <p:cNvSpPr txBox="1"/>
          <p:nvPr/>
        </p:nvSpPr>
        <p:spPr>
          <a:xfrm>
            <a:off x="599185" y="2822721"/>
            <a:ext cx="981207"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Bebas Neue"/>
              </a:rPr>
              <a:t>18%</a:t>
            </a:r>
            <a:endParaRPr lang="en-US" sz="32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63453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38051-5C21-7082-10CC-DBA397D0F680}"/>
              </a:ext>
            </a:extLst>
          </p:cNvPr>
          <p:cNvSpPr>
            <a:spLocks noGrp="1"/>
          </p:cNvSpPr>
          <p:nvPr>
            <p:ph type="title"/>
          </p:nvPr>
        </p:nvSpPr>
        <p:spPr>
          <a:xfrm>
            <a:off x="6369" y="7415"/>
            <a:ext cx="10213380"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10" name="CuadroTexto 9">
            <a:extLst>
              <a:ext uri="{FF2B5EF4-FFF2-40B4-BE49-F238E27FC236}">
                <a16:creationId xmlns:a16="http://schemas.microsoft.com/office/drawing/2014/main" id="{FFD7FF8A-A91F-0060-36C2-53AF92CFEDF5}"/>
              </a:ext>
            </a:extLst>
          </p:cNvPr>
          <p:cNvSpPr txBox="1"/>
          <p:nvPr/>
        </p:nvSpPr>
        <p:spPr>
          <a:xfrm>
            <a:off x="613672" y="665747"/>
            <a:ext cx="10101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a:t>
            </a:r>
            <a:r>
              <a:rPr lang="es-MX" sz="2000" b="1">
                <a:solidFill>
                  <a:srgbClr val="035A93"/>
                </a:solidFill>
                <a:ea typeface="+mn-lt"/>
                <a:cs typeface="+mn-lt"/>
              </a:rPr>
              <a:t> </a:t>
            </a:r>
            <a:r>
              <a:rPr lang="es-MX" sz="2000">
                <a:solidFill>
                  <a:srgbClr val="B28A3F"/>
                </a:solidFill>
                <a:ea typeface="+mn-lt"/>
                <a:cs typeface="+mn-lt"/>
              </a:rPr>
              <a:t>A partir de la información recibida ¿considera que es </a:t>
            </a:r>
            <a:r>
              <a:rPr lang="es-MX" sz="2000" b="1">
                <a:solidFill>
                  <a:srgbClr val="B28A3F"/>
                </a:solidFill>
                <a:ea typeface="+mn-lt"/>
                <a:cs typeface="+mn-lt"/>
              </a:rPr>
              <a:t>importante ahorrar </a:t>
            </a:r>
            <a:r>
              <a:rPr lang="es-MX" sz="2000">
                <a:solidFill>
                  <a:srgbClr val="B28A3F"/>
                </a:solidFill>
                <a:ea typeface="+mn-lt"/>
                <a:cs typeface="+mn-lt"/>
              </a:rPr>
              <a:t>en entidades financieras formales?</a:t>
            </a:r>
            <a:endParaRPr lang="es-ES" sz="2000">
              <a:solidFill>
                <a:srgbClr val="B28A3F"/>
              </a:solidFill>
              <a:ea typeface="+mn-lt"/>
              <a:cs typeface="+mn-lt"/>
            </a:endParaRPr>
          </a:p>
        </p:txBody>
      </p:sp>
      <p:sp>
        <p:nvSpPr>
          <p:cNvPr id="3" name="CuadroTexto 2">
            <a:extLst>
              <a:ext uri="{FF2B5EF4-FFF2-40B4-BE49-F238E27FC236}">
                <a16:creationId xmlns:a16="http://schemas.microsoft.com/office/drawing/2014/main" id="{47D1688E-86C7-309C-8DE0-E3756932492A}"/>
              </a:ext>
            </a:extLst>
          </p:cNvPr>
          <p:cNvSpPr txBox="1"/>
          <p:nvPr/>
        </p:nvSpPr>
        <p:spPr>
          <a:xfrm>
            <a:off x="613672" y="665747"/>
            <a:ext cx="10101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a:t>
            </a:r>
            <a:r>
              <a:rPr lang="es-MX" sz="2000" b="1">
                <a:solidFill>
                  <a:srgbClr val="035A93"/>
                </a:solidFill>
                <a:ea typeface="+mn-lt"/>
                <a:cs typeface="+mn-lt"/>
              </a:rPr>
              <a:t> </a:t>
            </a:r>
            <a:r>
              <a:rPr lang="es-MX" sz="2000">
                <a:solidFill>
                  <a:srgbClr val="B28A3F"/>
                </a:solidFill>
                <a:ea typeface="+mn-lt"/>
                <a:cs typeface="+mn-lt"/>
              </a:rPr>
              <a:t>A partir de la información recibida ¿considera que es </a:t>
            </a:r>
            <a:r>
              <a:rPr lang="es-MX" sz="2000" b="1">
                <a:solidFill>
                  <a:srgbClr val="B28A3F"/>
                </a:solidFill>
                <a:ea typeface="+mn-lt"/>
                <a:cs typeface="+mn-lt"/>
              </a:rPr>
              <a:t>importante ahorrar </a:t>
            </a:r>
            <a:r>
              <a:rPr lang="es-MX" sz="2000">
                <a:solidFill>
                  <a:srgbClr val="B28A3F"/>
                </a:solidFill>
                <a:ea typeface="+mn-lt"/>
                <a:cs typeface="+mn-lt"/>
              </a:rPr>
              <a:t>en entidades financieras formales?</a:t>
            </a:r>
            <a:endParaRPr lang="es-ES" sz="2000">
              <a:solidFill>
                <a:srgbClr val="B28A3F"/>
              </a:solidFill>
              <a:ea typeface="+mn-lt"/>
              <a:cs typeface="+mn-lt"/>
            </a:endParaRPr>
          </a:p>
        </p:txBody>
      </p:sp>
      <p:sp>
        <p:nvSpPr>
          <p:cNvPr id="4" name="CuadroTexto 3">
            <a:extLst>
              <a:ext uri="{FF2B5EF4-FFF2-40B4-BE49-F238E27FC236}">
                <a16:creationId xmlns:a16="http://schemas.microsoft.com/office/drawing/2014/main" id="{B3714B2E-1C9C-6135-1941-815943CF506D}"/>
              </a:ext>
            </a:extLst>
          </p:cNvPr>
          <p:cNvSpPr txBox="1"/>
          <p:nvPr/>
        </p:nvSpPr>
        <p:spPr>
          <a:xfrm>
            <a:off x="916260" y="4236157"/>
            <a:ext cx="10359042" cy="1600438"/>
          </a:xfrm>
          <a:prstGeom prst="rect">
            <a:avLst/>
          </a:prstGeom>
          <a:noFill/>
        </p:spPr>
        <p:txBody>
          <a:bodyPr wrap="square" lIns="91440" tIns="45720" rIns="91440" bIns="45720" anchor="t">
            <a:spAutoFit/>
          </a:bodyPr>
          <a:lstStyle/>
          <a:p>
            <a:pPr algn="just"/>
            <a:r>
              <a:rPr lang="es-MX" sz="1400" dirty="0">
                <a:solidFill>
                  <a:schemeClr val="tx1">
                    <a:lumMod val="65000"/>
                    <a:lumOff val="35000"/>
                  </a:schemeClr>
                </a:solidFill>
                <a:ea typeface="+mn-lt"/>
                <a:cs typeface="+mn-lt"/>
              </a:rPr>
              <a:t>Los resultados evidencian una percepción ampliamente positiva frente a la importancia del ahorro en entidades financieras formales. El </a:t>
            </a:r>
            <a:r>
              <a:rPr lang="es-MX" sz="1400" b="1" dirty="0">
                <a:solidFill>
                  <a:schemeClr val="accent2">
                    <a:lumMod val="76000"/>
                  </a:schemeClr>
                </a:solidFill>
                <a:ea typeface="+mn-lt"/>
                <a:cs typeface="+mn-lt"/>
              </a:rPr>
              <a:t>70% </a:t>
            </a:r>
            <a:r>
              <a:rPr lang="es-MX" sz="1400" dirty="0">
                <a:solidFill>
                  <a:schemeClr val="tx1">
                    <a:lumMod val="65000"/>
                    <a:lumOff val="35000"/>
                  </a:schemeClr>
                </a:solidFill>
                <a:ea typeface="+mn-lt"/>
                <a:cs typeface="+mn-lt"/>
              </a:rPr>
              <a:t> de los participantes considera que siempre es importante ahorrar en este tipo de entidades, el </a:t>
            </a:r>
            <a:r>
              <a:rPr lang="es-MX" sz="1400" b="1" dirty="0">
                <a:solidFill>
                  <a:schemeClr val="accent2">
                    <a:lumMod val="76000"/>
                  </a:schemeClr>
                </a:solidFill>
                <a:ea typeface="+mn-lt"/>
                <a:cs typeface="+mn-lt"/>
              </a:rPr>
              <a:t>27%</a:t>
            </a:r>
            <a:r>
              <a:rPr lang="es-MX" sz="1400" dirty="0">
                <a:solidFill>
                  <a:schemeClr val="tx1">
                    <a:lumMod val="65000"/>
                    <a:lumOff val="35000"/>
                  </a:schemeClr>
                </a:solidFill>
                <a:ea typeface="+mn-lt"/>
                <a:cs typeface="+mn-lt"/>
              </a:rPr>
              <a:t>  señala que casi siempre es importante, y solo el </a:t>
            </a:r>
            <a:r>
              <a:rPr lang="es-MX" sz="1400" b="1" dirty="0">
                <a:solidFill>
                  <a:srgbClr val="900F2C"/>
                </a:solidFill>
                <a:ea typeface="+mn-lt"/>
                <a:cs typeface="+mn-lt"/>
              </a:rPr>
              <a:t>3 %</a:t>
            </a:r>
            <a:r>
              <a:rPr lang="es-MX" sz="1400" dirty="0">
                <a:solidFill>
                  <a:schemeClr val="tx1">
                    <a:lumMod val="65000"/>
                    <a:lumOff val="35000"/>
                  </a:schemeClr>
                </a:solidFill>
                <a:ea typeface="+mn-lt"/>
                <a:cs typeface="+mn-lt"/>
              </a:rPr>
              <a:t> indica que lo es ocasionalmente. </a:t>
            </a:r>
            <a:endParaRPr lang="es-ES" sz="1400" dirty="0">
              <a:solidFill>
                <a:schemeClr val="tx1">
                  <a:lumMod val="65000"/>
                  <a:lumOff val="35000"/>
                </a:schemeClr>
              </a:solidFill>
              <a:ea typeface="+mn-lt"/>
              <a:cs typeface="+mn-lt"/>
            </a:endParaRPr>
          </a:p>
          <a:p>
            <a:pPr algn="just"/>
            <a:endParaRPr lang="es-MX" sz="1400" dirty="0">
              <a:solidFill>
                <a:schemeClr val="tx1">
                  <a:lumMod val="65000"/>
                  <a:lumOff val="35000"/>
                </a:schemeClr>
              </a:solidFill>
              <a:ea typeface="+mn-lt"/>
              <a:cs typeface="+mn-lt"/>
            </a:endParaRPr>
          </a:p>
          <a:p>
            <a:pPr algn="just"/>
            <a:r>
              <a:rPr lang="es-MX" sz="1400" dirty="0">
                <a:solidFill>
                  <a:schemeClr val="tx1">
                    <a:lumMod val="65000"/>
                    <a:lumOff val="35000"/>
                  </a:schemeClr>
                </a:solidFill>
                <a:ea typeface="+mn-lt"/>
                <a:cs typeface="+mn-lt"/>
              </a:rPr>
              <a:t>En conjunto, estos resultados reflejan una adecuada apropiación del mensaje transmitido durante la actividad y evidencian la efectividad de las acciones de Fogafín para promover la importancia del ahorro formal y fortalecer la confianza en las entidades financieras.</a:t>
            </a:r>
            <a:endParaRPr lang="es-MX" sz="1400" dirty="0">
              <a:solidFill>
                <a:schemeClr val="tx1">
                  <a:lumMod val="65000"/>
                  <a:lumOff val="35000"/>
                </a:schemeClr>
              </a:solidFill>
            </a:endParaRPr>
          </a:p>
        </p:txBody>
      </p:sp>
      <p:sp>
        <p:nvSpPr>
          <p:cNvPr id="5" name="Oval 11">
            <a:extLst>
              <a:ext uri="{FF2B5EF4-FFF2-40B4-BE49-F238E27FC236}">
                <a16:creationId xmlns:a16="http://schemas.microsoft.com/office/drawing/2014/main" id="{3EAA6B1F-46A3-1062-1DBB-DBD7AA1A5800}"/>
              </a:ext>
            </a:extLst>
          </p:cNvPr>
          <p:cNvSpPr/>
          <p:nvPr/>
        </p:nvSpPr>
        <p:spPr>
          <a:xfrm>
            <a:off x="5029684" y="1733292"/>
            <a:ext cx="1872000" cy="18720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6" name="Pie 12">
            <a:extLst>
              <a:ext uri="{FF2B5EF4-FFF2-40B4-BE49-F238E27FC236}">
                <a16:creationId xmlns:a16="http://schemas.microsoft.com/office/drawing/2014/main" id="{FFD15891-32AE-70FC-9886-5EB6424B2105}"/>
              </a:ext>
            </a:extLst>
          </p:cNvPr>
          <p:cNvSpPr/>
          <p:nvPr/>
        </p:nvSpPr>
        <p:spPr>
          <a:xfrm>
            <a:off x="5029683" y="1723999"/>
            <a:ext cx="1872000" cy="1872000"/>
          </a:xfrm>
          <a:prstGeom prst="pie">
            <a:avLst>
              <a:gd name="adj1" fmla="val 10800000"/>
              <a:gd name="adj2" fmla="val 1792698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solidFill>
                <a:schemeClr val="tx1"/>
              </a:solidFill>
            </a:endParaRPr>
          </a:p>
        </p:txBody>
      </p:sp>
      <p:sp>
        <p:nvSpPr>
          <p:cNvPr id="7" name="Oval 10">
            <a:extLst>
              <a:ext uri="{FF2B5EF4-FFF2-40B4-BE49-F238E27FC236}">
                <a16:creationId xmlns:a16="http://schemas.microsoft.com/office/drawing/2014/main" id="{C29ED030-DA24-BECA-61B7-FDADD4514DD8}"/>
              </a:ext>
            </a:extLst>
          </p:cNvPr>
          <p:cNvSpPr/>
          <p:nvPr/>
        </p:nvSpPr>
        <p:spPr>
          <a:xfrm>
            <a:off x="5311634" y="2015242"/>
            <a:ext cx="1308100" cy="1308100"/>
          </a:xfrm>
          <a:prstGeom prst="ellipse">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8" name="TextBox 13">
            <a:extLst>
              <a:ext uri="{FF2B5EF4-FFF2-40B4-BE49-F238E27FC236}">
                <a16:creationId xmlns:a16="http://schemas.microsoft.com/office/drawing/2014/main" id="{5FF4302D-64E2-8F81-926E-25580D8EC01C}"/>
              </a:ext>
            </a:extLst>
          </p:cNvPr>
          <p:cNvSpPr txBox="1"/>
          <p:nvPr/>
        </p:nvSpPr>
        <p:spPr>
          <a:xfrm>
            <a:off x="5108464" y="2342764"/>
            <a:ext cx="1714440"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4400">
                <a:solidFill>
                  <a:schemeClr val="tx1">
                    <a:lumMod val="50000"/>
                    <a:lumOff val="50000"/>
                  </a:schemeClr>
                </a:solidFill>
                <a:latin typeface="Bebas Neue"/>
              </a:rPr>
              <a:t>17%</a:t>
            </a:r>
          </a:p>
        </p:txBody>
      </p:sp>
      <p:sp>
        <p:nvSpPr>
          <p:cNvPr id="9" name="Oval 18">
            <a:extLst>
              <a:ext uri="{FF2B5EF4-FFF2-40B4-BE49-F238E27FC236}">
                <a16:creationId xmlns:a16="http://schemas.microsoft.com/office/drawing/2014/main" id="{227B4FAC-EC99-2D42-5E57-A9424F9328EA}"/>
              </a:ext>
            </a:extLst>
          </p:cNvPr>
          <p:cNvSpPr/>
          <p:nvPr/>
        </p:nvSpPr>
        <p:spPr>
          <a:xfrm>
            <a:off x="2499600" y="1704939"/>
            <a:ext cx="1872000" cy="1872000"/>
          </a:xfrm>
          <a:prstGeom prst="ellipse">
            <a:avLst/>
          </a:prstGeom>
          <a:solidFill>
            <a:srgbClr val="92D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1" name="Pie 19">
            <a:extLst>
              <a:ext uri="{FF2B5EF4-FFF2-40B4-BE49-F238E27FC236}">
                <a16:creationId xmlns:a16="http://schemas.microsoft.com/office/drawing/2014/main" id="{EAAC73E2-AD78-F91A-B446-C8DF62F23D13}"/>
              </a:ext>
            </a:extLst>
          </p:cNvPr>
          <p:cNvSpPr/>
          <p:nvPr/>
        </p:nvSpPr>
        <p:spPr>
          <a:xfrm>
            <a:off x="2499600" y="1695646"/>
            <a:ext cx="1872000" cy="1872000"/>
          </a:xfrm>
          <a:prstGeom prst="pie">
            <a:avLst>
              <a:gd name="adj1" fmla="val 14246821"/>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solidFill>
                <a:schemeClr val="tx1"/>
              </a:solidFill>
            </a:endParaRPr>
          </a:p>
        </p:txBody>
      </p:sp>
      <p:sp>
        <p:nvSpPr>
          <p:cNvPr id="12" name="Oval 20">
            <a:extLst>
              <a:ext uri="{FF2B5EF4-FFF2-40B4-BE49-F238E27FC236}">
                <a16:creationId xmlns:a16="http://schemas.microsoft.com/office/drawing/2014/main" id="{A7FD9859-0FE6-24BB-B710-5A1123234946}"/>
              </a:ext>
            </a:extLst>
          </p:cNvPr>
          <p:cNvSpPr/>
          <p:nvPr/>
        </p:nvSpPr>
        <p:spPr>
          <a:xfrm>
            <a:off x="2781550" y="1986889"/>
            <a:ext cx="1308100" cy="1308100"/>
          </a:xfrm>
          <a:prstGeom prst="ellipse">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3" name="TextBox 21">
            <a:extLst>
              <a:ext uri="{FF2B5EF4-FFF2-40B4-BE49-F238E27FC236}">
                <a16:creationId xmlns:a16="http://schemas.microsoft.com/office/drawing/2014/main" id="{BA6C6249-917B-C8D9-644E-F156DF70E1FC}"/>
              </a:ext>
            </a:extLst>
          </p:cNvPr>
          <p:cNvSpPr txBox="1"/>
          <p:nvPr/>
        </p:nvSpPr>
        <p:spPr>
          <a:xfrm>
            <a:off x="2578380" y="2314410"/>
            <a:ext cx="1714440"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4400">
                <a:solidFill>
                  <a:schemeClr val="tx1">
                    <a:lumMod val="50000"/>
                    <a:lumOff val="50000"/>
                  </a:schemeClr>
                </a:solidFill>
                <a:latin typeface="Bebas Neue"/>
              </a:rPr>
              <a:t>70%</a:t>
            </a:r>
          </a:p>
        </p:txBody>
      </p:sp>
      <p:sp>
        <p:nvSpPr>
          <p:cNvPr id="14" name="TextBox 18">
            <a:extLst>
              <a:ext uri="{FF2B5EF4-FFF2-40B4-BE49-F238E27FC236}">
                <a16:creationId xmlns:a16="http://schemas.microsoft.com/office/drawing/2014/main" id="{FCD05B10-59D0-DA08-F532-1AC80097A8CC}"/>
              </a:ext>
            </a:extLst>
          </p:cNvPr>
          <p:cNvSpPr txBox="1"/>
          <p:nvPr/>
        </p:nvSpPr>
        <p:spPr>
          <a:xfrm>
            <a:off x="2379147" y="3586232"/>
            <a:ext cx="2112906" cy="2616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1100" b="1">
                <a:solidFill>
                  <a:schemeClr val="tx1">
                    <a:lumMod val="50000"/>
                    <a:lumOff val="50000"/>
                  </a:schemeClr>
                </a:solidFill>
              </a:rPr>
              <a:t>Siempre </a:t>
            </a:r>
            <a:endParaRPr lang="id-ID" sz="1100" b="1">
              <a:solidFill>
                <a:schemeClr val="tx1">
                  <a:lumMod val="50000"/>
                  <a:lumOff val="50000"/>
                </a:schemeClr>
              </a:solidFill>
            </a:endParaRPr>
          </a:p>
        </p:txBody>
      </p:sp>
      <p:sp>
        <p:nvSpPr>
          <p:cNvPr id="15" name="TextBox 18">
            <a:extLst>
              <a:ext uri="{FF2B5EF4-FFF2-40B4-BE49-F238E27FC236}">
                <a16:creationId xmlns:a16="http://schemas.microsoft.com/office/drawing/2014/main" id="{2DAD8F88-35F6-5B4C-8BE7-06D3D34006C7}"/>
              </a:ext>
            </a:extLst>
          </p:cNvPr>
          <p:cNvSpPr txBox="1"/>
          <p:nvPr/>
        </p:nvSpPr>
        <p:spPr>
          <a:xfrm>
            <a:off x="4909230" y="3632575"/>
            <a:ext cx="2112906" cy="2616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1100" b="1">
                <a:solidFill>
                  <a:schemeClr val="tx1">
                    <a:lumMod val="50000"/>
                    <a:lumOff val="50000"/>
                  </a:schemeClr>
                </a:solidFill>
              </a:rPr>
              <a:t>Casi siempre </a:t>
            </a:r>
            <a:endParaRPr lang="id-ID" sz="1100" b="1">
              <a:solidFill>
                <a:schemeClr val="tx1">
                  <a:lumMod val="50000"/>
                  <a:lumOff val="50000"/>
                </a:schemeClr>
              </a:solidFill>
            </a:endParaRPr>
          </a:p>
        </p:txBody>
      </p:sp>
      <p:sp>
        <p:nvSpPr>
          <p:cNvPr id="16" name="TextBox 18">
            <a:extLst>
              <a:ext uri="{FF2B5EF4-FFF2-40B4-BE49-F238E27FC236}">
                <a16:creationId xmlns:a16="http://schemas.microsoft.com/office/drawing/2014/main" id="{6BBD8FD3-E99A-5001-4DF3-49EB6400D32B}"/>
              </a:ext>
            </a:extLst>
          </p:cNvPr>
          <p:cNvSpPr txBox="1"/>
          <p:nvPr/>
        </p:nvSpPr>
        <p:spPr>
          <a:xfrm>
            <a:off x="7392838" y="3631416"/>
            <a:ext cx="2112906" cy="261610"/>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1100" b="1">
                <a:solidFill>
                  <a:schemeClr val="tx1">
                    <a:lumMod val="50000"/>
                    <a:lumOff val="50000"/>
                  </a:schemeClr>
                </a:solidFill>
              </a:rPr>
              <a:t>Ocasionalmente</a:t>
            </a:r>
          </a:p>
        </p:txBody>
      </p:sp>
      <p:sp>
        <p:nvSpPr>
          <p:cNvPr id="17" name="Oval 14">
            <a:extLst>
              <a:ext uri="{FF2B5EF4-FFF2-40B4-BE49-F238E27FC236}">
                <a16:creationId xmlns:a16="http://schemas.microsoft.com/office/drawing/2014/main" id="{922FA7C5-B6B0-B73F-C274-21FDDBA4E2C2}"/>
              </a:ext>
            </a:extLst>
          </p:cNvPr>
          <p:cNvSpPr/>
          <p:nvPr/>
        </p:nvSpPr>
        <p:spPr>
          <a:xfrm>
            <a:off x="7514931" y="1681158"/>
            <a:ext cx="1872000" cy="1872000"/>
          </a:xfrm>
          <a:prstGeom prst="ellipse">
            <a:avLst/>
          </a:prstGeom>
          <a:solidFill>
            <a:srgbClr val="C0143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8" name="Pie 15">
            <a:extLst>
              <a:ext uri="{FF2B5EF4-FFF2-40B4-BE49-F238E27FC236}">
                <a16:creationId xmlns:a16="http://schemas.microsoft.com/office/drawing/2014/main" id="{E6B06D4D-7AC5-D683-ACAF-4AE4B7E9EA59}"/>
              </a:ext>
            </a:extLst>
          </p:cNvPr>
          <p:cNvSpPr/>
          <p:nvPr/>
        </p:nvSpPr>
        <p:spPr>
          <a:xfrm>
            <a:off x="7504146" y="1672013"/>
            <a:ext cx="1906303" cy="1914219"/>
          </a:xfrm>
          <a:prstGeom prst="pie">
            <a:avLst>
              <a:gd name="adj1" fmla="val 1294802"/>
              <a:gd name="adj2" fmla="val 1765001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solidFill>
                <a:schemeClr val="tx1"/>
              </a:solidFill>
            </a:endParaRPr>
          </a:p>
        </p:txBody>
      </p:sp>
      <p:sp>
        <p:nvSpPr>
          <p:cNvPr id="19" name="Oval 16">
            <a:extLst>
              <a:ext uri="{FF2B5EF4-FFF2-40B4-BE49-F238E27FC236}">
                <a16:creationId xmlns:a16="http://schemas.microsoft.com/office/drawing/2014/main" id="{3D251099-6FAB-1C50-FFD1-35673AAE03D7}"/>
              </a:ext>
            </a:extLst>
          </p:cNvPr>
          <p:cNvSpPr/>
          <p:nvPr/>
        </p:nvSpPr>
        <p:spPr>
          <a:xfrm>
            <a:off x="7796881" y="1963108"/>
            <a:ext cx="1308100" cy="1308100"/>
          </a:xfrm>
          <a:prstGeom prst="ellipse">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20" name="TextBox 17">
            <a:extLst>
              <a:ext uri="{FF2B5EF4-FFF2-40B4-BE49-F238E27FC236}">
                <a16:creationId xmlns:a16="http://schemas.microsoft.com/office/drawing/2014/main" id="{6FF03A8B-1C1C-E874-CE8D-3A99CD891E2A}"/>
              </a:ext>
            </a:extLst>
          </p:cNvPr>
          <p:cNvSpPr txBox="1"/>
          <p:nvPr/>
        </p:nvSpPr>
        <p:spPr>
          <a:xfrm>
            <a:off x="7593711" y="2290629"/>
            <a:ext cx="1714440"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4400">
                <a:solidFill>
                  <a:schemeClr val="tx1">
                    <a:lumMod val="50000"/>
                    <a:lumOff val="50000"/>
                  </a:schemeClr>
                </a:solidFill>
                <a:latin typeface="Bebas Neue"/>
              </a:rPr>
              <a:t>3%</a:t>
            </a:r>
          </a:p>
        </p:txBody>
      </p:sp>
    </p:spTree>
    <p:extLst>
      <p:ext uri="{BB962C8B-B14F-4D97-AF65-F5344CB8AC3E}">
        <p14:creationId xmlns:p14="http://schemas.microsoft.com/office/powerpoint/2010/main" val="159327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A403-8EC1-CE56-FEBB-3BA818D7955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C7C7B8-1C63-A05C-82B9-AF633C902E30}"/>
              </a:ext>
            </a:extLst>
          </p:cNvPr>
          <p:cNvSpPr>
            <a:spLocks noGrp="1"/>
          </p:cNvSpPr>
          <p:nvPr>
            <p:ph type="title"/>
          </p:nvPr>
        </p:nvSpPr>
        <p:spPr>
          <a:xfrm>
            <a:off x="225977" y="9236"/>
            <a:ext cx="10213380"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23" name="CuadroTexto 22">
            <a:extLst>
              <a:ext uri="{FF2B5EF4-FFF2-40B4-BE49-F238E27FC236}">
                <a16:creationId xmlns:a16="http://schemas.microsoft.com/office/drawing/2014/main" id="{C6D6472B-B5B0-C00D-4A2B-B3AA08C19D25}"/>
              </a:ext>
            </a:extLst>
          </p:cNvPr>
          <p:cNvSpPr txBox="1"/>
          <p:nvPr/>
        </p:nvSpPr>
        <p:spPr>
          <a:xfrm>
            <a:off x="1104281" y="783069"/>
            <a:ext cx="9083942" cy="400110"/>
          </a:xfrm>
          <a:prstGeom prst="rect">
            <a:avLst/>
          </a:prstGeom>
          <a:noFill/>
        </p:spPr>
        <p:txBody>
          <a:bodyPr wrap="square">
            <a:spAutoFit/>
          </a:bodyPr>
          <a:lstStyle/>
          <a:p>
            <a:pPr algn="ctr"/>
            <a:r>
              <a:rPr lang="es-MX" sz="2000" b="1">
                <a:solidFill>
                  <a:srgbClr val="035A93"/>
                </a:solidFill>
              </a:rPr>
              <a:t>Pregunta: </a:t>
            </a:r>
            <a:r>
              <a:rPr lang="es-MX" sz="2000">
                <a:solidFill>
                  <a:srgbClr val="B28A3F"/>
                </a:solidFill>
              </a:rPr>
              <a:t>¿Cuáles </a:t>
            </a:r>
            <a:r>
              <a:rPr lang="es-MX" sz="2000" b="1">
                <a:solidFill>
                  <a:srgbClr val="B28A3F"/>
                </a:solidFill>
              </a:rPr>
              <a:t>temas</a:t>
            </a:r>
            <a:r>
              <a:rPr lang="es-MX" sz="2000">
                <a:solidFill>
                  <a:srgbClr val="B28A3F"/>
                </a:solidFill>
              </a:rPr>
              <a:t> de la actividad le parecieron más </a:t>
            </a:r>
            <a:r>
              <a:rPr lang="es-MX" sz="2000" b="1">
                <a:solidFill>
                  <a:srgbClr val="B28A3F"/>
                </a:solidFill>
              </a:rPr>
              <a:t>útiles</a:t>
            </a:r>
            <a:r>
              <a:rPr lang="es-MX" sz="2000">
                <a:solidFill>
                  <a:srgbClr val="B28A3F"/>
                </a:solidFill>
              </a:rPr>
              <a:t>?</a:t>
            </a:r>
            <a:endParaRPr lang="es-ES" sz="2000">
              <a:solidFill>
                <a:srgbClr val="B28A3F"/>
              </a:solidFill>
            </a:endParaRPr>
          </a:p>
        </p:txBody>
      </p:sp>
      <p:sp>
        <p:nvSpPr>
          <p:cNvPr id="3" name="CuadroTexto 2">
            <a:extLst>
              <a:ext uri="{FF2B5EF4-FFF2-40B4-BE49-F238E27FC236}">
                <a16:creationId xmlns:a16="http://schemas.microsoft.com/office/drawing/2014/main" id="{5A0E4E83-8F08-44E7-5269-C492D128CA0A}"/>
              </a:ext>
            </a:extLst>
          </p:cNvPr>
          <p:cNvSpPr txBox="1"/>
          <p:nvPr/>
        </p:nvSpPr>
        <p:spPr>
          <a:xfrm>
            <a:off x="1104281" y="783069"/>
            <a:ext cx="9083942" cy="400110"/>
          </a:xfrm>
          <a:prstGeom prst="rect">
            <a:avLst/>
          </a:prstGeom>
          <a:noFill/>
        </p:spPr>
        <p:txBody>
          <a:bodyPr wrap="square">
            <a:spAutoFit/>
          </a:bodyPr>
          <a:lstStyle/>
          <a:p>
            <a:pPr algn="ctr"/>
            <a:r>
              <a:rPr lang="es-MX" sz="2000" b="1">
                <a:solidFill>
                  <a:srgbClr val="035A93"/>
                </a:solidFill>
              </a:rPr>
              <a:t>Pregunta: </a:t>
            </a:r>
            <a:r>
              <a:rPr lang="es-MX" sz="2000">
                <a:solidFill>
                  <a:srgbClr val="B28A3F"/>
                </a:solidFill>
              </a:rPr>
              <a:t>¿Cuáles </a:t>
            </a:r>
            <a:r>
              <a:rPr lang="es-MX" sz="2000" b="1">
                <a:solidFill>
                  <a:srgbClr val="B28A3F"/>
                </a:solidFill>
              </a:rPr>
              <a:t>temas</a:t>
            </a:r>
            <a:r>
              <a:rPr lang="es-MX" sz="2000">
                <a:solidFill>
                  <a:srgbClr val="B28A3F"/>
                </a:solidFill>
              </a:rPr>
              <a:t> de la actividad le parecieron más </a:t>
            </a:r>
            <a:r>
              <a:rPr lang="es-MX" sz="2000" b="1">
                <a:solidFill>
                  <a:srgbClr val="B28A3F"/>
                </a:solidFill>
              </a:rPr>
              <a:t>útiles</a:t>
            </a:r>
            <a:r>
              <a:rPr lang="es-MX" sz="2000">
                <a:solidFill>
                  <a:srgbClr val="B28A3F"/>
                </a:solidFill>
              </a:rPr>
              <a:t>?</a:t>
            </a:r>
            <a:endParaRPr lang="es-ES" sz="2000">
              <a:solidFill>
                <a:srgbClr val="B28A3F"/>
              </a:solidFill>
            </a:endParaRPr>
          </a:p>
        </p:txBody>
      </p:sp>
      <p:sp>
        <p:nvSpPr>
          <p:cNvPr id="4" name="CuadroTexto 3">
            <a:extLst>
              <a:ext uri="{FF2B5EF4-FFF2-40B4-BE49-F238E27FC236}">
                <a16:creationId xmlns:a16="http://schemas.microsoft.com/office/drawing/2014/main" id="{91A18AC5-0023-7BBA-DBF5-85F3A9B4FBD8}"/>
              </a:ext>
            </a:extLst>
          </p:cNvPr>
          <p:cNvSpPr txBox="1"/>
          <p:nvPr/>
        </p:nvSpPr>
        <p:spPr>
          <a:xfrm>
            <a:off x="5329405" y="1776203"/>
            <a:ext cx="5555379" cy="3600986"/>
          </a:xfrm>
          <a:prstGeom prst="rect">
            <a:avLst/>
          </a:prstGeom>
          <a:noFill/>
        </p:spPr>
        <p:txBody>
          <a:bodyPr wrap="square" lIns="91440" tIns="45720" rIns="91440" bIns="45720" anchor="t">
            <a:spAutoFit/>
          </a:bodyPr>
          <a:lstStyle/>
          <a:p>
            <a:pPr algn="just"/>
            <a:r>
              <a:rPr lang="es-MX" sz="1200" dirty="0">
                <a:solidFill>
                  <a:schemeClr val="tx1">
                    <a:lumMod val="65000"/>
                    <a:lumOff val="35000"/>
                  </a:schemeClr>
                </a:solidFill>
                <a:ea typeface="+mn-lt"/>
                <a:cs typeface="+mn-lt"/>
              </a:rPr>
              <a:t>Los resultados muestran que la explicación sobre </a:t>
            </a:r>
            <a:r>
              <a:rPr lang="es-MX" sz="1100" b="1" dirty="0">
                <a:solidFill>
                  <a:schemeClr val="tx1">
                    <a:lumMod val="65000"/>
                    <a:lumOff val="35000"/>
                  </a:schemeClr>
                </a:solidFill>
                <a:ea typeface="+mn-lt"/>
                <a:cs typeface="+mn-lt"/>
              </a:rPr>
              <a:t>el Seguro de Depósitos </a:t>
            </a:r>
            <a:r>
              <a:rPr lang="es-MX" sz="1200" dirty="0">
                <a:solidFill>
                  <a:schemeClr val="tx1">
                    <a:lumMod val="65000"/>
                    <a:lumOff val="35000"/>
                  </a:schemeClr>
                </a:solidFill>
                <a:ea typeface="+mn-lt"/>
                <a:cs typeface="+mn-lt"/>
              </a:rPr>
              <a:t>fue percibida como el tema más útil para los participantes, con un</a:t>
            </a:r>
            <a:r>
              <a:rPr lang="es-MX" sz="1200" b="1" dirty="0">
                <a:solidFill>
                  <a:schemeClr val="accent1">
                    <a:lumMod val="60000"/>
                    <a:lumOff val="40000"/>
                  </a:schemeClr>
                </a:solidFill>
                <a:ea typeface="+mn-lt"/>
                <a:cs typeface="+mn-lt"/>
              </a:rPr>
              <a:t> 50% </a:t>
            </a:r>
            <a:r>
              <a:rPr lang="es-MX" sz="1200" dirty="0">
                <a:solidFill>
                  <a:schemeClr val="tx1">
                    <a:lumMod val="65000"/>
                    <a:lumOff val="35000"/>
                  </a:schemeClr>
                </a:solidFill>
                <a:ea typeface="+mn-lt"/>
                <a:cs typeface="+mn-lt"/>
              </a:rPr>
              <a:t>de las respuestas, . Esto evidencia un alto interés por conocer cómo se protegen los ahorros y cuál es el respaldo que ofrece el sistema financiero a través de las entidades inscritas.</a:t>
            </a: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Por su parte, la explicación sobre el</a:t>
            </a:r>
            <a:r>
              <a:rPr lang="es-MX" sz="1200" b="1" dirty="0">
                <a:solidFill>
                  <a:schemeClr val="tx1">
                    <a:lumMod val="65000"/>
                    <a:lumOff val="35000"/>
                  </a:schemeClr>
                </a:solidFill>
                <a:ea typeface="+mn-lt"/>
                <a:cs typeface="+mn-lt"/>
              </a:rPr>
              <a:t> ahorro</a:t>
            </a:r>
            <a:r>
              <a:rPr lang="es-MX" sz="1200" dirty="0">
                <a:solidFill>
                  <a:schemeClr val="tx1">
                    <a:lumMod val="65000"/>
                    <a:lumOff val="35000"/>
                  </a:schemeClr>
                </a:solidFill>
                <a:ea typeface="+mn-lt"/>
                <a:cs typeface="+mn-lt"/>
              </a:rPr>
              <a:t> obtuvo el </a:t>
            </a:r>
            <a:r>
              <a:rPr lang="es-MX" sz="1200" b="1" dirty="0">
                <a:solidFill>
                  <a:schemeClr val="accent1">
                    <a:lumMod val="60000"/>
                    <a:lumOff val="40000"/>
                  </a:schemeClr>
                </a:solidFill>
                <a:ea typeface="+mn-lt"/>
                <a:cs typeface="+mn-lt"/>
              </a:rPr>
              <a:t>32%</a:t>
            </a:r>
            <a:r>
              <a:rPr lang="es-MX" sz="1200" dirty="0">
                <a:solidFill>
                  <a:schemeClr val="tx1">
                    <a:lumMod val="65000"/>
                    <a:lumOff val="35000"/>
                  </a:schemeClr>
                </a:solidFill>
                <a:ea typeface="+mn-lt"/>
                <a:cs typeface="+mn-lt"/>
              </a:rPr>
              <a:t> de las respuestas, lo que refleja que los asistentes también valoraron los contenidos orientados a fortalecer hábitos financieros responsable y resaltar la importancia de ahorrar en entidades financieras formales. Adicionalmente, el </a:t>
            </a:r>
            <a:r>
              <a:rPr lang="es-MX" sz="1200" b="1" dirty="0">
                <a:solidFill>
                  <a:schemeClr val="accent1">
                    <a:lumMod val="60000"/>
                    <a:lumOff val="40000"/>
                  </a:schemeClr>
                </a:solidFill>
                <a:ea typeface="+mn-lt"/>
                <a:cs typeface="+mn-lt"/>
              </a:rPr>
              <a:t>18% </a:t>
            </a:r>
            <a:r>
              <a:rPr lang="es-MX" sz="1200" dirty="0">
                <a:solidFill>
                  <a:schemeClr val="tx1">
                    <a:lumMod val="65000"/>
                    <a:lumOff val="35000"/>
                  </a:schemeClr>
                </a:solidFill>
                <a:ea typeface="+mn-lt"/>
                <a:cs typeface="+mn-lt"/>
              </a:rPr>
              <a:t>de los participantes consideró que ambos temas fueron igualmente útiles, lo que sugiere una comprensión integral de los contenidos abordados durante la actividad.</a:t>
            </a:r>
            <a:endParaRPr lang="en-US" dirty="0">
              <a:solidFill>
                <a:schemeClr val="tx1">
                  <a:lumMod val="65000"/>
                  <a:lumOff val="35000"/>
                </a:schemeClr>
              </a:solidFill>
              <a:ea typeface="+mn-lt"/>
              <a:cs typeface="+mn-lt"/>
            </a:endParaRP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En conjunto, estos resultados evidencian que la actividad desarrollada por Fogafín logró transmitir de manera clara y cercana conceptos clave de educación financiera, generando interés tanto en la protección del ahorro como en la adopción de prácticas financieras formales.</a:t>
            </a:r>
            <a:endParaRPr lang="es-MX" sz="1200" dirty="0">
              <a:solidFill>
                <a:schemeClr val="tx1">
                  <a:lumMod val="65000"/>
                  <a:lumOff val="35000"/>
                </a:schemeClr>
              </a:solidFill>
            </a:endParaRPr>
          </a:p>
        </p:txBody>
      </p:sp>
      <p:sp>
        <p:nvSpPr>
          <p:cNvPr id="5" name="TextBox 48">
            <a:extLst>
              <a:ext uri="{FF2B5EF4-FFF2-40B4-BE49-F238E27FC236}">
                <a16:creationId xmlns:a16="http://schemas.microsoft.com/office/drawing/2014/main" id="{C3EAE0F1-80A3-C2C5-6B09-948459076A3B}"/>
              </a:ext>
            </a:extLst>
          </p:cNvPr>
          <p:cNvSpPr txBox="1"/>
          <p:nvPr/>
        </p:nvSpPr>
        <p:spPr>
          <a:xfrm>
            <a:off x="3657811" y="2102425"/>
            <a:ext cx="46373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solidFill>
              <a:latin typeface="Bebas Neue" panose="020B0606020202050201" pitchFamily="34" charset="0"/>
            </a:endParaRPr>
          </a:p>
        </p:txBody>
      </p:sp>
      <p:pic>
        <p:nvPicPr>
          <p:cNvPr id="6" name="Imagen 5">
            <a:extLst>
              <a:ext uri="{FF2B5EF4-FFF2-40B4-BE49-F238E27FC236}">
                <a16:creationId xmlns:a16="http://schemas.microsoft.com/office/drawing/2014/main" id="{88A08479-6BDF-EAA2-C1B5-75AAD8CCC5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54" b="89904" l="3517" r="95566">
                        <a14:foregroundMark x1="41743" y1="40385" x2="41743" y2="40385"/>
                        <a14:foregroundMark x1="36697" y1="62019" x2="36697" y2="62019"/>
                        <a14:foregroundMark x1="17890" y1="58173" x2="17890" y2="58173"/>
                        <a14:foregroundMark x1="7339" y1="18750" x2="7339" y2="18750"/>
                        <a14:foregroundMark x1="25076" y1="22596" x2="25076" y2="22596"/>
                        <a14:foregroundMark x1="25076" y1="22596" x2="25076" y2="22596"/>
                        <a14:foregroundMark x1="25076" y1="42308" x2="25076" y2="42308"/>
                        <a14:foregroundMark x1="22018" y1="43269" x2="22018" y2="43269"/>
                        <a14:foregroundMark x1="14832" y1="32692" x2="85168" y2="43750"/>
                        <a14:foregroundMark x1="85168" y1="43750" x2="85474" y2="44231"/>
                        <a14:foregroundMark x1="20183" y1="12981" x2="6575" y2="54808"/>
                        <a14:foregroundMark x1="6575" y1="54808" x2="45872" y2="89423"/>
                        <a14:foregroundMark x1="45872" y1="89423" x2="87309" y2="85096"/>
                        <a14:foregroundMark x1="87309" y1="85096" x2="94037" y2="28365"/>
                        <a14:foregroundMark x1="94037" y1="28365" x2="77829" y2="8654"/>
                        <a14:foregroundMark x1="77829" y1="8654" x2="28899" y2="21635"/>
                        <a14:foregroundMark x1="15443" y1="12019" x2="3517" y2="57692"/>
                        <a14:foregroundMark x1="3517" y1="57692" x2="16667" y2="85577"/>
                        <a14:foregroundMark x1="16667" y1="85577" x2="28287" y2="85577"/>
                        <a14:foregroundMark x1="93884" y1="13942" x2="95566" y2="74519"/>
                        <a14:foregroundMark x1="95566" y1="74519" x2="90826" y2="85577"/>
                        <a14:foregroundMark x1="51376" y1="62019" x2="81193" y2="60096"/>
                        <a14:foregroundMark x1="81193" y1="60096" x2="87920" y2="60096"/>
                        <a14:foregroundMark x1="87309" y1="30769" x2="10245" y2="41827"/>
                        <a14:foregroundMark x1="10245" y1="41827" x2="7339" y2="32692"/>
                        <a14:foregroundMark x1="6116" y1="42308" x2="5505" y2="32692"/>
                      </a14:backgroundRemoval>
                    </a14:imgEffect>
                  </a14:imgLayer>
                </a14:imgProps>
              </a:ext>
            </a:extLst>
          </a:blip>
          <a:stretch>
            <a:fillRect/>
          </a:stretch>
        </p:blipFill>
        <p:spPr>
          <a:xfrm>
            <a:off x="1880358" y="2216059"/>
            <a:ext cx="900982" cy="366839"/>
          </a:xfrm>
          <a:prstGeom prst="rect">
            <a:avLst/>
          </a:prstGeom>
        </p:spPr>
      </p:pic>
      <p:pic>
        <p:nvPicPr>
          <p:cNvPr id="7" name="Picture 6" descr="hucha">
            <a:extLst>
              <a:ext uri="{FF2B5EF4-FFF2-40B4-BE49-F238E27FC236}">
                <a16:creationId xmlns:a16="http://schemas.microsoft.com/office/drawing/2014/main" id="{FA4B401F-E696-5CDE-8403-EA1409A5B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653" y="2864595"/>
            <a:ext cx="707590" cy="6680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8">
            <a:extLst>
              <a:ext uri="{FF2B5EF4-FFF2-40B4-BE49-F238E27FC236}">
                <a16:creationId xmlns:a16="http://schemas.microsoft.com/office/drawing/2014/main" id="{0A5417B4-4CC4-0823-997A-1D62EEEDAC97}"/>
              </a:ext>
            </a:extLst>
          </p:cNvPr>
          <p:cNvSpPr txBox="1"/>
          <p:nvPr/>
        </p:nvSpPr>
        <p:spPr>
          <a:xfrm>
            <a:off x="1496386" y="1870971"/>
            <a:ext cx="616209"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a:solidFill>
                  <a:schemeClr val="tx1">
                    <a:lumMod val="50000"/>
                    <a:lumOff val="50000"/>
                  </a:schemeClr>
                </a:solidFill>
                <a:latin typeface="Bebas Neue"/>
              </a:rPr>
              <a:t>50%</a:t>
            </a:r>
          </a:p>
        </p:txBody>
      </p:sp>
      <p:sp>
        <p:nvSpPr>
          <p:cNvPr id="9" name="Oval 89">
            <a:extLst>
              <a:ext uri="{FF2B5EF4-FFF2-40B4-BE49-F238E27FC236}">
                <a16:creationId xmlns:a16="http://schemas.microsoft.com/office/drawing/2014/main" id="{077F308C-59EB-8F7E-2F70-D9D649AA11B1}"/>
              </a:ext>
            </a:extLst>
          </p:cNvPr>
          <p:cNvSpPr/>
          <p:nvPr/>
        </p:nvSpPr>
        <p:spPr>
          <a:xfrm>
            <a:off x="2582983" y="2604869"/>
            <a:ext cx="416933" cy="398347"/>
          </a:xfrm>
          <a:prstGeom prst="ellipse">
            <a:avLst/>
          </a:prstGeom>
          <a:noFill/>
          <a:ln w="38100">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nvGrpSpPr>
          <p:cNvPr id="10" name="Group 71">
            <a:extLst>
              <a:ext uri="{FF2B5EF4-FFF2-40B4-BE49-F238E27FC236}">
                <a16:creationId xmlns:a16="http://schemas.microsoft.com/office/drawing/2014/main" id="{C24203A1-C0AE-49EB-4908-89DF90589E59}"/>
              </a:ext>
            </a:extLst>
          </p:cNvPr>
          <p:cNvGrpSpPr/>
          <p:nvPr/>
        </p:nvGrpSpPr>
        <p:grpSpPr>
          <a:xfrm>
            <a:off x="855788" y="2275248"/>
            <a:ext cx="3875938" cy="2786863"/>
            <a:chOff x="2314166" y="3134971"/>
            <a:chExt cx="4441969" cy="2327152"/>
          </a:xfrm>
        </p:grpSpPr>
        <p:grpSp>
          <p:nvGrpSpPr>
            <p:cNvPr id="11" name="Group 51">
              <a:extLst>
                <a:ext uri="{FF2B5EF4-FFF2-40B4-BE49-F238E27FC236}">
                  <a16:creationId xmlns:a16="http://schemas.microsoft.com/office/drawing/2014/main" id="{F1B8D666-5D5A-D66A-1E56-9976F6FB0D25}"/>
                </a:ext>
              </a:extLst>
            </p:cNvPr>
            <p:cNvGrpSpPr/>
            <p:nvPr/>
          </p:nvGrpSpPr>
          <p:grpSpPr>
            <a:xfrm flipH="1">
              <a:off x="4529004" y="4195691"/>
              <a:ext cx="2227131" cy="1266432"/>
              <a:chOff x="4526427" y="4538746"/>
              <a:chExt cx="2651483" cy="1507734"/>
            </a:xfrm>
          </p:grpSpPr>
          <p:sp>
            <p:nvSpPr>
              <p:cNvPr id="18" name="Freeform 9">
                <a:extLst>
                  <a:ext uri="{FF2B5EF4-FFF2-40B4-BE49-F238E27FC236}">
                    <a16:creationId xmlns:a16="http://schemas.microsoft.com/office/drawing/2014/main" id="{774FB4CE-D72B-351D-FD7D-954FC2FD7742}"/>
                  </a:ext>
                </a:extLst>
              </p:cNvPr>
              <p:cNvSpPr>
                <a:spLocks/>
              </p:cNvSpPr>
              <p:nvPr/>
            </p:nvSpPr>
            <p:spPr bwMode="auto">
              <a:xfrm>
                <a:off x="4526427" y="4538746"/>
                <a:ext cx="1327153" cy="1507732"/>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C0143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9" name="Freeform 10">
                <a:extLst>
                  <a:ext uri="{FF2B5EF4-FFF2-40B4-BE49-F238E27FC236}">
                    <a16:creationId xmlns:a16="http://schemas.microsoft.com/office/drawing/2014/main" id="{78A9EC22-A669-91E1-B46B-7F0ADD9B2A55}"/>
                  </a:ext>
                </a:extLst>
              </p:cNvPr>
              <p:cNvSpPr>
                <a:spLocks/>
              </p:cNvSpPr>
              <p:nvPr/>
            </p:nvSpPr>
            <p:spPr bwMode="auto">
              <a:xfrm>
                <a:off x="5852344" y="4550657"/>
                <a:ext cx="1325566" cy="1495823"/>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12" name="Group 54">
              <a:extLst>
                <a:ext uri="{FF2B5EF4-FFF2-40B4-BE49-F238E27FC236}">
                  <a16:creationId xmlns:a16="http://schemas.microsoft.com/office/drawing/2014/main" id="{C02C250E-8C39-74F3-7AF4-6181F3A1FCDB}"/>
                </a:ext>
              </a:extLst>
            </p:cNvPr>
            <p:cNvGrpSpPr/>
            <p:nvPr/>
          </p:nvGrpSpPr>
          <p:grpSpPr>
            <a:xfrm flipH="1">
              <a:off x="3438257" y="3783991"/>
              <a:ext cx="2266100" cy="1678127"/>
              <a:chOff x="3345469" y="3778276"/>
              <a:chExt cx="2697875" cy="1997875"/>
            </a:xfrm>
          </p:grpSpPr>
          <p:sp>
            <p:nvSpPr>
              <p:cNvPr id="16" name="Freeform 11">
                <a:extLst>
                  <a:ext uri="{FF2B5EF4-FFF2-40B4-BE49-F238E27FC236}">
                    <a16:creationId xmlns:a16="http://schemas.microsoft.com/office/drawing/2014/main" id="{D1828B2D-0EAC-D7D3-3C33-ABB378F685C5}"/>
                  </a:ext>
                </a:extLst>
              </p:cNvPr>
              <p:cNvSpPr>
                <a:spLocks/>
              </p:cNvSpPr>
              <p:nvPr/>
            </p:nvSpPr>
            <p:spPr bwMode="auto">
              <a:xfrm>
                <a:off x="3345469" y="3778276"/>
                <a:ext cx="1408924" cy="1997875"/>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FFA1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7" name="Freeform 12">
                <a:extLst>
                  <a:ext uri="{FF2B5EF4-FFF2-40B4-BE49-F238E27FC236}">
                    <a16:creationId xmlns:a16="http://schemas.microsoft.com/office/drawing/2014/main" id="{344D7615-DA29-6830-50E7-C97B60E18C1F}"/>
                  </a:ext>
                </a:extLst>
              </p:cNvPr>
              <p:cNvSpPr>
                <a:spLocks/>
              </p:cNvSpPr>
              <p:nvPr/>
            </p:nvSpPr>
            <p:spPr bwMode="auto">
              <a:xfrm>
                <a:off x="4740007" y="3803044"/>
                <a:ext cx="1303337"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13" name="Group 57">
              <a:extLst>
                <a:ext uri="{FF2B5EF4-FFF2-40B4-BE49-F238E27FC236}">
                  <a16:creationId xmlns:a16="http://schemas.microsoft.com/office/drawing/2014/main" id="{3DEDA2BA-FBCF-050F-DF3F-9DCA61B1B0A2}"/>
                </a:ext>
              </a:extLst>
            </p:cNvPr>
            <p:cNvGrpSpPr/>
            <p:nvPr/>
          </p:nvGrpSpPr>
          <p:grpSpPr>
            <a:xfrm flipH="1">
              <a:off x="2314166" y="3134971"/>
              <a:ext cx="2222173" cy="2327152"/>
              <a:chOff x="2322266" y="3167686"/>
              <a:chExt cx="2645577" cy="2770561"/>
            </a:xfrm>
          </p:grpSpPr>
          <p:sp>
            <p:nvSpPr>
              <p:cNvPr id="14" name="Freeform 13">
                <a:extLst>
                  <a:ext uri="{FF2B5EF4-FFF2-40B4-BE49-F238E27FC236}">
                    <a16:creationId xmlns:a16="http://schemas.microsoft.com/office/drawing/2014/main" id="{66D63B24-AEC0-3083-0884-EF840E515B58}"/>
                  </a:ext>
                </a:extLst>
              </p:cNvPr>
              <p:cNvSpPr>
                <a:spLocks/>
              </p:cNvSpPr>
              <p:nvPr/>
            </p:nvSpPr>
            <p:spPr bwMode="auto">
              <a:xfrm>
                <a:off x="3627541" y="3171486"/>
                <a:ext cx="1340302" cy="2766761"/>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5" name="Freeform 14">
                <a:extLst>
                  <a:ext uri="{FF2B5EF4-FFF2-40B4-BE49-F238E27FC236}">
                    <a16:creationId xmlns:a16="http://schemas.microsoft.com/office/drawing/2014/main" id="{E776C907-C3AB-A92C-D43F-52844D92F1D9}"/>
                  </a:ext>
                </a:extLst>
              </p:cNvPr>
              <p:cNvSpPr>
                <a:spLocks/>
              </p:cNvSpPr>
              <p:nvPr/>
            </p:nvSpPr>
            <p:spPr bwMode="auto">
              <a:xfrm>
                <a:off x="2322266" y="3167686"/>
                <a:ext cx="1318420" cy="2770561"/>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sp>
        <p:nvSpPr>
          <p:cNvPr id="20" name="Oval 89">
            <a:extLst>
              <a:ext uri="{FF2B5EF4-FFF2-40B4-BE49-F238E27FC236}">
                <a16:creationId xmlns:a16="http://schemas.microsoft.com/office/drawing/2014/main" id="{B7E66821-09F7-5ED1-AA74-EE54CABC0725}"/>
              </a:ext>
            </a:extLst>
          </p:cNvPr>
          <p:cNvSpPr/>
          <p:nvPr/>
        </p:nvSpPr>
        <p:spPr>
          <a:xfrm>
            <a:off x="1594337" y="1810767"/>
            <a:ext cx="416933" cy="398347"/>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21" name="Oval 89">
            <a:extLst>
              <a:ext uri="{FF2B5EF4-FFF2-40B4-BE49-F238E27FC236}">
                <a16:creationId xmlns:a16="http://schemas.microsoft.com/office/drawing/2014/main" id="{75276AE1-C567-DB1A-5516-45BF71DC2449}"/>
              </a:ext>
            </a:extLst>
          </p:cNvPr>
          <p:cNvSpPr/>
          <p:nvPr/>
        </p:nvSpPr>
        <p:spPr>
          <a:xfrm>
            <a:off x="3561128" y="3004454"/>
            <a:ext cx="416933" cy="39834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22" name="CuadroTexto 21">
            <a:extLst>
              <a:ext uri="{FF2B5EF4-FFF2-40B4-BE49-F238E27FC236}">
                <a16:creationId xmlns:a16="http://schemas.microsoft.com/office/drawing/2014/main" id="{5197AF87-CD1E-D17F-1520-61628F7185C5}"/>
              </a:ext>
            </a:extLst>
          </p:cNvPr>
          <p:cNvSpPr txBox="1"/>
          <p:nvPr/>
        </p:nvSpPr>
        <p:spPr>
          <a:xfrm>
            <a:off x="3517582" y="3057413"/>
            <a:ext cx="118946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d-ID" sz="1600">
                <a:solidFill>
                  <a:srgbClr val="7F7F7F"/>
                </a:solidFill>
                <a:latin typeface="Bebas Neue"/>
              </a:rPr>
              <a:t>18</a:t>
            </a:r>
            <a:r>
              <a:rPr lang="id-ID" sz="1600" b="0" i="0" u="none" strike="noStrike" baseline="0">
                <a:solidFill>
                  <a:srgbClr val="7F7F7F"/>
                </a:solidFill>
                <a:latin typeface="Bebas Neue"/>
              </a:rPr>
              <a:t>%</a:t>
            </a:r>
            <a:endParaRPr lang="es-ES" sz="1600"/>
          </a:p>
          <a:p>
            <a:pPr algn="ctr"/>
            <a:endParaRPr lang="es-ES"/>
          </a:p>
        </p:txBody>
      </p:sp>
      <p:sp>
        <p:nvSpPr>
          <p:cNvPr id="24" name="CuadroTexto 23">
            <a:extLst>
              <a:ext uri="{FF2B5EF4-FFF2-40B4-BE49-F238E27FC236}">
                <a16:creationId xmlns:a16="http://schemas.microsoft.com/office/drawing/2014/main" id="{5C4FABBA-87C4-165F-600A-EADEE1A04708}"/>
              </a:ext>
            </a:extLst>
          </p:cNvPr>
          <p:cNvSpPr txBox="1"/>
          <p:nvPr/>
        </p:nvSpPr>
        <p:spPr>
          <a:xfrm>
            <a:off x="2581435" y="2659034"/>
            <a:ext cx="118946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d-ID" sz="1600">
                <a:solidFill>
                  <a:srgbClr val="7F7F7F"/>
                </a:solidFill>
                <a:latin typeface="Bebas Neue"/>
              </a:rPr>
              <a:t>32</a:t>
            </a:r>
            <a:r>
              <a:rPr lang="id-ID" sz="1600" b="0" i="0" u="none" strike="noStrike" baseline="0">
                <a:solidFill>
                  <a:srgbClr val="7F7F7F"/>
                </a:solidFill>
                <a:latin typeface="Bebas Neue"/>
              </a:rPr>
              <a:t>%</a:t>
            </a:r>
            <a:endParaRPr lang="es-ES" sz="1600"/>
          </a:p>
          <a:p>
            <a:pPr algn="ctr"/>
            <a:endParaRPr lang="es-ES"/>
          </a:p>
        </p:txBody>
      </p:sp>
      <p:sp>
        <p:nvSpPr>
          <p:cNvPr id="25" name="CuadroTexto 24">
            <a:extLst>
              <a:ext uri="{FF2B5EF4-FFF2-40B4-BE49-F238E27FC236}">
                <a16:creationId xmlns:a16="http://schemas.microsoft.com/office/drawing/2014/main" id="{75D35D19-C655-3BB2-A528-DF7270EFFE20}"/>
              </a:ext>
            </a:extLst>
          </p:cNvPr>
          <p:cNvSpPr txBox="1"/>
          <p:nvPr/>
        </p:nvSpPr>
        <p:spPr>
          <a:xfrm>
            <a:off x="766644" y="5032981"/>
            <a:ext cx="1237013"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500" b="1" dirty="0">
                <a:solidFill>
                  <a:srgbClr val="7F7F7F"/>
                </a:solidFill>
                <a:latin typeface="Montserrat"/>
              </a:rPr>
              <a:t>Seguro de Depósitos </a:t>
            </a:r>
            <a:endParaRPr lang="es-ES" sz="1500" dirty="0"/>
          </a:p>
          <a:p>
            <a:pPr algn="ctr"/>
            <a:endParaRPr lang="es-ES" sz="1500" dirty="0"/>
          </a:p>
        </p:txBody>
      </p:sp>
      <p:sp>
        <p:nvSpPr>
          <p:cNvPr id="26" name="CuadroTexto 25">
            <a:extLst>
              <a:ext uri="{FF2B5EF4-FFF2-40B4-BE49-F238E27FC236}">
                <a16:creationId xmlns:a16="http://schemas.microsoft.com/office/drawing/2014/main" id="{0B9C1537-0274-1A10-AFFD-3F923EBE4307}"/>
              </a:ext>
            </a:extLst>
          </p:cNvPr>
          <p:cNvSpPr txBox="1"/>
          <p:nvPr/>
        </p:nvSpPr>
        <p:spPr>
          <a:xfrm>
            <a:off x="2331356" y="5102231"/>
            <a:ext cx="96630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500" b="1" dirty="0">
                <a:solidFill>
                  <a:srgbClr val="7F7F7F"/>
                </a:solidFill>
              </a:rPr>
              <a:t>Ahorro</a:t>
            </a:r>
            <a:endParaRPr lang="es-ES" sz="1500" dirty="0"/>
          </a:p>
        </p:txBody>
      </p:sp>
      <p:sp>
        <p:nvSpPr>
          <p:cNvPr id="27" name="CuadroTexto 26">
            <a:extLst>
              <a:ext uri="{FF2B5EF4-FFF2-40B4-BE49-F238E27FC236}">
                <a16:creationId xmlns:a16="http://schemas.microsoft.com/office/drawing/2014/main" id="{0A93A844-F86B-06C9-5E71-F37196C8D5E6}"/>
              </a:ext>
            </a:extLst>
          </p:cNvPr>
          <p:cNvSpPr txBox="1"/>
          <p:nvPr/>
        </p:nvSpPr>
        <p:spPr>
          <a:xfrm>
            <a:off x="3404260" y="5081649"/>
            <a:ext cx="130278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500" b="1" dirty="0">
                <a:solidFill>
                  <a:srgbClr val="7F7F7F"/>
                </a:solidFill>
                <a:latin typeface="Montserrat"/>
              </a:rPr>
              <a:t>Ambos</a:t>
            </a:r>
            <a:endParaRPr lang="es-ES" sz="1500" dirty="0"/>
          </a:p>
          <a:p>
            <a:pPr algn="ctr"/>
            <a:endParaRPr lang="es-ES" sz="1500" dirty="0"/>
          </a:p>
        </p:txBody>
      </p:sp>
    </p:spTree>
    <p:extLst>
      <p:ext uri="{BB962C8B-B14F-4D97-AF65-F5344CB8AC3E}">
        <p14:creationId xmlns:p14="http://schemas.microsoft.com/office/powerpoint/2010/main" val="1290462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55EB5DA3-0114-CF37-2188-2001ED4908B7}"/>
              </a:ext>
            </a:extLst>
          </p:cNvPr>
          <p:cNvSpPr txBox="1"/>
          <p:nvPr/>
        </p:nvSpPr>
        <p:spPr>
          <a:xfrm>
            <a:off x="1105013" y="767082"/>
            <a:ext cx="9572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 </a:t>
            </a:r>
            <a:r>
              <a:rPr lang="es-MX" sz="2000">
                <a:solidFill>
                  <a:srgbClr val="B28A3F"/>
                </a:solidFill>
              </a:rPr>
              <a:t>¿ Le </a:t>
            </a:r>
            <a:r>
              <a:rPr lang="es-MX" sz="2000" b="1">
                <a:solidFill>
                  <a:srgbClr val="B28A3F"/>
                </a:solidFill>
              </a:rPr>
              <a:t>comentaría</a:t>
            </a:r>
            <a:r>
              <a:rPr lang="es-MX" sz="2000">
                <a:solidFill>
                  <a:srgbClr val="B28A3F"/>
                </a:solidFill>
              </a:rPr>
              <a:t> esta actividad a familiares o amigos para que también reciban esta </a:t>
            </a:r>
            <a:r>
              <a:rPr lang="es-MX" sz="2000" b="1">
                <a:solidFill>
                  <a:srgbClr val="B28A3F"/>
                </a:solidFill>
              </a:rPr>
              <a:t>información</a:t>
            </a:r>
            <a:r>
              <a:rPr lang="es-MX" sz="2000">
                <a:solidFill>
                  <a:srgbClr val="B28A3F"/>
                </a:solidFill>
              </a:rPr>
              <a:t>?</a:t>
            </a:r>
            <a:endParaRPr lang="es-ES" sz="2000">
              <a:solidFill>
                <a:srgbClr val="B28A3F"/>
              </a:solidFill>
            </a:endParaRPr>
          </a:p>
        </p:txBody>
      </p:sp>
      <p:sp>
        <p:nvSpPr>
          <p:cNvPr id="31" name="Título 1">
            <a:extLst>
              <a:ext uri="{FF2B5EF4-FFF2-40B4-BE49-F238E27FC236}">
                <a16:creationId xmlns:a16="http://schemas.microsoft.com/office/drawing/2014/main" id="{4B41DCC2-BD63-68A4-CAAD-53CEC008ECDB}"/>
              </a:ext>
            </a:extLst>
          </p:cNvPr>
          <p:cNvSpPr>
            <a:spLocks noGrp="1"/>
          </p:cNvSpPr>
          <p:nvPr>
            <p:ph type="title"/>
          </p:nvPr>
        </p:nvSpPr>
        <p:spPr>
          <a:xfrm>
            <a:off x="197963" y="0"/>
            <a:ext cx="10938657"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2" name="CuadroTexto 1">
            <a:extLst>
              <a:ext uri="{FF2B5EF4-FFF2-40B4-BE49-F238E27FC236}">
                <a16:creationId xmlns:a16="http://schemas.microsoft.com/office/drawing/2014/main" id="{6C350C34-8795-F629-EA1C-DE419A730C76}"/>
              </a:ext>
            </a:extLst>
          </p:cNvPr>
          <p:cNvSpPr txBox="1"/>
          <p:nvPr/>
        </p:nvSpPr>
        <p:spPr>
          <a:xfrm>
            <a:off x="1105013" y="767082"/>
            <a:ext cx="9572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 </a:t>
            </a:r>
            <a:r>
              <a:rPr lang="es-MX" sz="2000">
                <a:solidFill>
                  <a:srgbClr val="B28A3F"/>
                </a:solidFill>
              </a:rPr>
              <a:t>¿ Le </a:t>
            </a:r>
            <a:r>
              <a:rPr lang="es-MX" sz="2000" b="1">
                <a:solidFill>
                  <a:srgbClr val="B28A3F"/>
                </a:solidFill>
              </a:rPr>
              <a:t>comentaría</a:t>
            </a:r>
            <a:r>
              <a:rPr lang="es-MX" sz="2000">
                <a:solidFill>
                  <a:srgbClr val="B28A3F"/>
                </a:solidFill>
              </a:rPr>
              <a:t> esta actividad a familiares o amigos para que también reciban esta </a:t>
            </a:r>
            <a:r>
              <a:rPr lang="es-MX" sz="2000" b="1">
                <a:solidFill>
                  <a:srgbClr val="B28A3F"/>
                </a:solidFill>
              </a:rPr>
              <a:t>información</a:t>
            </a:r>
            <a:r>
              <a:rPr lang="es-MX" sz="2000">
                <a:solidFill>
                  <a:srgbClr val="B28A3F"/>
                </a:solidFill>
              </a:rPr>
              <a:t>?</a:t>
            </a:r>
            <a:endParaRPr lang="es-ES" sz="2000">
              <a:solidFill>
                <a:srgbClr val="B28A3F"/>
              </a:solidFill>
            </a:endParaRPr>
          </a:p>
        </p:txBody>
      </p:sp>
      <p:sp>
        <p:nvSpPr>
          <p:cNvPr id="3" name="Título 1">
            <a:extLst>
              <a:ext uri="{FF2B5EF4-FFF2-40B4-BE49-F238E27FC236}">
                <a16:creationId xmlns:a16="http://schemas.microsoft.com/office/drawing/2014/main" id="{BF4F31CC-66B3-B6BE-E586-C4F776FFD0F3}"/>
              </a:ext>
            </a:extLst>
          </p:cNvPr>
          <p:cNvSpPr txBox="1">
            <a:spLocks/>
          </p:cNvSpPr>
          <p:nvPr/>
        </p:nvSpPr>
        <p:spPr>
          <a:xfrm>
            <a:off x="197963" y="0"/>
            <a:ext cx="10938657" cy="672170"/>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4" name="CuadroTexto 3">
            <a:extLst>
              <a:ext uri="{FF2B5EF4-FFF2-40B4-BE49-F238E27FC236}">
                <a16:creationId xmlns:a16="http://schemas.microsoft.com/office/drawing/2014/main" id="{CF857F54-A2F9-1B52-22BA-64CAB61A52A8}"/>
              </a:ext>
            </a:extLst>
          </p:cNvPr>
          <p:cNvSpPr txBox="1"/>
          <p:nvPr/>
        </p:nvSpPr>
        <p:spPr>
          <a:xfrm>
            <a:off x="756543" y="2316308"/>
            <a:ext cx="4986498" cy="3231654"/>
          </a:xfrm>
          <a:prstGeom prst="rect">
            <a:avLst/>
          </a:prstGeom>
          <a:noFill/>
        </p:spPr>
        <p:txBody>
          <a:bodyPr wrap="square" lIns="91440" tIns="45720" rIns="91440" bIns="45720" anchor="t">
            <a:spAutoFit/>
          </a:bodyPr>
          <a:lstStyle/>
          <a:p>
            <a:pPr algn="just"/>
            <a:r>
              <a:rPr lang="es-MX" sz="1200" dirty="0">
                <a:solidFill>
                  <a:schemeClr val="tx1">
                    <a:lumMod val="65000"/>
                    <a:lumOff val="35000"/>
                  </a:schemeClr>
                </a:solidFill>
              </a:rPr>
              <a:t>Ante</a:t>
            </a:r>
            <a:r>
              <a:rPr lang="es-MX" sz="1200" dirty="0">
                <a:solidFill>
                  <a:schemeClr val="tx1">
                    <a:lumMod val="65000"/>
                    <a:lumOff val="35000"/>
                  </a:schemeClr>
                </a:solidFill>
                <a:ea typeface="+mn-lt"/>
                <a:cs typeface="+mn-lt"/>
              </a:rPr>
              <a:t> la pregunta, los resultados muestran una valoración totalmente positiva. El </a:t>
            </a:r>
            <a:r>
              <a:rPr lang="es-MX" sz="1200" b="1" dirty="0">
                <a:solidFill>
                  <a:srgbClr val="186295"/>
                </a:solidFill>
                <a:ea typeface="+mn-lt"/>
                <a:cs typeface="+mn-lt"/>
              </a:rPr>
              <a:t>100% </a:t>
            </a:r>
            <a:r>
              <a:rPr lang="es-MX" sz="1200" dirty="0">
                <a:solidFill>
                  <a:schemeClr val="tx1">
                    <a:lumMod val="65000"/>
                    <a:lumOff val="35000"/>
                  </a:schemeClr>
                </a:solidFill>
                <a:ea typeface="+mn-lt"/>
                <a:cs typeface="+mn-lt"/>
              </a:rPr>
              <a:t>de los participantes manifestó que </a:t>
            </a:r>
            <a:r>
              <a:rPr lang="es-MX" sz="1200" b="1" dirty="0">
                <a:solidFill>
                  <a:schemeClr val="tx1">
                    <a:lumMod val="65000"/>
                    <a:lumOff val="35000"/>
                  </a:schemeClr>
                </a:solidFill>
                <a:ea typeface="+mn-lt"/>
                <a:cs typeface="+mn-lt"/>
              </a:rPr>
              <a:t>recomendaría la actividad </a:t>
            </a:r>
            <a:r>
              <a:rPr lang="es-MX" sz="1200" dirty="0">
                <a:solidFill>
                  <a:schemeClr val="tx1">
                    <a:lumMod val="65000"/>
                    <a:lumOff val="35000"/>
                  </a:schemeClr>
                </a:solidFill>
                <a:ea typeface="+mn-lt"/>
                <a:cs typeface="+mn-lt"/>
              </a:rPr>
              <a:t>a familiares o amigos para que también reciban esta información.</a:t>
            </a: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En detalle, el</a:t>
            </a:r>
            <a:r>
              <a:rPr lang="es-MX" sz="1200" b="1" dirty="0">
                <a:solidFill>
                  <a:srgbClr val="186295"/>
                </a:solidFill>
                <a:ea typeface="+mn-lt"/>
                <a:cs typeface="+mn-lt"/>
              </a:rPr>
              <a:t> 90% </a:t>
            </a:r>
            <a:r>
              <a:rPr lang="es-MX" sz="1200" dirty="0">
                <a:solidFill>
                  <a:schemeClr val="tx1">
                    <a:lumMod val="65000"/>
                    <a:lumOff val="35000"/>
                  </a:schemeClr>
                </a:solidFill>
                <a:ea typeface="+mn-lt"/>
                <a:cs typeface="+mn-lt"/>
              </a:rPr>
              <a:t>indicó que </a:t>
            </a:r>
            <a:r>
              <a:rPr lang="es-MX" sz="1200" b="1" dirty="0">
                <a:solidFill>
                  <a:schemeClr val="tx1">
                    <a:lumMod val="65000"/>
                    <a:lumOff val="35000"/>
                  </a:schemeClr>
                </a:solidFill>
                <a:ea typeface="+mn-lt"/>
                <a:cs typeface="+mn-lt"/>
              </a:rPr>
              <a:t>definitivamente la recomendaría</a:t>
            </a:r>
            <a:r>
              <a:rPr lang="es-MX" sz="1200" dirty="0">
                <a:solidFill>
                  <a:schemeClr val="tx1">
                    <a:lumMod val="65000"/>
                    <a:lumOff val="35000"/>
                  </a:schemeClr>
                </a:solidFill>
                <a:ea typeface="+mn-lt"/>
                <a:cs typeface="+mn-lt"/>
              </a:rPr>
              <a:t>, mientras que el </a:t>
            </a:r>
            <a:r>
              <a:rPr lang="es-MX" sz="1200" b="1" dirty="0">
                <a:solidFill>
                  <a:srgbClr val="186295"/>
                </a:solidFill>
                <a:ea typeface="+mn-lt"/>
                <a:cs typeface="+mn-lt"/>
              </a:rPr>
              <a:t>10%</a:t>
            </a:r>
            <a:r>
              <a:rPr lang="es-MX" sz="1200" dirty="0">
                <a:solidFill>
                  <a:schemeClr val="tx1">
                    <a:lumMod val="65000"/>
                    <a:lumOff val="35000"/>
                  </a:schemeClr>
                </a:solidFill>
                <a:ea typeface="+mn-lt"/>
                <a:cs typeface="+mn-lt"/>
              </a:rPr>
              <a:t> señaló que </a:t>
            </a:r>
            <a:r>
              <a:rPr lang="es-MX" sz="1200" b="1" dirty="0">
                <a:solidFill>
                  <a:schemeClr val="tx1">
                    <a:lumMod val="65000"/>
                    <a:lumOff val="35000"/>
                  </a:schemeClr>
                </a:solidFill>
                <a:ea typeface="+mn-lt"/>
                <a:cs typeface="+mn-lt"/>
              </a:rPr>
              <a:t>probablemente lo haría</a:t>
            </a:r>
            <a:r>
              <a:rPr lang="es-MX" sz="1200" dirty="0">
                <a:solidFill>
                  <a:schemeClr val="tx1">
                    <a:lumMod val="65000"/>
                    <a:lumOff val="35000"/>
                  </a:schemeClr>
                </a:solidFill>
                <a:ea typeface="+mn-lt"/>
                <a:cs typeface="+mn-lt"/>
              </a:rPr>
              <a:t>. Estos resultados reflejan un alto nivel de satisfacción frente a la actividad y evidencian el interés de los asistentes por compartir los conocimientos adquiridos con otras personas.</a:t>
            </a:r>
            <a:endParaRPr lang="es-MX" dirty="0">
              <a:solidFill>
                <a:schemeClr val="tx1">
                  <a:lumMod val="65000"/>
                  <a:lumOff val="35000"/>
                </a:schemeClr>
              </a:solidFill>
              <a:ea typeface="+mn-lt"/>
              <a:cs typeface="+mn-lt"/>
            </a:endParaRP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En conjunto, los resultados confirman que la actividad desarrollada por Fogafín cuenta con un </a:t>
            </a:r>
            <a:r>
              <a:rPr lang="es-MX" sz="1200" b="1" dirty="0">
                <a:solidFill>
                  <a:schemeClr val="tx1">
                    <a:lumMod val="65000"/>
                    <a:lumOff val="35000"/>
                  </a:schemeClr>
                </a:solidFill>
                <a:ea typeface="+mn-lt"/>
                <a:cs typeface="+mn-lt"/>
              </a:rPr>
              <a:t>alto potencial de difusión a través del voz a voz</a:t>
            </a:r>
            <a:r>
              <a:rPr lang="es-MX" sz="1200" dirty="0">
                <a:solidFill>
                  <a:schemeClr val="tx1">
                    <a:lumMod val="65000"/>
                    <a:lumOff val="35000"/>
                  </a:schemeClr>
                </a:solidFill>
                <a:ea typeface="+mn-lt"/>
                <a:cs typeface="+mn-lt"/>
              </a:rPr>
              <a:t> y fortalece el alcance de las acciones de educación financiera.</a:t>
            </a:r>
            <a:endParaRPr lang="es-MX" dirty="0">
              <a:solidFill>
                <a:schemeClr val="tx1">
                  <a:lumMod val="65000"/>
                  <a:lumOff val="35000"/>
                </a:schemeClr>
              </a:solidFill>
              <a:ea typeface="+mn-lt"/>
              <a:cs typeface="+mn-lt"/>
            </a:endParaRPr>
          </a:p>
          <a:p>
            <a:pPr algn="just">
              <a:defRPr/>
            </a:pPr>
            <a:endParaRPr lang="es-MX" sz="1200" dirty="0">
              <a:solidFill>
                <a:schemeClr val="tx1">
                  <a:lumMod val="65000"/>
                  <a:lumOff val="35000"/>
                </a:schemeClr>
              </a:solidFill>
            </a:endParaRPr>
          </a:p>
        </p:txBody>
      </p:sp>
      <p:sp>
        <p:nvSpPr>
          <p:cNvPr id="5" name="Freeform 8">
            <a:extLst>
              <a:ext uri="{FF2B5EF4-FFF2-40B4-BE49-F238E27FC236}">
                <a16:creationId xmlns:a16="http://schemas.microsoft.com/office/drawing/2014/main" id="{A6F3A219-1C43-FF5E-C211-DB88CD6F9EBF}"/>
              </a:ext>
            </a:extLst>
          </p:cNvPr>
          <p:cNvSpPr>
            <a:spLocks noEditPoints="1"/>
          </p:cNvSpPr>
          <p:nvPr/>
        </p:nvSpPr>
        <p:spPr bwMode="auto">
          <a:xfrm>
            <a:off x="6391848"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8">
            <a:extLst>
              <a:ext uri="{FF2B5EF4-FFF2-40B4-BE49-F238E27FC236}">
                <a16:creationId xmlns:a16="http://schemas.microsoft.com/office/drawing/2014/main" id="{C113EC90-B9D0-E62D-62EE-3E7FAB26C22D}"/>
              </a:ext>
            </a:extLst>
          </p:cNvPr>
          <p:cNvSpPr>
            <a:spLocks noEditPoints="1"/>
          </p:cNvSpPr>
          <p:nvPr/>
        </p:nvSpPr>
        <p:spPr bwMode="auto">
          <a:xfrm>
            <a:off x="6766498"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8">
            <a:extLst>
              <a:ext uri="{FF2B5EF4-FFF2-40B4-BE49-F238E27FC236}">
                <a16:creationId xmlns:a16="http://schemas.microsoft.com/office/drawing/2014/main" id="{F28C3335-AD14-4CFB-AF25-9A6B25D51A90}"/>
              </a:ext>
            </a:extLst>
          </p:cNvPr>
          <p:cNvSpPr>
            <a:spLocks noEditPoints="1"/>
          </p:cNvSpPr>
          <p:nvPr/>
        </p:nvSpPr>
        <p:spPr bwMode="auto">
          <a:xfrm>
            <a:off x="7141148"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8">
            <a:extLst>
              <a:ext uri="{FF2B5EF4-FFF2-40B4-BE49-F238E27FC236}">
                <a16:creationId xmlns:a16="http://schemas.microsoft.com/office/drawing/2014/main" id="{3359B0D7-3173-9596-564D-99E5344F7E01}"/>
              </a:ext>
            </a:extLst>
          </p:cNvPr>
          <p:cNvSpPr>
            <a:spLocks noEditPoints="1"/>
          </p:cNvSpPr>
          <p:nvPr/>
        </p:nvSpPr>
        <p:spPr bwMode="auto">
          <a:xfrm>
            <a:off x="7515798"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a:extLst>
              <a:ext uri="{FF2B5EF4-FFF2-40B4-BE49-F238E27FC236}">
                <a16:creationId xmlns:a16="http://schemas.microsoft.com/office/drawing/2014/main" id="{A06759C3-3B10-1C64-94BB-0E5240ADA6B9}"/>
              </a:ext>
            </a:extLst>
          </p:cNvPr>
          <p:cNvSpPr>
            <a:spLocks noEditPoints="1"/>
          </p:cNvSpPr>
          <p:nvPr/>
        </p:nvSpPr>
        <p:spPr bwMode="auto">
          <a:xfrm>
            <a:off x="791258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8">
            <a:extLst>
              <a:ext uri="{FF2B5EF4-FFF2-40B4-BE49-F238E27FC236}">
                <a16:creationId xmlns:a16="http://schemas.microsoft.com/office/drawing/2014/main" id="{1C6B855A-9D7C-C387-4B12-80023D59FB61}"/>
              </a:ext>
            </a:extLst>
          </p:cNvPr>
          <p:cNvSpPr>
            <a:spLocks noEditPoints="1"/>
          </p:cNvSpPr>
          <p:nvPr/>
        </p:nvSpPr>
        <p:spPr bwMode="auto">
          <a:xfrm>
            <a:off x="828723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8">
            <a:extLst>
              <a:ext uri="{FF2B5EF4-FFF2-40B4-BE49-F238E27FC236}">
                <a16:creationId xmlns:a16="http://schemas.microsoft.com/office/drawing/2014/main" id="{3104E0E1-2EEB-0E0D-DCDD-0764B7FC426C}"/>
              </a:ext>
            </a:extLst>
          </p:cNvPr>
          <p:cNvSpPr>
            <a:spLocks noEditPoints="1"/>
          </p:cNvSpPr>
          <p:nvPr/>
        </p:nvSpPr>
        <p:spPr bwMode="auto">
          <a:xfrm>
            <a:off x="866188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8">
            <a:extLst>
              <a:ext uri="{FF2B5EF4-FFF2-40B4-BE49-F238E27FC236}">
                <a16:creationId xmlns:a16="http://schemas.microsoft.com/office/drawing/2014/main" id="{53EA2E39-07D3-0009-C832-2E55243EA718}"/>
              </a:ext>
            </a:extLst>
          </p:cNvPr>
          <p:cNvSpPr>
            <a:spLocks noEditPoints="1"/>
          </p:cNvSpPr>
          <p:nvPr/>
        </p:nvSpPr>
        <p:spPr bwMode="auto">
          <a:xfrm>
            <a:off x="903653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8">
            <a:extLst>
              <a:ext uri="{FF2B5EF4-FFF2-40B4-BE49-F238E27FC236}">
                <a16:creationId xmlns:a16="http://schemas.microsoft.com/office/drawing/2014/main" id="{B5941838-012C-F072-FA94-66DC03587FBB}"/>
              </a:ext>
            </a:extLst>
          </p:cNvPr>
          <p:cNvSpPr>
            <a:spLocks noEditPoints="1"/>
          </p:cNvSpPr>
          <p:nvPr/>
        </p:nvSpPr>
        <p:spPr bwMode="auto">
          <a:xfrm>
            <a:off x="941118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8">
            <a:extLst>
              <a:ext uri="{FF2B5EF4-FFF2-40B4-BE49-F238E27FC236}">
                <a16:creationId xmlns:a16="http://schemas.microsoft.com/office/drawing/2014/main" id="{E19FF16A-5EF6-9BD1-F7AF-E7750BE1700A}"/>
              </a:ext>
            </a:extLst>
          </p:cNvPr>
          <p:cNvSpPr>
            <a:spLocks noEditPoints="1"/>
          </p:cNvSpPr>
          <p:nvPr/>
        </p:nvSpPr>
        <p:spPr bwMode="auto">
          <a:xfrm>
            <a:off x="9785839" y="2571677"/>
            <a:ext cx="272752" cy="707886"/>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8">
            <a:extLst>
              <a:ext uri="{FF2B5EF4-FFF2-40B4-BE49-F238E27FC236}">
                <a16:creationId xmlns:a16="http://schemas.microsoft.com/office/drawing/2014/main" id="{CA57C7E8-01B9-7936-306B-9066B8298E0F}"/>
              </a:ext>
            </a:extLst>
          </p:cNvPr>
          <p:cNvSpPr>
            <a:spLocks noEditPoints="1"/>
          </p:cNvSpPr>
          <p:nvPr/>
        </p:nvSpPr>
        <p:spPr bwMode="auto">
          <a:xfrm>
            <a:off x="7562739"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rgbClr val="FFA1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8">
            <a:extLst>
              <a:ext uri="{FF2B5EF4-FFF2-40B4-BE49-F238E27FC236}">
                <a16:creationId xmlns:a16="http://schemas.microsoft.com/office/drawing/2014/main" id="{1246D298-77D5-EABB-DA3A-6401A33C8A42}"/>
              </a:ext>
            </a:extLst>
          </p:cNvPr>
          <p:cNvSpPr>
            <a:spLocks noEditPoints="1"/>
          </p:cNvSpPr>
          <p:nvPr/>
        </p:nvSpPr>
        <p:spPr bwMode="auto">
          <a:xfrm>
            <a:off x="7937389"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8">
            <a:extLst>
              <a:ext uri="{FF2B5EF4-FFF2-40B4-BE49-F238E27FC236}">
                <a16:creationId xmlns:a16="http://schemas.microsoft.com/office/drawing/2014/main" id="{28583047-E834-807E-EE5D-CCD3A2EA575C}"/>
              </a:ext>
            </a:extLst>
          </p:cNvPr>
          <p:cNvSpPr>
            <a:spLocks noEditPoints="1"/>
          </p:cNvSpPr>
          <p:nvPr/>
        </p:nvSpPr>
        <p:spPr bwMode="auto">
          <a:xfrm>
            <a:off x="8312039"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8">
            <a:extLst>
              <a:ext uri="{FF2B5EF4-FFF2-40B4-BE49-F238E27FC236}">
                <a16:creationId xmlns:a16="http://schemas.microsoft.com/office/drawing/2014/main" id="{6C62C92A-44D0-0BDB-954A-DF8810EA9059}"/>
              </a:ext>
            </a:extLst>
          </p:cNvPr>
          <p:cNvSpPr>
            <a:spLocks noEditPoints="1"/>
          </p:cNvSpPr>
          <p:nvPr/>
        </p:nvSpPr>
        <p:spPr bwMode="auto">
          <a:xfrm>
            <a:off x="8686689"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8">
            <a:extLst>
              <a:ext uri="{FF2B5EF4-FFF2-40B4-BE49-F238E27FC236}">
                <a16:creationId xmlns:a16="http://schemas.microsoft.com/office/drawing/2014/main" id="{F0B71961-29A0-E519-2B4A-52D64CA67066}"/>
              </a:ext>
            </a:extLst>
          </p:cNvPr>
          <p:cNvSpPr>
            <a:spLocks noEditPoints="1"/>
          </p:cNvSpPr>
          <p:nvPr/>
        </p:nvSpPr>
        <p:spPr bwMode="auto">
          <a:xfrm>
            <a:off x="908348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8">
            <a:extLst>
              <a:ext uri="{FF2B5EF4-FFF2-40B4-BE49-F238E27FC236}">
                <a16:creationId xmlns:a16="http://schemas.microsoft.com/office/drawing/2014/main" id="{ABEF6E95-CE9A-D538-FE52-B472E1848ADF}"/>
              </a:ext>
            </a:extLst>
          </p:cNvPr>
          <p:cNvSpPr>
            <a:spLocks noEditPoints="1"/>
          </p:cNvSpPr>
          <p:nvPr/>
        </p:nvSpPr>
        <p:spPr bwMode="auto">
          <a:xfrm>
            <a:off x="945813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8">
            <a:extLst>
              <a:ext uri="{FF2B5EF4-FFF2-40B4-BE49-F238E27FC236}">
                <a16:creationId xmlns:a16="http://schemas.microsoft.com/office/drawing/2014/main" id="{EA7F9EC3-F5D1-7A59-ED41-A3F2A467E16E}"/>
              </a:ext>
            </a:extLst>
          </p:cNvPr>
          <p:cNvSpPr>
            <a:spLocks noEditPoints="1"/>
          </p:cNvSpPr>
          <p:nvPr/>
        </p:nvSpPr>
        <p:spPr bwMode="auto">
          <a:xfrm>
            <a:off x="983278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85000"/>
                </a:schemeClr>
              </a:solidFill>
            </a:endParaRPr>
          </a:p>
        </p:txBody>
      </p:sp>
      <p:sp>
        <p:nvSpPr>
          <p:cNvPr id="22" name="Freeform 8">
            <a:extLst>
              <a:ext uri="{FF2B5EF4-FFF2-40B4-BE49-F238E27FC236}">
                <a16:creationId xmlns:a16="http://schemas.microsoft.com/office/drawing/2014/main" id="{D8A30A05-5F7E-105D-3FD0-A705B5FDB726}"/>
              </a:ext>
            </a:extLst>
          </p:cNvPr>
          <p:cNvSpPr>
            <a:spLocks noEditPoints="1"/>
          </p:cNvSpPr>
          <p:nvPr/>
        </p:nvSpPr>
        <p:spPr bwMode="auto">
          <a:xfrm>
            <a:off x="1020743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8">
            <a:extLst>
              <a:ext uri="{FF2B5EF4-FFF2-40B4-BE49-F238E27FC236}">
                <a16:creationId xmlns:a16="http://schemas.microsoft.com/office/drawing/2014/main" id="{6B7DC137-2CD4-84A4-50A6-DEDE4E1B6659}"/>
              </a:ext>
            </a:extLst>
          </p:cNvPr>
          <p:cNvSpPr>
            <a:spLocks noEditPoints="1"/>
          </p:cNvSpPr>
          <p:nvPr/>
        </p:nvSpPr>
        <p:spPr bwMode="auto">
          <a:xfrm>
            <a:off x="1058208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8">
            <a:extLst>
              <a:ext uri="{FF2B5EF4-FFF2-40B4-BE49-F238E27FC236}">
                <a16:creationId xmlns:a16="http://schemas.microsoft.com/office/drawing/2014/main" id="{023E94E0-1510-4120-C53C-6639565F5508}"/>
              </a:ext>
            </a:extLst>
          </p:cNvPr>
          <p:cNvSpPr>
            <a:spLocks noEditPoints="1"/>
          </p:cNvSpPr>
          <p:nvPr/>
        </p:nvSpPr>
        <p:spPr bwMode="auto">
          <a:xfrm>
            <a:off x="10956730" y="3578438"/>
            <a:ext cx="272752" cy="769441"/>
          </a:xfrm>
          <a:custGeom>
            <a:avLst/>
            <a:gdLst>
              <a:gd name="T0" fmla="*/ 3947 w 5642"/>
              <a:gd name="T1" fmla="*/ 1604 h 15951"/>
              <a:gd name="T2" fmla="*/ 3853 w 5642"/>
              <a:gd name="T3" fmla="*/ 1914 h 15951"/>
              <a:gd name="T4" fmla="*/ 3691 w 5642"/>
              <a:gd name="T5" fmla="*/ 2203 h 15951"/>
              <a:gd name="T6" fmla="*/ 3473 w 5642"/>
              <a:gd name="T7" fmla="*/ 2455 h 15951"/>
              <a:gd name="T8" fmla="*/ 3228 w 5642"/>
              <a:gd name="T9" fmla="*/ 2624 h 15951"/>
              <a:gd name="T10" fmla="*/ 2956 w 5642"/>
              <a:gd name="T11" fmla="*/ 2710 h 15951"/>
              <a:gd name="T12" fmla="*/ 2665 w 5642"/>
              <a:gd name="T13" fmla="*/ 2710 h 15951"/>
              <a:gd name="T14" fmla="*/ 2394 w 5642"/>
              <a:gd name="T15" fmla="*/ 2624 h 15951"/>
              <a:gd name="T16" fmla="*/ 2148 w 5642"/>
              <a:gd name="T17" fmla="*/ 2455 h 15951"/>
              <a:gd name="T18" fmla="*/ 1930 w 5642"/>
              <a:gd name="T19" fmla="*/ 2203 h 15951"/>
              <a:gd name="T20" fmla="*/ 1768 w 5642"/>
              <a:gd name="T21" fmla="*/ 1914 h 15951"/>
              <a:gd name="T22" fmla="*/ 1674 w 5642"/>
              <a:gd name="T23" fmla="*/ 1604 h 15951"/>
              <a:gd name="T24" fmla="*/ 1647 w 5642"/>
              <a:gd name="T25" fmla="*/ 1272 h 15951"/>
              <a:gd name="T26" fmla="*/ 1688 w 5642"/>
              <a:gd name="T27" fmla="*/ 952 h 15951"/>
              <a:gd name="T28" fmla="*/ 1793 w 5642"/>
              <a:gd name="T29" fmla="*/ 664 h 15951"/>
              <a:gd name="T30" fmla="*/ 1964 w 5642"/>
              <a:gd name="T31" fmla="*/ 408 h 15951"/>
              <a:gd name="T32" fmla="*/ 2188 w 5642"/>
              <a:gd name="T33" fmla="*/ 199 h 15951"/>
              <a:gd name="T34" fmla="*/ 2440 w 5642"/>
              <a:gd name="T35" fmla="*/ 63 h 15951"/>
              <a:gd name="T36" fmla="*/ 2721 w 5642"/>
              <a:gd name="T37" fmla="*/ 3 h 15951"/>
              <a:gd name="T38" fmla="*/ 3013 w 5642"/>
              <a:gd name="T39" fmla="*/ 18 h 15951"/>
              <a:gd name="T40" fmla="*/ 3279 w 5642"/>
              <a:gd name="T41" fmla="*/ 109 h 15951"/>
              <a:gd name="T42" fmla="*/ 3519 w 5642"/>
              <a:gd name="T43" fmla="*/ 273 h 15951"/>
              <a:gd name="T44" fmla="*/ 3728 w 5642"/>
              <a:gd name="T45" fmla="*/ 507 h 15951"/>
              <a:gd name="T46" fmla="*/ 3877 w 5642"/>
              <a:gd name="T47" fmla="*/ 776 h 15951"/>
              <a:gd name="T48" fmla="*/ 3958 w 5642"/>
              <a:gd name="T49" fmla="*/ 1076 h 15951"/>
              <a:gd name="T50" fmla="*/ 5640 w 5642"/>
              <a:gd name="T51" fmla="*/ 9191 h 15951"/>
              <a:gd name="T52" fmla="*/ 5568 w 5642"/>
              <a:gd name="T53" fmla="*/ 9510 h 15951"/>
              <a:gd name="T54" fmla="*/ 5390 w 5642"/>
              <a:gd name="T55" fmla="*/ 9702 h 15951"/>
              <a:gd name="T56" fmla="*/ 5107 w 5642"/>
              <a:gd name="T57" fmla="*/ 9766 h 15951"/>
              <a:gd name="T58" fmla="*/ 4825 w 5642"/>
              <a:gd name="T59" fmla="*/ 9702 h 15951"/>
              <a:gd name="T60" fmla="*/ 4648 w 5642"/>
              <a:gd name="T61" fmla="*/ 9510 h 15951"/>
              <a:gd name="T62" fmla="*/ 4573 w 5642"/>
              <a:gd name="T63" fmla="*/ 9191 h 15951"/>
              <a:gd name="T64" fmla="*/ 4293 w 5642"/>
              <a:gd name="T65" fmla="*/ 15485 h 15951"/>
              <a:gd name="T66" fmla="*/ 4164 w 5642"/>
              <a:gd name="T67" fmla="*/ 15766 h 15951"/>
              <a:gd name="T68" fmla="*/ 3906 w 5642"/>
              <a:gd name="T69" fmla="*/ 15920 h 15951"/>
              <a:gd name="T70" fmla="*/ 3532 w 5642"/>
              <a:gd name="T71" fmla="*/ 15946 h 15951"/>
              <a:gd name="T72" fmla="*/ 3225 w 5642"/>
              <a:gd name="T73" fmla="*/ 15843 h 15951"/>
              <a:gd name="T74" fmla="*/ 3045 w 5642"/>
              <a:gd name="T75" fmla="*/ 15613 h 15951"/>
              <a:gd name="T76" fmla="*/ 2994 w 5642"/>
              <a:gd name="T77" fmla="*/ 9038 h 15951"/>
              <a:gd name="T78" fmla="*/ 2608 w 5642"/>
              <a:gd name="T79" fmla="*/ 15582 h 15951"/>
              <a:gd name="T80" fmla="*/ 2441 w 5642"/>
              <a:gd name="T81" fmla="*/ 15825 h 15951"/>
              <a:gd name="T82" fmla="*/ 2146 w 5642"/>
              <a:gd name="T83" fmla="*/ 15941 h 15951"/>
              <a:gd name="T84" fmla="*/ 1769 w 5642"/>
              <a:gd name="T85" fmla="*/ 15928 h 15951"/>
              <a:gd name="T86" fmla="*/ 1498 w 5642"/>
              <a:gd name="T87" fmla="*/ 15787 h 15951"/>
              <a:gd name="T88" fmla="*/ 1356 w 5642"/>
              <a:gd name="T89" fmla="*/ 15519 h 15951"/>
              <a:gd name="T90" fmla="*/ 1069 w 5642"/>
              <a:gd name="T91" fmla="*/ 9152 h 15951"/>
              <a:gd name="T92" fmla="*/ 1007 w 5642"/>
              <a:gd name="T93" fmla="*/ 9484 h 15951"/>
              <a:gd name="T94" fmla="*/ 840 w 5642"/>
              <a:gd name="T95" fmla="*/ 9689 h 15951"/>
              <a:gd name="T96" fmla="*/ 568 w 5642"/>
              <a:gd name="T97" fmla="*/ 9765 h 15951"/>
              <a:gd name="T98" fmla="*/ 276 w 5642"/>
              <a:gd name="T99" fmla="*/ 9714 h 15951"/>
              <a:gd name="T100" fmla="*/ 87 w 5642"/>
              <a:gd name="T101" fmla="*/ 9535 h 15951"/>
              <a:gd name="T102" fmla="*/ 5 w 5642"/>
              <a:gd name="T103" fmla="*/ 9228 h 15951"/>
              <a:gd name="T104" fmla="*/ 51 w 5642"/>
              <a:gd name="T105" fmla="*/ 3663 h 15951"/>
              <a:gd name="T106" fmla="*/ 365 w 5642"/>
              <a:gd name="T107" fmla="*/ 3159 h 15951"/>
              <a:gd name="T108" fmla="*/ 966 w 5642"/>
              <a:gd name="T109" fmla="*/ 2895 h 15951"/>
              <a:gd name="T110" fmla="*/ 4449 w 5642"/>
              <a:gd name="T111" fmla="*/ 2863 h 15951"/>
              <a:gd name="T112" fmla="*/ 5130 w 5642"/>
              <a:gd name="T113" fmla="*/ 3055 h 15951"/>
              <a:gd name="T114" fmla="*/ 5527 w 5642"/>
              <a:gd name="T115" fmla="*/ 3487 h 15951"/>
              <a:gd name="T116" fmla="*/ 5642 w 5642"/>
              <a:gd name="T117" fmla="*/ 9112 h 1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2" h="15951">
                <a:moveTo>
                  <a:pt x="3974" y="1306"/>
                </a:moveTo>
                <a:lnTo>
                  <a:pt x="3974" y="1340"/>
                </a:lnTo>
                <a:lnTo>
                  <a:pt x="3973" y="1373"/>
                </a:lnTo>
                <a:lnTo>
                  <a:pt x="3971" y="1407"/>
                </a:lnTo>
                <a:lnTo>
                  <a:pt x="3969" y="1440"/>
                </a:lnTo>
                <a:lnTo>
                  <a:pt x="3966" y="1473"/>
                </a:lnTo>
                <a:lnTo>
                  <a:pt x="3962" y="1506"/>
                </a:lnTo>
                <a:lnTo>
                  <a:pt x="3958" y="1538"/>
                </a:lnTo>
                <a:lnTo>
                  <a:pt x="3953" y="1572"/>
                </a:lnTo>
                <a:lnTo>
                  <a:pt x="3947" y="1604"/>
                </a:lnTo>
                <a:lnTo>
                  <a:pt x="3941" y="1636"/>
                </a:lnTo>
                <a:lnTo>
                  <a:pt x="3934" y="1667"/>
                </a:lnTo>
                <a:lnTo>
                  <a:pt x="3926" y="1699"/>
                </a:lnTo>
                <a:lnTo>
                  <a:pt x="3918" y="1730"/>
                </a:lnTo>
                <a:lnTo>
                  <a:pt x="3909" y="1761"/>
                </a:lnTo>
                <a:lnTo>
                  <a:pt x="3899" y="1792"/>
                </a:lnTo>
                <a:lnTo>
                  <a:pt x="3888" y="1823"/>
                </a:lnTo>
                <a:lnTo>
                  <a:pt x="3877" y="1854"/>
                </a:lnTo>
                <a:lnTo>
                  <a:pt x="3866" y="1884"/>
                </a:lnTo>
                <a:lnTo>
                  <a:pt x="3853" y="1914"/>
                </a:lnTo>
                <a:lnTo>
                  <a:pt x="3840" y="1944"/>
                </a:lnTo>
                <a:lnTo>
                  <a:pt x="3826" y="1973"/>
                </a:lnTo>
                <a:lnTo>
                  <a:pt x="3812" y="2003"/>
                </a:lnTo>
                <a:lnTo>
                  <a:pt x="3797" y="2032"/>
                </a:lnTo>
                <a:lnTo>
                  <a:pt x="3781" y="2061"/>
                </a:lnTo>
                <a:lnTo>
                  <a:pt x="3764" y="2089"/>
                </a:lnTo>
                <a:lnTo>
                  <a:pt x="3746" y="2119"/>
                </a:lnTo>
                <a:lnTo>
                  <a:pt x="3728" y="2147"/>
                </a:lnTo>
                <a:lnTo>
                  <a:pt x="3710" y="2175"/>
                </a:lnTo>
                <a:lnTo>
                  <a:pt x="3691" y="2203"/>
                </a:lnTo>
                <a:lnTo>
                  <a:pt x="3671" y="2230"/>
                </a:lnTo>
                <a:lnTo>
                  <a:pt x="3650" y="2258"/>
                </a:lnTo>
                <a:lnTo>
                  <a:pt x="3629" y="2285"/>
                </a:lnTo>
                <a:lnTo>
                  <a:pt x="3607" y="2312"/>
                </a:lnTo>
                <a:lnTo>
                  <a:pt x="3586" y="2338"/>
                </a:lnTo>
                <a:lnTo>
                  <a:pt x="3564" y="2363"/>
                </a:lnTo>
                <a:lnTo>
                  <a:pt x="3542" y="2387"/>
                </a:lnTo>
                <a:lnTo>
                  <a:pt x="3519" y="2411"/>
                </a:lnTo>
                <a:lnTo>
                  <a:pt x="3496" y="2433"/>
                </a:lnTo>
                <a:lnTo>
                  <a:pt x="3473" y="2455"/>
                </a:lnTo>
                <a:lnTo>
                  <a:pt x="3449" y="2476"/>
                </a:lnTo>
                <a:lnTo>
                  <a:pt x="3426" y="2496"/>
                </a:lnTo>
                <a:lnTo>
                  <a:pt x="3402" y="2515"/>
                </a:lnTo>
                <a:lnTo>
                  <a:pt x="3378" y="2533"/>
                </a:lnTo>
                <a:lnTo>
                  <a:pt x="3353" y="2550"/>
                </a:lnTo>
                <a:lnTo>
                  <a:pt x="3329" y="2567"/>
                </a:lnTo>
                <a:lnTo>
                  <a:pt x="3304" y="2582"/>
                </a:lnTo>
                <a:lnTo>
                  <a:pt x="3279" y="2597"/>
                </a:lnTo>
                <a:lnTo>
                  <a:pt x="3254" y="2611"/>
                </a:lnTo>
                <a:lnTo>
                  <a:pt x="3228" y="2624"/>
                </a:lnTo>
                <a:lnTo>
                  <a:pt x="3202" y="2637"/>
                </a:lnTo>
                <a:lnTo>
                  <a:pt x="3176" y="2648"/>
                </a:lnTo>
                <a:lnTo>
                  <a:pt x="3149" y="2659"/>
                </a:lnTo>
                <a:lnTo>
                  <a:pt x="3122" y="2668"/>
                </a:lnTo>
                <a:lnTo>
                  <a:pt x="3095" y="2677"/>
                </a:lnTo>
                <a:lnTo>
                  <a:pt x="3068" y="2685"/>
                </a:lnTo>
                <a:lnTo>
                  <a:pt x="3040" y="2694"/>
                </a:lnTo>
                <a:lnTo>
                  <a:pt x="3013" y="2700"/>
                </a:lnTo>
                <a:lnTo>
                  <a:pt x="2985" y="2705"/>
                </a:lnTo>
                <a:lnTo>
                  <a:pt x="2956" y="2710"/>
                </a:lnTo>
                <a:lnTo>
                  <a:pt x="2928" y="2714"/>
                </a:lnTo>
                <a:lnTo>
                  <a:pt x="2899" y="2717"/>
                </a:lnTo>
                <a:lnTo>
                  <a:pt x="2870" y="2719"/>
                </a:lnTo>
                <a:lnTo>
                  <a:pt x="2840" y="2720"/>
                </a:lnTo>
                <a:lnTo>
                  <a:pt x="2810" y="2721"/>
                </a:lnTo>
                <a:lnTo>
                  <a:pt x="2781" y="2720"/>
                </a:lnTo>
                <a:lnTo>
                  <a:pt x="2751" y="2719"/>
                </a:lnTo>
                <a:lnTo>
                  <a:pt x="2722" y="2717"/>
                </a:lnTo>
                <a:lnTo>
                  <a:pt x="2694" y="2714"/>
                </a:lnTo>
                <a:lnTo>
                  <a:pt x="2665" y="2710"/>
                </a:lnTo>
                <a:lnTo>
                  <a:pt x="2637" y="2705"/>
                </a:lnTo>
                <a:lnTo>
                  <a:pt x="2609" y="2700"/>
                </a:lnTo>
                <a:lnTo>
                  <a:pt x="2581" y="2694"/>
                </a:lnTo>
                <a:lnTo>
                  <a:pt x="2553" y="2685"/>
                </a:lnTo>
                <a:lnTo>
                  <a:pt x="2526" y="2677"/>
                </a:lnTo>
                <a:lnTo>
                  <a:pt x="2499" y="2668"/>
                </a:lnTo>
                <a:lnTo>
                  <a:pt x="2472" y="2659"/>
                </a:lnTo>
                <a:lnTo>
                  <a:pt x="2446" y="2648"/>
                </a:lnTo>
                <a:lnTo>
                  <a:pt x="2419" y="2637"/>
                </a:lnTo>
                <a:lnTo>
                  <a:pt x="2394" y="2624"/>
                </a:lnTo>
                <a:lnTo>
                  <a:pt x="2368" y="2611"/>
                </a:lnTo>
                <a:lnTo>
                  <a:pt x="2343" y="2597"/>
                </a:lnTo>
                <a:lnTo>
                  <a:pt x="2317" y="2582"/>
                </a:lnTo>
                <a:lnTo>
                  <a:pt x="2293" y="2567"/>
                </a:lnTo>
                <a:lnTo>
                  <a:pt x="2267" y="2550"/>
                </a:lnTo>
                <a:lnTo>
                  <a:pt x="2243" y="2533"/>
                </a:lnTo>
                <a:lnTo>
                  <a:pt x="2219" y="2515"/>
                </a:lnTo>
                <a:lnTo>
                  <a:pt x="2195" y="2496"/>
                </a:lnTo>
                <a:lnTo>
                  <a:pt x="2171" y="2476"/>
                </a:lnTo>
                <a:lnTo>
                  <a:pt x="2148" y="2455"/>
                </a:lnTo>
                <a:lnTo>
                  <a:pt x="2125" y="2433"/>
                </a:lnTo>
                <a:lnTo>
                  <a:pt x="2102" y="2411"/>
                </a:lnTo>
                <a:lnTo>
                  <a:pt x="2080" y="2387"/>
                </a:lnTo>
                <a:lnTo>
                  <a:pt x="2058" y="2363"/>
                </a:lnTo>
                <a:lnTo>
                  <a:pt x="2036" y="2338"/>
                </a:lnTo>
                <a:lnTo>
                  <a:pt x="2014" y="2312"/>
                </a:lnTo>
                <a:lnTo>
                  <a:pt x="1993" y="2285"/>
                </a:lnTo>
                <a:lnTo>
                  <a:pt x="1970" y="2258"/>
                </a:lnTo>
                <a:lnTo>
                  <a:pt x="1950" y="2230"/>
                </a:lnTo>
                <a:lnTo>
                  <a:pt x="1930" y="2203"/>
                </a:lnTo>
                <a:lnTo>
                  <a:pt x="1911" y="2175"/>
                </a:lnTo>
                <a:lnTo>
                  <a:pt x="1892" y="2147"/>
                </a:lnTo>
                <a:lnTo>
                  <a:pt x="1874" y="2119"/>
                </a:lnTo>
                <a:lnTo>
                  <a:pt x="1857" y="2089"/>
                </a:lnTo>
                <a:lnTo>
                  <a:pt x="1841" y="2061"/>
                </a:lnTo>
                <a:lnTo>
                  <a:pt x="1825" y="2032"/>
                </a:lnTo>
                <a:lnTo>
                  <a:pt x="1810" y="2003"/>
                </a:lnTo>
                <a:lnTo>
                  <a:pt x="1795" y="1973"/>
                </a:lnTo>
                <a:lnTo>
                  <a:pt x="1781" y="1944"/>
                </a:lnTo>
                <a:lnTo>
                  <a:pt x="1768" y="1914"/>
                </a:lnTo>
                <a:lnTo>
                  <a:pt x="1756" y="1884"/>
                </a:lnTo>
                <a:lnTo>
                  <a:pt x="1744" y="1854"/>
                </a:lnTo>
                <a:lnTo>
                  <a:pt x="1733" y="1823"/>
                </a:lnTo>
                <a:lnTo>
                  <a:pt x="1723" y="1792"/>
                </a:lnTo>
                <a:lnTo>
                  <a:pt x="1713" y="1761"/>
                </a:lnTo>
                <a:lnTo>
                  <a:pt x="1704" y="1730"/>
                </a:lnTo>
                <a:lnTo>
                  <a:pt x="1696" y="1699"/>
                </a:lnTo>
                <a:lnTo>
                  <a:pt x="1688" y="1667"/>
                </a:lnTo>
                <a:lnTo>
                  <a:pt x="1681" y="1636"/>
                </a:lnTo>
                <a:lnTo>
                  <a:pt x="1674" y="1604"/>
                </a:lnTo>
                <a:lnTo>
                  <a:pt x="1668" y="1572"/>
                </a:lnTo>
                <a:lnTo>
                  <a:pt x="1663" y="1538"/>
                </a:lnTo>
                <a:lnTo>
                  <a:pt x="1658" y="1506"/>
                </a:lnTo>
                <a:lnTo>
                  <a:pt x="1655" y="1473"/>
                </a:lnTo>
                <a:lnTo>
                  <a:pt x="1652" y="1440"/>
                </a:lnTo>
                <a:lnTo>
                  <a:pt x="1650" y="1407"/>
                </a:lnTo>
                <a:lnTo>
                  <a:pt x="1648" y="1373"/>
                </a:lnTo>
                <a:lnTo>
                  <a:pt x="1647" y="1340"/>
                </a:lnTo>
                <a:lnTo>
                  <a:pt x="1646" y="1306"/>
                </a:lnTo>
                <a:lnTo>
                  <a:pt x="1647" y="1272"/>
                </a:lnTo>
                <a:lnTo>
                  <a:pt x="1648" y="1238"/>
                </a:lnTo>
                <a:lnTo>
                  <a:pt x="1650" y="1205"/>
                </a:lnTo>
                <a:lnTo>
                  <a:pt x="1652" y="1172"/>
                </a:lnTo>
                <a:lnTo>
                  <a:pt x="1655" y="1140"/>
                </a:lnTo>
                <a:lnTo>
                  <a:pt x="1658" y="1108"/>
                </a:lnTo>
                <a:lnTo>
                  <a:pt x="1663" y="1076"/>
                </a:lnTo>
                <a:lnTo>
                  <a:pt x="1668" y="1045"/>
                </a:lnTo>
                <a:lnTo>
                  <a:pt x="1673" y="1014"/>
                </a:lnTo>
                <a:lnTo>
                  <a:pt x="1681" y="983"/>
                </a:lnTo>
                <a:lnTo>
                  <a:pt x="1688" y="952"/>
                </a:lnTo>
                <a:lnTo>
                  <a:pt x="1695" y="922"/>
                </a:lnTo>
                <a:lnTo>
                  <a:pt x="1704" y="892"/>
                </a:lnTo>
                <a:lnTo>
                  <a:pt x="1712" y="863"/>
                </a:lnTo>
                <a:lnTo>
                  <a:pt x="1722" y="833"/>
                </a:lnTo>
                <a:lnTo>
                  <a:pt x="1732" y="805"/>
                </a:lnTo>
                <a:lnTo>
                  <a:pt x="1743" y="776"/>
                </a:lnTo>
                <a:lnTo>
                  <a:pt x="1755" y="748"/>
                </a:lnTo>
                <a:lnTo>
                  <a:pt x="1767" y="720"/>
                </a:lnTo>
                <a:lnTo>
                  <a:pt x="1780" y="692"/>
                </a:lnTo>
                <a:lnTo>
                  <a:pt x="1793" y="664"/>
                </a:lnTo>
                <a:lnTo>
                  <a:pt x="1807" y="637"/>
                </a:lnTo>
                <a:lnTo>
                  <a:pt x="1822" y="610"/>
                </a:lnTo>
                <a:lnTo>
                  <a:pt x="1838" y="584"/>
                </a:lnTo>
                <a:lnTo>
                  <a:pt x="1854" y="558"/>
                </a:lnTo>
                <a:lnTo>
                  <a:pt x="1871" y="532"/>
                </a:lnTo>
                <a:lnTo>
                  <a:pt x="1888" y="507"/>
                </a:lnTo>
                <a:lnTo>
                  <a:pt x="1906" y="482"/>
                </a:lnTo>
                <a:lnTo>
                  <a:pt x="1925" y="457"/>
                </a:lnTo>
                <a:lnTo>
                  <a:pt x="1944" y="432"/>
                </a:lnTo>
                <a:lnTo>
                  <a:pt x="1964" y="408"/>
                </a:lnTo>
                <a:lnTo>
                  <a:pt x="1986" y="383"/>
                </a:lnTo>
                <a:lnTo>
                  <a:pt x="2007" y="360"/>
                </a:lnTo>
                <a:lnTo>
                  <a:pt x="2029" y="337"/>
                </a:lnTo>
                <a:lnTo>
                  <a:pt x="2051" y="315"/>
                </a:lnTo>
                <a:lnTo>
                  <a:pt x="2073" y="294"/>
                </a:lnTo>
                <a:lnTo>
                  <a:pt x="2096" y="273"/>
                </a:lnTo>
                <a:lnTo>
                  <a:pt x="2118" y="254"/>
                </a:lnTo>
                <a:lnTo>
                  <a:pt x="2141" y="235"/>
                </a:lnTo>
                <a:lnTo>
                  <a:pt x="2165" y="216"/>
                </a:lnTo>
                <a:lnTo>
                  <a:pt x="2188" y="199"/>
                </a:lnTo>
                <a:lnTo>
                  <a:pt x="2212" y="182"/>
                </a:lnTo>
                <a:lnTo>
                  <a:pt x="2236" y="166"/>
                </a:lnTo>
                <a:lnTo>
                  <a:pt x="2261" y="151"/>
                </a:lnTo>
                <a:lnTo>
                  <a:pt x="2286" y="136"/>
                </a:lnTo>
                <a:lnTo>
                  <a:pt x="2311" y="122"/>
                </a:lnTo>
                <a:lnTo>
                  <a:pt x="2336" y="109"/>
                </a:lnTo>
                <a:lnTo>
                  <a:pt x="2362" y="96"/>
                </a:lnTo>
                <a:lnTo>
                  <a:pt x="2388" y="84"/>
                </a:lnTo>
                <a:lnTo>
                  <a:pt x="2414" y="73"/>
                </a:lnTo>
                <a:lnTo>
                  <a:pt x="2440" y="63"/>
                </a:lnTo>
                <a:lnTo>
                  <a:pt x="2467" y="54"/>
                </a:lnTo>
                <a:lnTo>
                  <a:pt x="2494" y="45"/>
                </a:lnTo>
                <a:lnTo>
                  <a:pt x="2521" y="37"/>
                </a:lnTo>
                <a:lnTo>
                  <a:pt x="2548" y="30"/>
                </a:lnTo>
                <a:lnTo>
                  <a:pt x="2577" y="24"/>
                </a:lnTo>
                <a:lnTo>
                  <a:pt x="2605" y="18"/>
                </a:lnTo>
                <a:lnTo>
                  <a:pt x="2634" y="13"/>
                </a:lnTo>
                <a:lnTo>
                  <a:pt x="2662" y="9"/>
                </a:lnTo>
                <a:lnTo>
                  <a:pt x="2691" y="6"/>
                </a:lnTo>
                <a:lnTo>
                  <a:pt x="2721" y="3"/>
                </a:lnTo>
                <a:lnTo>
                  <a:pt x="2750" y="1"/>
                </a:lnTo>
                <a:lnTo>
                  <a:pt x="2780" y="0"/>
                </a:lnTo>
                <a:lnTo>
                  <a:pt x="2810" y="0"/>
                </a:lnTo>
                <a:lnTo>
                  <a:pt x="2840" y="0"/>
                </a:lnTo>
                <a:lnTo>
                  <a:pt x="2870" y="1"/>
                </a:lnTo>
                <a:lnTo>
                  <a:pt x="2899" y="3"/>
                </a:lnTo>
                <a:lnTo>
                  <a:pt x="2928" y="6"/>
                </a:lnTo>
                <a:lnTo>
                  <a:pt x="2956" y="9"/>
                </a:lnTo>
                <a:lnTo>
                  <a:pt x="2985" y="13"/>
                </a:lnTo>
                <a:lnTo>
                  <a:pt x="3013" y="18"/>
                </a:lnTo>
                <a:lnTo>
                  <a:pt x="3040" y="24"/>
                </a:lnTo>
                <a:lnTo>
                  <a:pt x="3068" y="30"/>
                </a:lnTo>
                <a:lnTo>
                  <a:pt x="3095" y="37"/>
                </a:lnTo>
                <a:lnTo>
                  <a:pt x="3122" y="45"/>
                </a:lnTo>
                <a:lnTo>
                  <a:pt x="3149" y="54"/>
                </a:lnTo>
                <a:lnTo>
                  <a:pt x="3176" y="63"/>
                </a:lnTo>
                <a:lnTo>
                  <a:pt x="3202" y="73"/>
                </a:lnTo>
                <a:lnTo>
                  <a:pt x="3228" y="84"/>
                </a:lnTo>
                <a:lnTo>
                  <a:pt x="3254" y="96"/>
                </a:lnTo>
                <a:lnTo>
                  <a:pt x="3279" y="109"/>
                </a:lnTo>
                <a:lnTo>
                  <a:pt x="3304" y="122"/>
                </a:lnTo>
                <a:lnTo>
                  <a:pt x="3329" y="136"/>
                </a:lnTo>
                <a:lnTo>
                  <a:pt x="3353" y="151"/>
                </a:lnTo>
                <a:lnTo>
                  <a:pt x="3378" y="166"/>
                </a:lnTo>
                <a:lnTo>
                  <a:pt x="3402" y="182"/>
                </a:lnTo>
                <a:lnTo>
                  <a:pt x="3426" y="199"/>
                </a:lnTo>
                <a:lnTo>
                  <a:pt x="3449" y="216"/>
                </a:lnTo>
                <a:lnTo>
                  <a:pt x="3473" y="235"/>
                </a:lnTo>
                <a:lnTo>
                  <a:pt x="3496" y="254"/>
                </a:lnTo>
                <a:lnTo>
                  <a:pt x="3519" y="273"/>
                </a:lnTo>
                <a:lnTo>
                  <a:pt x="3542" y="294"/>
                </a:lnTo>
                <a:lnTo>
                  <a:pt x="3564" y="315"/>
                </a:lnTo>
                <a:lnTo>
                  <a:pt x="3586" y="337"/>
                </a:lnTo>
                <a:lnTo>
                  <a:pt x="3607" y="360"/>
                </a:lnTo>
                <a:lnTo>
                  <a:pt x="3629" y="383"/>
                </a:lnTo>
                <a:lnTo>
                  <a:pt x="3650" y="408"/>
                </a:lnTo>
                <a:lnTo>
                  <a:pt x="3671" y="432"/>
                </a:lnTo>
                <a:lnTo>
                  <a:pt x="3691" y="457"/>
                </a:lnTo>
                <a:lnTo>
                  <a:pt x="3710" y="482"/>
                </a:lnTo>
                <a:lnTo>
                  <a:pt x="3728" y="507"/>
                </a:lnTo>
                <a:lnTo>
                  <a:pt x="3746" y="532"/>
                </a:lnTo>
                <a:lnTo>
                  <a:pt x="3764" y="558"/>
                </a:lnTo>
                <a:lnTo>
                  <a:pt x="3781" y="584"/>
                </a:lnTo>
                <a:lnTo>
                  <a:pt x="3797" y="610"/>
                </a:lnTo>
                <a:lnTo>
                  <a:pt x="3812" y="637"/>
                </a:lnTo>
                <a:lnTo>
                  <a:pt x="3826" y="664"/>
                </a:lnTo>
                <a:lnTo>
                  <a:pt x="3840" y="692"/>
                </a:lnTo>
                <a:lnTo>
                  <a:pt x="3853" y="720"/>
                </a:lnTo>
                <a:lnTo>
                  <a:pt x="3866" y="748"/>
                </a:lnTo>
                <a:lnTo>
                  <a:pt x="3877" y="776"/>
                </a:lnTo>
                <a:lnTo>
                  <a:pt x="3888" y="805"/>
                </a:lnTo>
                <a:lnTo>
                  <a:pt x="3899" y="833"/>
                </a:lnTo>
                <a:lnTo>
                  <a:pt x="3909" y="863"/>
                </a:lnTo>
                <a:lnTo>
                  <a:pt x="3918" y="892"/>
                </a:lnTo>
                <a:lnTo>
                  <a:pt x="3926" y="922"/>
                </a:lnTo>
                <a:lnTo>
                  <a:pt x="3934" y="952"/>
                </a:lnTo>
                <a:lnTo>
                  <a:pt x="3941" y="983"/>
                </a:lnTo>
                <a:lnTo>
                  <a:pt x="3947" y="1014"/>
                </a:lnTo>
                <a:lnTo>
                  <a:pt x="3953" y="1045"/>
                </a:lnTo>
                <a:lnTo>
                  <a:pt x="3958" y="1076"/>
                </a:lnTo>
                <a:lnTo>
                  <a:pt x="3962" y="1108"/>
                </a:lnTo>
                <a:lnTo>
                  <a:pt x="3966" y="1140"/>
                </a:lnTo>
                <a:lnTo>
                  <a:pt x="3969" y="1172"/>
                </a:lnTo>
                <a:lnTo>
                  <a:pt x="3971" y="1205"/>
                </a:lnTo>
                <a:lnTo>
                  <a:pt x="3973" y="1238"/>
                </a:lnTo>
                <a:lnTo>
                  <a:pt x="3974" y="1272"/>
                </a:lnTo>
                <a:lnTo>
                  <a:pt x="3974" y="1306"/>
                </a:lnTo>
                <a:close/>
                <a:moveTo>
                  <a:pt x="5642" y="9112"/>
                </a:moveTo>
                <a:lnTo>
                  <a:pt x="5642" y="9152"/>
                </a:lnTo>
                <a:lnTo>
                  <a:pt x="5640" y="9191"/>
                </a:lnTo>
                <a:lnTo>
                  <a:pt x="5638" y="9228"/>
                </a:lnTo>
                <a:lnTo>
                  <a:pt x="5634" y="9264"/>
                </a:lnTo>
                <a:lnTo>
                  <a:pt x="5629" y="9300"/>
                </a:lnTo>
                <a:lnTo>
                  <a:pt x="5624" y="9334"/>
                </a:lnTo>
                <a:lnTo>
                  <a:pt x="5617" y="9366"/>
                </a:lnTo>
                <a:lnTo>
                  <a:pt x="5609" y="9398"/>
                </a:lnTo>
                <a:lnTo>
                  <a:pt x="5600" y="9428"/>
                </a:lnTo>
                <a:lnTo>
                  <a:pt x="5591" y="9456"/>
                </a:lnTo>
                <a:lnTo>
                  <a:pt x="5580" y="9484"/>
                </a:lnTo>
                <a:lnTo>
                  <a:pt x="5568" y="9510"/>
                </a:lnTo>
                <a:lnTo>
                  <a:pt x="5555" y="9535"/>
                </a:lnTo>
                <a:lnTo>
                  <a:pt x="5541" y="9558"/>
                </a:lnTo>
                <a:lnTo>
                  <a:pt x="5525" y="9581"/>
                </a:lnTo>
                <a:lnTo>
                  <a:pt x="5509" y="9602"/>
                </a:lnTo>
                <a:lnTo>
                  <a:pt x="5492" y="9622"/>
                </a:lnTo>
                <a:lnTo>
                  <a:pt x="5473" y="9641"/>
                </a:lnTo>
                <a:lnTo>
                  <a:pt x="5454" y="9658"/>
                </a:lnTo>
                <a:lnTo>
                  <a:pt x="5434" y="9674"/>
                </a:lnTo>
                <a:lnTo>
                  <a:pt x="5412" y="9689"/>
                </a:lnTo>
                <a:lnTo>
                  <a:pt x="5390" y="9702"/>
                </a:lnTo>
                <a:lnTo>
                  <a:pt x="5367" y="9714"/>
                </a:lnTo>
                <a:lnTo>
                  <a:pt x="5342" y="9725"/>
                </a:lnTo>
                <a:lnTo>
                  <a:pt x="5316" y="9735"/>
                </a:lnTo>
                <a:lnTo>
                  <a:pt x="5290" y="9743"/>
                </a:lnTo>
                <a:lnTo>
                  <a:pt x="5262" y="9750"/>
                </a:lnTo>
                <a:lnTo>
                  <a:pt x="5232" y="9756"/>
                </a:lnTo>
                <a:lnTo>
                  <a:pt x="5203" y="9760"/>
                </a:lnTo>
                <a:lnTo>
                  <a:pt x="5172" y="9763"/>
                </a:lnTo>
                <a:lnTo>
                  <a:pt x="5140" y="9765"/>
                </a:lnTo>
                <a:lnTo>
                  <a:pt x="5107" y="9766"/>
                </a:lnTo>
                <a:lnTo>
                  <a:pt x="5074" y="9765"/>
                </a:lnTo>
                <a:lnTo>
                  <a:pt x="5042" y="9763"/>
                </a:lnTo>
                <a:lnTo>
                  <a:pt x="5012" y="9760"/>
                </a:lnTo>
                <a:lnTo>
                  <a:pt x="4982" y="9756"/>
                </a:lnTo>
                <a:lnTo>
                  <a:pt x="4953" y="9750"/>
                </a:lnTo>
                <a:lnTo>
                  <a:pt x="4925" y="9743"/>
                </a:lnTo>
                <a:lnTo>
                  <a:pt x="4898" y="9735"/>
                </a:lnTo>
                <a:lnTo>
                  <a:pt x="4873" y="9725"/>
                </a:lnTo>
                <a:lnTo>
                  <a:pt x="4848" y="9714"/>
                </a:lnTo>
                <a:lnTo>
                  <a:pt x="4825" y="9702"/>
                </a:lnTo>
                <a:lnTo>
                  <a:pt x="4803" y="9689"/>
                </a:lnTo>
                <a:lnTo>
                  <a:pt x="4781" y="9674"/>
                </a:lnTo>
                <a:lnTo>
                  <a:pt x="4761" y="9658"/>
                </a:lnTo>
                <a:lnTo>
                  <a:pt x="4742" y="9641"/>
                </a:lnTo>
                <a:lnTo>
                  <a:pt x="4723" y="9622"/>
                </a:lnTo>
                <a:lnTo>
                  <a:pt x="4706" y="9602"/>
                </a:lnTo>
                <a:lnTo>
                  <a:pt x="4690" y="9581"/>
                </a:lnTo>
                <a:lnTo>
                  <a:pt x="4675" y="9558"/>
                </a:lnTo>
                <a:lnTo>
                  <a:pt x="4661" y="9535"/>
                </a:lnTo>
                <a:lnTo>
                  <a:pt x="4648" y="9510"/>
                </a:lnTo>
                <a:lnTo>
                  <a:pt x="4635" y="9484"/>
                </a:lnTo>
                <a:lnTo>
                  <a:pt x="4624" y="9456"/>
                </a:lnTo>
                <a:lnTo>
                  <a:pt x="4614" y="9428"/>
                </a:lnTo>
                <a:lnTo>
                  <a:pt x="4605" y="9398"/>
                </a:lnTo>
                <a:lnTo>
                  <a:pt x="4597" y="9366"/>
                </a:lnTo>
                <a:lnTo>
                  <a:pt x="4590" y="9334"/>
                </a:lnTo>
                <a:lnTo>
                  <a:pt x="4584" y="9300"/>
                </a:lnTo>
                <a:lnTo>
                  <a:pt x="4580" y="9264"/>
                </a:lnTo>
                <a:lnTo>
                  <a:pt x="4576" y="9228"/>
                </a:lnTo>
                <a:lnTo>
                  <a:pt x="4573" y="9191"/>
                </a:lnTo>
                <a:lnTo>
                  <a:pt x="4572" y="9152"/>
                </a:lnTo>
                <a:lnTo>
                  <a:pt x="4571" y="9112"/>
                </a:lnTo>
                <a:lnTo>
                  <a:pt x="4571" y="4722"/>
                </a:lnTo>
                <a:lnTo>
                  <a:pt x="4309" y="4722"/>
                </a:lnTo>
                <a:lnTo>
                  <a:pt x="4309" y="15296"/>
                </a:lnTo>
                <a:lnTo>
                  <a:pt x="4308" y="15337"/>
                </a:lnTo>
                <a:lnTo>
                  <a:pt x="4306" y="15376"/>
                </a:lnTo>
                <a:lnTo>
                  <a:pt x="4303" y="15414"/>
                </a:lnTo>
                <a:lnTo>
                  <a:pt x="4298" y="15450"/>
                </a:lnTo>
                <a:lnTo>
                  <a:pt x="4293" y="15485"/>
                </a:lnTo>
                <a:lnTo>
                  <a:pt x="4286" y="15519"/>
                </a:lnTo>
                <a:lnTo>
                  <a:pt x="4277" y="15551"/>
                </a:lnTo>
                <a:lnTo>
                  <a:pt x="4268" y="15582"/>
                </a:lnTo>
                <a:lnTo>
                  <a:pt x="4257" y="15613"/>
                </a:lnTo>
                <a:lnTo>
                  <a:pt x="4244" y="15642"/>
                </a:lnTo>
                <a:lnTo>
                  <a:pt x="4231" y="15669"/>
                </a:lnTo>
                <a:lnTo>
                  <a:pt x="4216" y="15695"/>
                </a:lnTo>
                <a:lnTo>
                  <a:pt x="4200" y="15720"/>
                </a:lnTo>
                <a:lnTo>
                  <a:pt x="4183" y="15744"/>
                </a:lnTo>
                <a:lnTo>
                  <a:pt x="4164" y="15766"/>
                </a:lnTo>
                <a:lnTo>
                  <a:pt x="4144" y="15787"/>
                </a:lnTo>
                <a:lnTo>
                  <a:pt x="4123" y="15807"/>
                </a:lnTo>
                <a:lnTo>
                  <a:pt x="4100" y="15825"/>
                </a:lnTo>
                <a:lnTo>
                  <a:pt x="4077" y="15843"/>
                </a:lnTo>
                <a:lnTo>
                  <a:pt x="4052" y="15858"/>
                </a:lnTo>
                <a:lnTo>
                  <a:pt x="4024" y="15873"/>
                </a:lnTo>
                <a:lnTo>
                  <a:pt x="3997" y="15888"/>
                </a:lnTo>
                <a:lnTo>
                  <a:pt x="3968" y="15900"/>
                </a:lnTo>
                <a:lnTo>
                  <a:pt x="3938" y="15911"/>
                </a:lnTo>
                <a:lnTo>
                  <a:pt x="3906" y="15920"/>
                </a:lnTo>
                <a:lnTo>
                  <a:pt x="3873" y="15928"/>
                </a:lnTo>
                <a:lnTo>
                  <a:pt x="3839" y="15935"/>
                </a:lnTo>
                <a:lnTo>
                  <a:pt x="3804" y="15941"/>
                </a:lnTo>
                <a:lnTo>
                  <a:pt x="3768" y="15946"/>
                </a:lnTo>
                <a:lnTo>
                  <a:pt x="3729" y="15949"/>
                </a:lnTo>
                <a:lnTo>
                  <a:pt x="3690" y="15951"/>
                </a:lnTo>
                <a:lnTo>
                  <a:pt x="3649" y="15951"/>
                </a:lnTo>
                <a:lnTo>
                  <a:pt x="3609" y="15951"/>
                </a:lnTo>
                <a:lnTo>
                  <a:pt x="3570" y="15949"/>
                </a:lnTo>
                <a:lnTo>
                  <a:pt x="3532" y="15946"/>
                </a:lnTo>
                <a:lnTo>
                  <a:pt x="3496" y="15941"/>
                </a:lnTo>
                <a:lnTo>
                  <a:pt x="3461" y="15935"/>
                </a:lnTo>
                <a:lnTo>
                  <a:pt x="3426" y="15928"/>
                </a:lnTo>
                <a:lnTo>
                  <a:pt x="3393" y="15920"/>
                </a:lnTo>
                <a:lnTo>
                  <a:pt x="3362" y="15911"/>
                </a:lnTo>
                <a:lnTo>
                  <a:pt x="3332" y="15900"/>
                </a:lnTo>
                <a:lnTo>
                  <a:pt x="3303" y="15888"/>
                </a:lnTo>
                <a:lnTo>
                  <a:pt x="3276" y="15873"/>
                </a:lnTo>
                <a:lnTo>
                  <a:pt x="3250" y="15858"/>
                </a:lnTo>
                <a:lnTo>
                  <a:pt x="3225" y="15843"/>
                </a:lnTo>
                <a:lnTo>
                  <a:pt x="3201" y="15825"/>
                </a:lnTo>
                <a:lnTo>
                  <a:pt x="3179" y="15807"/>
                </a:lnTo>
                <a:lnTo>
                  <a:pt x="3157" y="15787"/>
                </a:lnTo>
                <a:lnTo>
                  <a:pt x="3137" y="15766"/>
                </a:lnTo>
                <a:lnTo>
                  <a:pt x="3118" y="15744"/>
                </a:lnTo>
                <a:lnTo>
                  <a:pt x="3101" y="15720"/>
                </a:lnTo>
                <a:lnTo>
                  <a:pt x="3085" y="15695"/>
                </a:lnTo>
                <a:lnTo>
                  <a:pt x="3071" y="15669"/>
                </a:lnTo>
                <a:lnTo>
                  <a:pt x="3057" y="15642"/>
                </a:lnTo>
                <a:lnTo>
                  <a:pt x="3045" y="15613"/>
                </a:lnTo>
                <a:lnTo>
                  <a:pt x="3034" y="15582"/>
                </a:lnTo>
                <a:lnTo>
                  <a:pt x="3025" y="15551"/>
                </a:lnTo>
                <a:lnTo>
                  <a:pt x="3016" y="15519"/>
                </a:lnTo>
                <a:lnTo>
                  <a:pt x="3010" y="15485"/>
                </a:lnTo>
                <a:lnTo>
                  <a:pt x="3004" y="15450"/>
                </a:lnTo>
                <a:lnTo>
                  <a:pt x="2999" y="15414"/>
                </a:lnTo>
                <a:lnTo>
                  <a:pt x="2996" y="15376"/>
                </a:lnTo>
                <a:lnTo>
                  <a:pt x="2994" y="15337"/>
                </a:lnTo>
                <a:lnTo>
                  <a:pt x="2994" y="15296"/>
                </a:lnTo>
                <a:lnTo>
                  <a:pt x="2994" y="9038"/>
                </a:lnTo>
                <a:lnTo>
                  <a:pt x="2649" y="9038"/>
                </a:lnTo>
                <a:lnTo>
                  <a:pt x="2649" y="15296"/>
                </a:lnTo>
                <a:lnTo>
                  <a:pt x="2648" y="15337"/>
                </a:lnTo>
                <a:lnTo>
                  <a:pt x="2646" y="15376"/>
                </a:lnTo>
                <a:lnTo>
                  <a:pt x="2643" y="15414"/>
                </a:lnTo>
                <a:lnTo>
                  <a:pt x="2638" y="15450"/>
                </a:lnTo>
                <a:lnTo>
                  <a:pt x="2633" y="15485"/>
                </a:lnTo>
                <a:lnTo>
                  <a:pt x="2626" y="15519"/>
                </a:lnTo>
                <a:lnTo>
                  <a:pt x="2617" y="15551"/>
                </a:lnTo>
                <a:lnTo>
                  <a:pt x="2608" y="15582"/>
                </a:lnTo>
                <a:lnTo>
                  <a:pt x="2597" y="15613"/>
                </a:lnTo>
                <a:lnTo>
                  <a:pt x="2585" y="15642"/>
                </a:lnTo>
                <a:lnTo>
                  <a:pt x="2572" y="15669"/>
                </a:lnTo>
                <a:lnTo>
                  <a:pt x="2556" y="15695"/>
                </a:lnTo>
                <a:lnTo>
                  <a:pt x="2540" y="15720"/>
                </a:lnTo>
                <a:lnTo>
                  <a:pt x="2523" y="15744"/>
                </a:lnTo>
                <a:lnTo>
                  <a:pt x="2504" y="15766"/>
                </a:lnTo>
                <a:lnTo>
                  <a:pt x="2484" y="15787"/>
                </a:lnTo>
                <a:lnTo>
                  <a:pt x="2463" y="15807"/>
                </a:lnTo>
                <a:lnTo>
                  <a:pt x="2441" y="15825"/>
                </a:lnTo>
                <a:lnTo>
                  <a:pt x="2417" y="15843"/>
                </a:lnTo>
                <a:lnTo>
                  <a:pt x="2393" y="15858"/>
                </a:lnTo>
                <a:lnTo>
                  <a:pt x="2366" y="15873"/>
                </a:lnTo>
                <a:lnTo>
                  <a:pt x="2339" y="15888"/>
                </a:lnTo>
                <a:lnTo>
                  <a:pt x="2310" y="15900"/>
                </a:lnTo>
                <a:lnTo>
                  <a:pt x="2280" y="15911"/>
                </a:lnTo>
                <a:lnTo>
                  <a:pt x="2248" y="15920"/>
                </a:lnTo>
                <a:lnTo>
                  <a:pt x="2215" y="15928"/>
                </a:lnTo>
                <a:lnTo>
                  <a:pt x="2181" y="15935"/>
                </a:lnTo>
                <a:lnTo>
                  <a:pt x="2146" y="15941"/>
                </a:lnTo>
                <a:lnTo>
                  <a:pt x="2110" y="15946"/>
                </a:lnTo>
                <a:lnTo>
                  <a:pt x="2072" y="15949"/>
                </a:lnTo>
                <a:lnTo>
                  <a:pt x="2033" y="15951"/>
                </a:lnTo>
                <a:lnTo>
                  <a:pt x="1993" y="15951"/>
                </a:lnTo>
                <a:lnTo>
                  <a:pt x="1951" y="15951"/>
                </a:lnTo>
                <a:lnTo>
                  <a:pt x="1912" y="15949"/>
                </a:lnTo>
                <a:lnTo>
                  <a:pt x="1874" y="15946"/>
                </a:lnTo>
                <a:lnTo>
                  <a:pt x="1838" y="15941"/>
                </a:lnTo>
                <a:lnTo>
                  <a:pt x="1803" y="15935"/>
                </a:lnTo>
                <a:lnTo>
                  <a:pt x="1769" y="15928"/>
                </a:lnTo>
                <a:lnTo>
                  <a:pt x="1736" y="15920"/>
                </a:lnTo>
                <a:lnTo>
                  <a:pt x="1705" y="15911"/>
                </a:lnTo>
                <a:lnTo>
                  <a:pt x="1673" y="15900"/>
                </a:lnTo>
                <a:lnTo>
                  <a:pt x="1645" y="15888"/>
                </a:lnTo>
                <a:lnTo>
                  <a:pt x="1617" y="15873"/>
                </a:lnTo>
                <a:lnTo>
                  <a:pt x="1591" y="15858"/>
                </a:lnTo>
                <a:lnTo>
                  <a:pt x="1566" y="15843"/>
                </a:lnTo>
                <a:lnTo>
                  <a:pt x="1542" y="15825"/>
                </a:lnTo>
                <a:lnTo>
                  <a:pt x="1519" y="15807"/>
                </a:lnTo>
                <a:lnTo>
                  <a:pt x="1498" y="15787"/>
                </a:lnTo>
                <a:lnTo>
                  <a:pt x="1478" y="15766"/>
                </a:lnTo>
                <a:lnTo>
                  <a:pt x="1460" y="15744"/>
                </a:lnTo>
                <a:lnTo>
                  <a:pt x="1442" y="15720"/>
                </a:lnTo>
                <a:lnTo>
                  <a:pt x="1426" y="15695"/>
                </a:lnTo>
                <a:lnTo>
                  <a:pt x="1411" y="15669"/>
                </a:lnTo>
                <a:lnTo>
                  <a:pt x="1398" y="15642"/>
                </a:lnTo>
                <a:lnTo>
                  <a:pt x="1386" y="15613"/>
                </a:lnTo>
                <a:lnTo>
                  <a:pt x="1374" y="15582"/>
                </a:lnTo>
                <a:lnTo>
                  <a:pt x="1364" y="15551"/>
                </a:lnTo>
                <a:lnTo>
                  <a:pt x="1356" y="15519"/>
                </a:lnTo>
                <a:lnTo>
                  <a:pt x="1348" y="15485"/>
                </a:lnTo>
                <a:lnTo>
                  <a:pt x="1343" y="15450"/>
                </a:lnTo>
                <a:lnTo>
                  <a:pt x="1338" y="15414"/>
                </a:lnTo>
                <a:lnTo>
                  <a:pt x="1335" y="15376"/>
                </a:lnTo>
                <a:lnTo>
                  <a:pt x="1333" y="15337"/>
                </a:lnTo>
                <a:lnTo>
                  <a:pt x="1332" y="15296"/>
                </a:lnTo>
                <a:lnTo>
                  <a:pt x="1332" y="4722"/>
                </a:lnTo>
                <a:lnTo>
                  <a:pt x="1070" y="4722"/>
                </a:lnTo>
                <a:lnTo>
                  <a:pt x="1070" y="9112"/>
                </a:lnTo>
                <a:lnTo>
                  <a:pt x="1069" y="9152"/>
                </a:lnTo>
                <a:lnTo>
                  <a:pt x="1068" y="9191"/>
                </a:lnTo>
                <a:lnTo>
                  <a:pt x="1065" y="9228"/>
                </a:lnTo>
                <a:lnTo>
                  <a:pt x="1061" y="9264"/>
                </a:lnTo>
                <a:lnTo>
                  <a:pt x="1057" y="9300"/>
                </a:lnTo>
                <a:lnTo>
                  <a:pt x="1051" y="9334"/>
                </a:lnTo>
                <a:lnTo>
                  <a:pt x="1044" y="9366"/>
                </a:lnTo>
                <a:lnTo>
                  <a:pt x="1036" y="9398"/>
                </a:lnTo>
                <a:lnTo>
                  <a:pt x="1027" y="9428"/>
                </a:lnTo>
                <a:lnTo>
                  <a:pt x="1017" y="9456"/>
                </a:lnTo>
                <a:lnTo>
                  <a:pt x="1007" y="9484"/>
                </a:lnTo>
                <a:lnTo>
                  <a:pt x="994" y="9510"/>
                </a:lnTo>
                <a:lnTo>
                  <a:pt x="981" y="9535"/>
                </a:lnTo>
                <a:lnTo>
                  <a:pt x="967" y="9558"/>
                </a:lnTo>
                <a:lnTo>
                  <a:pt x="952" y="9581"/>
                </a:lnTo>
                <a:lnTo>
                  <a:pt x="936" y="9602"/>
                </a:lnTo>
                <a:lnTo>
                  <a:pt x="919" y="9622"/>
                </a:lnTo>
                <a:lnTo>
                  <a:pt x="901" y="9641"/>
                </a:lnTo>
                <a:lnTo>
                  <a:pt x="881" y="9658"/>
                </a:lnTo>
                <a:lnTo>
                  <a:pt x="861" y="9674"/>
                </a:lnTo>
                <a:lnTo>
                  <a:pt x="840" y="9689"/>
                </a:lnTo>
                <a:lnTo>
                  <a:pt x="817" y="9702"/>
                </a:lnTo>
                <a:lnTo>
                  <a:pt x="794" y="9714"/>
                </a:lnTo>
                <a:lnTo>
                  <a:pt x="768" y="9725"/>
                </a:lnTo>
                <a:lnTo>
                  <a:pt x="743" y="9735"/>
                </a:lnTo>
                <a:lnTo>
                  <a:pt x="716" y="9743"/>
                </a:lnTo>
                <a:lnTo>
                  <a:pt x="689" y="9750"/>
                </a:lnTo>
                <a:lnTo>
                  <a:pt x="660" y="9756"/>
                </a:lnTo>
                <a:lnTo>
                  <a:pt x="630" y="9760"/>
                </a:lnTo>
                <a:lnTo>
                  <a:pt x="600" y="9763"/>
                </a:lnTo>
                <a:lnTo>
                  <a:pt x="568" y="9765"/>
                </a:lnTo>
                <a:lnTo>
                  <a:pt x="535" y="9766"/>
                </a:lnTo>
                <a:lnTo>
                  <a:pt x="502" y="9765"/>
                </a:lnTo>
                <a:lnTo>
                  <a:pt x="469" y="9763"/>
                </a:lnTo>
                <a:lnTo>
                  <a:pt x="439" y="9760"/>
                </a:lnTo>
                <a:lnTo>
                  <a:pt x="409" y="9756"/>
                </a:lnTo>
                <a:lnTo>
                  <a:pt x="380" y="9750"/>
                </a:lnTo>
                <a:lnTo>
                  <a:pt x="352" y="9743"/>
                </a:lnTo>
                <a:lnTo>
                  <a:pt x="326" y="9735"/>
                </a:lnTo>
                <a:lnTo>
                  <a:pt x="300" y="9725"/>
                </a:lnTo>
                <a:lnTo>
                  <a:pt x="276" y="9714"/>
                </a:lnTo>
                <a:lnTo>
                  <a:pt x="252" y="9702"/>
                </a:lnTo>
                <a:lnTo>
                  <a:pt x="230" y="9689"/>
                </a:lnTo>
                <a:lnTo>
                  <a:pt x="208" y="9674"/>
                </a:lnTo>
                <a:lnTo>
                  <a:pt x="187" y="9658"/>
                </a:lnTo>
                <a:lnTo>
                  <a:pt x="168" y="9641"/>
                </a:lnTo>
                <a:lnTo>
                  <a:pt x="150" y="9622"/>
                </a:lnTo>
                <a:lnTo>
                  <a:pt x="132" y="9602"/>
                </a:lnTo>
                <a:lnTo>
                  <a:pt x="116" y="9581"/>
                </a:lnTo>
                <a:lnTo>
                  <a:pt x="101" y="9558"/>
                </a:lnTo>
                <a:lnTo>
                  <a:pt x="87" y="9535"/>
                </a:lnTo>
                <a:lnTo>
                  <a:pt x="74" y="9510"/>
                </a:lnTo>
                <a:lnTo>
                  <a:pt x="62" y="9484"/>
                </a:lnTo>
                <a:lnTo>
                  <a:pt x="52" y="9456"/>
                </a:lnTo>
                <a:lnTo>
                  <a:pt x="42" y="9428"/>
                </a:lnTo>
                <a:lnTo>
                  <a:pt x="33" y="9398"/>
                </a:lnTo>
                <a:lnTo>
                  <a:pt x="25" y="9366"/>
                </a:lnTo>
                <a:lnTo>
                  <a:pt x="19" y="9334"/>
                </a:lnTo>
                <a:lnTo>
                  <a:pt x="13" y="9300"/>
                </a:lnTo>
                <a:lnTo>
                  <a:pt x="8" y="9264"/>
                </a:lnTo>
                <a:lnTo>
                  <a:pt x="5" y="9228"/>
                </a:lnTo>
                <a:lnTo>
                  <a:pt x="2" y="9191"/>
                </a:lnTo>
                <a:lnTo>
                  <a:pt x="1" y="9152"/>
                </a:lnTo>
                <a:lnTo>
                  <a:pt x="0" y="9112"/>
                </a:lnTo>
                <a:lnTo>
                  <a:pt x="0" y="4080"/>
                </a:lnTo>
                <a:lnTo>
                  <a:pt x="1" y="4005"/>
                </a:lnTo>
                <a:lnTo>
                  <a:pt x="6" y="3932"/>
                </a:lnTo>
                <a:lnTo>
                  <a:pt x="13" y="3861"/>
                </a:lnTo>
                <a:lnTo>
                  <a:pt x="23" y="3792"/>
                </a:lnTo>
                <a:lnTo>
                  <a:pt x="36" y="3727"/>
                </a:lnTo>
                <a:lnTo>
                  <a:pt x="51" y="3663"/>
                </a:lnTo>
                <a:lnTo>
                  <a:pt x="70" y="3602"/>
                </a:lnTo>
                <a:lnTo>
                  <a:pt x="91" y="3543"/>
                </a:lnTo>
                <a:lnTo>
                  <a:pt x="115" y="3487"/>
                </a:lnTo>
                <a:lnTo>
                  <a:pt x="142" y="3433"/>
                </a:lnTo>
                <a:lnTo>
                  <a:pt x="172" y="3381"/>
                </a:lnTo>
                <a:lnTo>
                  <a:pt x="206" y="3332"/>
                </a:lnTo>
                <a:lnTo>
                  <a:pt x="241" y="3286"/>
                </a:lnTo>
                <a:lnTo>
                  <a:pt x="280" y="3241"/>
                </a:lnTo>
                <a:lnTo>
                  <a:pt x="321" y="3199"/>
                </a:lnTo>
                <a:lnTo>
                  <a:pt x="365" y="3159"/>
                </a:lnTo>
                <a:lnTo>
                  <a:pt x="412" y="3122"/>
                </a:lnTo>
                <a:lnTo>
                  <a:pt x="462" y="3088"/>
                </a:lnTo>
                <a:lnTo>
                  <a:pt x="516" y="3055"/>
                </a:lnTo>
                <a:lnTo>
                  <a:pt x="571" y="3025"/>
                </a:lnTo>
                <a:lnTo>
                  <a:pt x="630" y="2998"/>
                </a:lnTo>
                <a:lnTo>
                  <a:pt x="691" y="2972"/>
                </a:lnTo>
                <a:lnTo>
                  <a:pt x="755" y="2949"/>
                </a:lnTo>
                <a:lnTo>
                  <a:pt x="823" y="2929"/>
                </a:lnTo>
                <a:lnTo>
                  <a:pt x="893" y="2911"/>
                </a:lnTo>
                <a:lnTo>
                  <a:pt x="966" y="2895"/>
                </a:lnTo>
                <a:lnTo>
                  <a:pt x="1041" y="2882"/>
                </a:lnTo>
                <a:lnTo>
                  <a:pt x="1121" y="2871"/>
                </a:lnTo>
                <a:lnTo>
                  <a:pt x="1202" y="2863"/>
                </a:lnTo>
                <a:lnTo>
                  <a:pt x="1286" y="2857"/>
                </a:lnTo>
                <a:lnTo>
                  <a:pt x="1373" y="2854"/>
                </a:lnTo>
                <a:lnTo>
                  <a:pt x="1464" y="2852"/>
                </a:lnTo>
                <a:lnTo>
                  <a:pt x="4188" y="2852"/>
                </a:lnTo>
                <a:lnTo>
                  <a:pt x="4278" y="2854"/>
                </a:lnTo>
                <a:lnTo>
                  <a:pt x="4365" y="2857"/>
                </a:lnTo>
                <a:lnTo>
                  <a:pt x="4449" y="2863"/>
                </a:lnTo>
                <a:lnTo>
                  <a:pt x="4529" y="2871"/>
                </a:lnTo>
                <a:lnTo>
                  <a:pt x="4607" y="2882"/>
                </a:lnTo>
                <a:lnTo>
                  <a:pt x="4683" y="2895"/>
                </a:lnTo>
                <a:lnTo>
                  <a:pt x="4755" y="2911"/>
                </a:lnTo>
                <a:lnTo>
                  <a:pt x="4825" y="2929"/>
                </a:lnTo>
                <a:lnTo>
                  <a:pt x="4891" y="2949"/>
                </a:lnTo>
                <a:lnTo>
                  <a:pt x="4956" y="2972"/>
                </a:lnTo>
                <a:lnTo>
                  <a:pt x="5017" y="2998"/>
                </a:lnTo>
                <a:lnTo>
                  <a:pt x="5075" y="3025"/>
                </a:lnTo>
                <a:lnTo>
                  <a:pt x="5130" y="3055"/>
                </a:lnTo>
                <a:lnTo>
                  <a:pt x="5182" y="3088"/>
                </a:lnTo>
                <a:lnTo>
                  <a:pt x="5232" y="3122"/>
                </a:lnTo>
                <a:lnTo>
                  <a:pt x="5279" y="3159"/>
                </a:lnTo>
                <a:lnTo>
                  <a:pt x="5323" y="3199"/>
                </a:lnTo>
                <a:lnTo>
                  <a:pt x="5364" y="3241"/>
                </a:lnTo>
                <a:lnTo>
                  <a:pt x="5402" y="3286"/>
                </a:lnTo>
                <a:lnTo>
                  <a:pt x="5438" y="3332"/>
                </a:lnTo>
                <a:lnTo>
                  <a:pt x="5470" y="3381"/>
                </a:lnTo>
                <a:lnTo>
                  <a:pt x="5500" y="3433"/>
                </a:lnTo>
                <a:lnTo>
                  <a:pt x="5527" y="3487"/>
                </a:lnTo>
                <a:lnTo>
                  <a:pt x="5552" y="3543"/>
                </a:lnTo>
                <a:lnTo>
                  <a:pt x="5573" y="3602"/>
                </a:lnTo>
                <a:lnTo>
                  <a:pt x="5591" y="3663"/>
                </a:lnTo>
                <a:lnTo>
                  <a:pt x="5607" y="3727"/>
                </a:lnTo>
                <a:lnTo>
                  <a:pt x="5620" y="3792"/>
                </a:lnTo>
                <a:lnTo>
                  <a:pt x="5629" y="3861"/>
                </a:lnTo>
                <a:lnTo>
                  <a:pt x="5637" y="3932"/>
                </a:lnTo>
                <a:lnTo>
                  <a:pt x="5641" y="4005"/>
                </a:lnTo>
                <a:lnTo>
                  <a:pt x="5642" y="4080"/>
                </a:lnTo>
                <a:lnTo>
                  <a:pt x="5642" y="911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51">
            <a:extLst>
              <a:ext uri="{FF2B5EF4-FFF2-40B4-BE49-F238E27FC236}">
                <a16:creationId xmlns:a16="http://schemas.microsoft.com/office/drawing/2014/main" id="{8B74A0D1-FF32-3659-CC37-1E3064AB06B3}"/>
              </a:ext>
            </a:extLst>
          </p:cNvPr>
          <p:cNvGrpSpPr>
            <a:grpSpLocks/>
          </p:cNvGrpSpPr>
          <p:nvPr/>
        </p:nvGrpSpPr>
        <p:grpSpPr bwMode="auto">
          <a:xfrm rot="2894785">
            <a:off x="10148051" y="2193499"/>
            <a:ext cx="1059684" cy="1216193"/>
            <a:chOff x="1514475" y="2338388"/>
            <a:chExt cx="1403350" cy="1614488"/>
          </a:xfrm>
        </p:grpSpPr>
        <p:sp>
          <p:nvSpPr>
            <p:cNvPr id="26" name="Freeform 6">
              <a:extLst>
                <a:ext uri="{FF2B5EF4-FFF2-40B4-BE49-F238E27FC236}">
                  <a16:creationId xmlns:a16="http://schemas.microsoft.com/office/drawing/2014/main" id="{848543D5-ED8E-B6FE-DE6F-2ADA50179CE0}"/>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186295"/>
            </a:solidFill>
            <a:ln>
              <a:noFill/>
            </a:ln>
          </p:spPr>
          <p:txBody>
            <a:bodyPr/>
            <a:lstStyle/>
            <a:p>
              <a:pPr eaLnBrk="1" fontAlgn="auto" hangingPunct="1">
                <a:spcBef>
                  <a:spcPts val="0"/>
                </a:spcBef>
                <a:spcAft>
                  <a:spcPts val="0"/>
                </a:spcAft>
                <a:defRPr/>
              </a:pPr>
              <a:endParaRPr lang="ru-RU">
                <a:latin typeface="+mn-lt"/>
              </a:endParaRPr>
            </a:p>
          </p:txBody>
        </p:sp>
        <p:sp>
          <p:nvSpPr>
            <p:cNvPr id="28" name="Oval 21">
              <a:extLst>
                <a:ext uri="{FF2B5EF4-FFF2-40B4-BE49-F238E27FC236}">
                  <a16:creationId xmlns:a16="http://schemas.microsoft.com/office/drawing/2014/main" id="{19C596FE-1202-0E32-D86D-2FA568432B1A}"/>
                </a:ext>
              </a:extLst>
            </p:cNvPr>
            <p:cNvSpPr>
              <a:spLocks noChangeArrowheads="1"/>
            </p:cNvSpPr>
            <p:nvPr/>
          </p:nvSpPr>
          <p:spPr bwMode="auto">
            <a:xfrm>
              <a:off x="1721644" y="2528438"/>
              <a:ext cx="989012" cy="987426"/>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29" name="Group 51">
            <a:extLst>
              <a:ext uri="{FF2B5EF4-FFF2-40B4-BE49-F238E27FC236}">
                <a16:creationId xmlns:a16="http://schemas.microsoft.com/office/drawing/2014/main" id="{590E6653-8530-E986-5B7D-2D7F99A4DD3A}"/>
              </a:ext>
            </a:extLst>
          </p:cNvPr>
          <p:cNvGrpSpPr>
            <a:grpSpLocks/>
          </p:cNvGrpSpPr>
          <p:nvPr/>
        </p:nvGrpSpPr>
        <p:grpSpPr bwMode="auto">
          <a:xfrm rot="18281268">
            <a:off x="6378216" y="3339429"/>
            <a:ext cx="1059684" cy="1216193"/>
            <a:chOff x="1514475" y="2338388"/>
            <a:chExt cx="1403350" cy="1614488"/>
          </a:xfrm>
        </p:grpSpPr>
        <p:sp>
          <p:nvSpPr>
            <p:cNvPr id="30" name="Freeform 6">
              <a:extLst>
                <a:ext uri="{FF2B5EF4-FFF2-40B4-BE49-F238E27FC236}">
                  <a16:creationId xmlns:a16="http://schemas.microsoft.com/office/drawing/2014/main" id="{F3336B57-A469-B1F7-E24F-6F178742B5DF}"/>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2391DB"/>
            </a:solidFill>
            <a:ln>
              <a:noFill/>
            </a:ln>
          </p:spPr>
          <p:txBody>
            <a:bodyPr/>
            <a:lstStyle/>
            <a:p>
              <a:pPr eaLnBrk="1" fontAlgn="auto" hangingPunct="1">
                <a:spcBef>
                  <a:spcPts val="0"/>
                </a:spcBef>
                <a:spcAft>
                  <a:spcPts val="0"/>
                </a:spcAft>
                <a:defRPr/>
              </a:pPr>
              <a:endParaRPr lang="ru-RU">
                <a:latin typeface="+mn-lt"/>
              </a:endParaRPr>
            </a:p>
          </p:txBody>
        </p:sp>
        <p:sp>
          <p:nvSpPr>
            <p:cNvPr id="32" name="Oval 21">
              <a:extLst>
                <a:ext uri="{FF2B5EF4-FFF2-40B4-BE49-F238E27FC236}">
                  <a16:creationId xmlns:a16="http://schemas.microsoft.com/office/drawing/2014/main" id="{F8060286-E279-DC22-F958-058AEDC05E07}"/>
                </a:ext>
              </a:extLst>
            </p:cNvPr>
            <p:cNvSpPr>
              <a:spLocks noChangeArrowheads="1"/>
            </p:cNvSpPr>
            <p:nvPr/>
          </p:nvSpPr>
          <p:spPr bwMode="auto">
            <a:xfrm>
              <a:off x="1721643" y="2528438"/>
              <a:ext cx="989012" cy="987427"/>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33" name="CuadroTexto 32">
            <a:extLst>
              <a:ext uri="{FF2B5EF4-FFF2-40B4-BE49-F238E27FC236}">
                <a16:creationId xmlns:a16="http://schemas.microsoft.com/office/drawing/2014/main" id="{0E941339-3DE7-AAF8-4363-42B3DF90BE98}"/>
              </a:ext>
            </a:extLst>
          </p:cNvPr>
          <p:cNvSpPr txBox="1"/>
          <p:nvPr/>
        </p:nvSpPr>
        <p:spPr>
          <a:xfrm>
            <a:off x="10343806" y="2440231"/>
            <a:ext cx="6094476" cy="646331"/>
          </a:xfrm>
          <a:prstGeom prst="rect">
            <a:avLst/>
          </a:prstGeom>
          <a:noFill/>
        </p:spPr>
        <p:txBody>
          <a:bodyPr wrap="square" lIns="91440" tIns="45720" rIns="91440" bIns="45720" anchor="t">
            <a:spAutoFit/>
          </a:bodyPr>
          <a:lstStyle/>
          <a:p>
            <a:r>
              <a:rPr lang="es-ES" sz="3600">
                <a:solidFill>
                  <a:srgbClr val="1B4D83"/>
                </a:solidFill>
                <a:latin typeface="Bebas Neue"/>
              </a:rPr>
              <a:t>90%</a:t>
            </a:r>
            <a:endParaRPr lang="es-CO" sz="3600">
              <a:solidFill>
                <a:srgbClr val="1B4D83"/>
              </a:solidFill>
              <a:latin typeface="Bebas Neue"/>
            </a:endParaRPr>
          </a:p>
        </p:txBody>
      </p:sp>
      <p:sp>
        <p:nvSpPr>
          <p:cNvPr id="34" name="CuadroTexto 33">
            <a:extLst>
              <a:ext uri="{FF2B5EF4-FFF2-40B4-BE49-F238E27FC236}">
                <a16:creationId xmlns:a16="http://schemas.microsoft.com/office/drawing/2014/main" id="{0C223F99-545F-B209-0E36-4565981D30AA}"/>
              </a:ext>
            </a:extLst>
          </p:cNvPr>
          <p:cNvSpPr txBox="1"/>
          <p:nvPr/>
        </p:nvSpPr>
        <p:spPr>
          <a:xfrm>
            <a:off x="6423416" y="3624359"/>
            <a:ext cx="884425" cy="646331"/>
          </a:xfrm>
          <a:prstGeom prst="rect">
            <a:avLst/>
          </a:prstGeom>
          <a:noFill/>
        </p:spPr>
        <p:txBody>
          <a:bodyPr wrap="square" lIns="91440" tIns="45720" rIns="91440" bIns="45720" anchor="t">
            <a:spAutoFit/>
          </a:bodyPr>
          <a:lstStyle/>
          <a:p>
            <a:r>
              <a:rPr lang="es-ES" sz="3600">
                <a:solidFill>
                  <a:srgbClr val="00B0F0"/>
                </a:solidFill>
                <a:latin typeface="Bebas Neue"/>
              </a:rPr>
              <a:t>10%</a:t>
            </a:r>
            <a:endParaRPr lang="es-CO" sz="3600">
              <a:solidFill>
                <a:srgbClr val="00B0F0"/>
              </a:solidFill>
              <a:latin typeface="Bebas Neue"/>
            </a:endParaRPr>
          </a:p>
        </p:txBody>
      </p:sp>
    </p:spTree>
    <p:extLst>
      <p:ext uri="{BB962C8B-B14F-4D97-AF65-F5344CB8AC3E}">
        <p14:creationId xmlns:p14="http://schemas.microsoft.com/office/powerpoint/2010/main" val="4070950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ppt_x"/>
                                          </p:val>
                                        </p:tav>
                                        <p:tav tm="100000">
                                          <p:val>
                                            <p:strVal val="#ppt_x"/>
                                          </p:val>
                                        </p:tav>
                                      </p:tavLst>
                                    </p:anim>
                                    <p:anim calcmode="lin" valueType="num">
                                      <p:cBhvr additive="base">
                                        <p:cTn id="12"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D541-2125-74B9-73A0-1DEB8802FEC3}"/>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5C45A0A5-887E-3D0F-A6D8-F3DC7FF31DF6}"/>
              </a:ext>
            </a:extLst>
          </p:cNvPr>
          <p:cNvSpPr>
            <a:spLocks noGrp="1"/>
          </p:cNvSpPr>
          <p:nvPr>
            <p:ph type="title"/>
          </p:nvPr>
        </p:nvSpPr>
        <p:spPr>
          <a:xfrm>
            <a:off x="12646" y="-757"/>
            <a:ext cx="10938657"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sp>
        <p:nvSpPr>
          <p:cNvPr id="2" name="CuadroTexto 1">
            <a:extLst>
              <a:ext uri="{FF2B5EF4-FFF2-40B4-BE49-F238E27FC236}">
                <a16:creationId xmlns:a16="http://schemas.microsoft.com/office/drawing/2014/main" id="{ED4F6081-7316-5082-8D37-5D3ADF6F5BCC}"/>
              </a:ext>
            </a:extLst>
          </p:cNvPr>
          <p:cNvSpPr txBox="1"/>
          <p:nvPr/>
        </p:nvSpPr>
        <p:spPr>
          <a:xfrm>
            <a:off x="635596" y="620059"/>
            <a:ext cx="99834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i="0">
                <a:solidFill>
                  <a:srgbClr val="035A93"/>
                </a:solidFill>
                <a:effectLst/>
              </a:rPr>
              <a:t>Pregunta: </a:t>
            </a:r>
            <a:r>
              <a:rPr lang="es-MX" sz="2000" i="0">
                <a:solidFill>
                  <a:srgbClr val="B28A3F"/>
                </a:solidFill>
                <a:effectLst/>
              </a:rPr>
              <a:t>¿Qué </a:t>
            </a:r>
            <a:r>
              <a:rPr lang="es-MX" sz="2000" b="1" i="0">
                <a:solidFill>
                  <a:srgbClr val="B28A3F"/>
                </a:solidFill>
                <a:effectLst/>
              </a:rPr>
              <a:t>otro tipo de información </a:t>
            </a:r>
            <a:r>
              <a:rPr lang="es-MX" sz="2000" i="0">
                <a:solidFill>
                  <a:srgbClr val="B28A3F"/>
                </a:solidFill>
                <a:effectLst/>
              </a:rPr>
              <a:t>le gustaría conocer en actividades como estas?</a:t>
            </a:r>
            <a:endParaRPr lang="es-ES" sz="2000">
              <a:solidFill>
                <a:srgbClr val="B28A3F"/>
              </a:solidFill>
            </a:endParaRPr>
          </a:p>
        </p:txBody>
      </p:sp>
      <p:sp>
        <p:nvSpPr>
          <p:cNvPr id="3" name="CuadroTexto 2">
            <a:extLst>
              <a:ext uri="{FF2B5EF4-FFF2-40B4-BE49-F238E27FC236}">
                <a16:creationId xmlns:a16="http://schemas.microsoft.com/office/drawing/2014/main" id="{3D02EA95-DE98-C729-AE7C-215B6FEA25C4}"/>
              </a:ext>
            </a:extLst>
          </p:cNvPr>
          <p:cNvSpPr txBox="1"/>
          <p:nvPr/>
        </p:nvSpPr>
        <p:spPr>
          <a:xfrm>
            <a:off x="635596" y="620059"/>
            <a:ext cx="99834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i="0">
                <a:solidFill>
                  <a:srgbClr val="035A93"/>
                </a:solidFill>
                <a:effectLst/>
              </a:rPr>
              <a:t>Pregunta: </a:t>
            </a:r>
            <a:r>
              <a:rPr lang="es-MX" sz="2000" i="0">
                <a:solidFill>
                  <a:srgbClr val="B28A3F"/>
                </a:solidFill>
                <a:effectLst/>
              </a:rPr>
              <a:t>¿Qué </a:t>
            </a:r>
            <a:r>
              <a:rPr lang="es-MX" sz="2000" b="1" i="0">
                <a:solidFill>
                  <a:srgbClr val="B28A3F"/>
                </a:solidFill>
                <a:effectLst/>
              </a:rPr>
              <a:t>otro tipo de información </a:t>
            </a:r>
            <a:r>
              <a:rPr lang="es-MX" sz="2000" i="0">
                <a:solidFill>
                  <a:srgbClr val="B28A3F"/>
                </a:solidFill>
                <a:effectLst/>
              </a:rPr>
              <a:t>le gustaría conocer en actividades como estas?</a:t>
            </a:r>
            <a:endParaRPr lang="es-ES" sz="2000">
              <a:solidFill>
                <a:srgbClr val="B28A3F"/>
              </a:solidFill>
            </a:endParaRPr>
          </a:p>
        </p:txBody>
      </p:sp>
      <p:pic>
        <p:nvPicPr>
          <p:cNvPr id="5" name="Gráfico 4">
            <a:extLst>
              <a:ext uri="{FF2B5EF4-FFF2-40B4-BE49-F238E27FC236}">
                <a16:creationId xmlns:a16="http://schemas.microsoft.com/office/drawing/2014/main" id="{18C242C6-A152-5B08-AB7E-C4C757FB0A0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1655" y="4615820"/>
            <a:ext cx="477804" cy="477804"/>
          </a:xfrm>
          <a:prstGeom prst="rect">
            <a:avLst/>
          </a:prstGeom>
        </p:spPr>
      </p:pic>
      <p:sp>
        <p:nvSpPr>
          <p:cNvPr id="6" name="CuadroTexto 5">
            <a:extLst>
              <a:ext uri="{FF2B5EF4-FFF2-40B4-BE49-F238E27FC236}">
                <a16:creationId xmlns:a16="http://schemas.microsoft.com/office/drawing/2014/main" id="{DCEDCDC1-F8D1-3A08-8804-2390E2985824}"/>
              </a:ext>
            </a:extLst>
          </p:cNvPr>
          <p:cNvSpPr txBox="1"/>
          <p:nvPr/>
        </p:nvSpPr>
        <p:spPr>
          <a:xfrm>
            <a:off x="5626376" y="2061968"/>
            <a:ext cx="5647195" cy="3046988"/>
          </a:xfrm>
          <a:prstGeom prst="rect">
            <a:avLst/>
          </a:prstGeom>
          <a:noFill/>
        </p:spPr>
        <p:txBody>
          <a:bodyPr wrap="square" lIns="91440" tIns="45720" rIns="91440" bIns="45720" anchor="t">
            <a:spAutoFit/>
          </a:bodyPr>
          <a:lstStyle/>
          <a:p>
            <a:pPr algn="just"/>
            <a:r>
              <a:rPr lang="es-MX" sz="1200" dirty="0">
                <a:solidFill>
                  <a:schemeClr val="tx1">
                    <a:lumMod val="65000"/>
                    <a:lumOff val="35000"/>
                  </a:schemeClr>
                </a:solidFill>
                <a:ea typeface="+mn-lt"/>
                <a:cs typeface="+mn-lt"/>
              </a:rPr>
              <a:t>Los resultados muestran que el </a:t>
            </a:r>
            <a:r>
              <a:rPr lang="es-MX" sz="1200" b="1" dirty="0">
                <a:solidFill>
                  <a:srgbClr val="186295"/>
                </a:solidFill>
                <a:ea typeface="+mn-lt"/>
                <a:cs typeface="+mn-lt"/>
              </a:rPr>
              <a:t>32%</a:t>
            </a:r>
            <a:r>
              <a:rPr lang="es-MX" sz="1200" dirty="0">
                <a:solidFill>
                  <a:schemeClr val="tx1">
                    <a:lumMod val="65000"/>
                    <a:lumOff val="35000"/>
                  </a:schemeClr>
                </a:solidFill>
                <a:ea typeface="+mn-lt"/>
                <a:cs typeface="+mn-lt"/>
              </a:rPr>
              <a:t> de los participantes manifestó interés en profundizar en temas de </a:t>
            </a:r>
            <a:r>
              <a:rPr lang="es-MX" sz="1200" b="1" dirty="0">
                <a:solidFill>
                  <a:schemeClr val="tx1">
                    <a:lumMod val="65000"/>
                    <a:lumOff val="35000"/>
                  </a:schemeClr>
                </a:solidFill>
                <a:ea typeface="+mn-lt"/>
                <a:cs typeface="+mn-lt"/>
              </a:rPr>
              <a:t>educación financiera</a:t>
            </a:r>
            <a:r>
              <a:rPr lang="es-MX" sz="1200" dirty="0">
                <a:solidFill>
                  <a:schemeClr val="tx1">
                    <a:lumMod val="65000"/>
                    <a:lumOff val="35000"/>
                  </a:schemeClr>
                </a:solidFill>
                <a:ea typeface="+mn-lt"/>
                <a:cs typeface="+mn-lt"/>
              </a:rPr>
              <a:t>, incluyendo aspectos relacionados con trading, criptomonedas y ahorro seguro, lo que evidencia una curiosidad creciente por comprender nuevas alternativas y herramientas financieras.</a:t>
            </a:r>
            <a:endParaRPr lang="es-ES" dirty="0">
              <a:solidFill>
                <a:schemeClr val="tx1">
                  <a:lumMod val="65000"/>
                  <a:lumOff val="35000"/>
                </a:schemeClr>
              </a:solidFill>
              <a:ea typeface="+mn-lt"/>
              <a:cs typeface="+mn-lt"/>
            </a:endParaRP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Por otra parte, el </a:t>
            </a:r>
            <a:r>
              <a:rPr lang="es-MX" sz="1200" b="1" dirty="0">
                <a:solidFill>
                  <a:srgbClr val="186295"/>
                </a:solidFill>
                <a:ea typeface="+mn-lt"/>
                <a:cs typeface="+mn-lt"/>
              </a:rPr>
              <a:t>68% </a:t>
            </a:r>
            <a:r>
              <a:rPr lang="es-MX" sz="1200" dirty="0">
                <a:solidFill>
                  <a:schemeClr val="tx1">
                    <a:lumMod val="65000"/>
                    <a:lumOff val="35000"/>
                  </a:schemeClr>
                </a:solidFill>
                <a:ea typeface="+mn-lt"/>
                <a:cs typeface="+mn-lt"/>
              </a:rPr>
              <a:t>indicó que</a:t>
            </a:r>
            <a:r>
              <a:rPr lang="es-MX" sz="1200" b="1" dirty="0">
                <a:solidFill>
                  <a:schemeClr val="tx1">
                    <a:lumMod val="65000"/>
                    <a:lumOff val="35000"/>
                  </a:schemeClr>
                </a:solidFill>
                <a:ea typeface="+mn-lt"/>
                <a:cs typeface="+mn-lt"/>
              </a:rPr>
              <a:t> no requiere información adicional</a:t>
            </a:r>
            <a:r>
              <a:rPr lang="es-MX" sz="1200" dirty="0">
                <a:solidFill>
                  <a:schemeClr val="tx1">
                    <a:lumMod val="65000"/>
                    <a:lumOff val="35000"/>
                  </a:schemeClr>
                </a:solidFill>
                <a:ea typeface="+mn-lt"/>
                <a:cs typeface="+mn-lt"/>
              </a:rPr>
              <a:t>, resultado que puede interpretarse como una señal positiva frente al nivel de satisfacción y claridad de los contenidos abordados durante la actividad. </a:t>
            </a:r>
            <a:endParaRPr lang="es-MX" dirty="0">
              <a:solidFill>
                <a:schemeClr val="tx1">
                  <a:lumMod val="65000"/>
                  <a:lumOff val="35000"/>
                </a:schemeClr>
              </a:solidFill>
              <a:ea typeface="+mn-lt"/>
              <a:cs typeface="+mn-lt"/>
            </a:endParaRPr>
          </a:p>
          <a:p>
            <a:pPr algn="just"/>
            <a:endParaRPr lang="es-MX" sz="1200" dirty="0">
              <a:solidFill>
                <a:schemeClr val="tx1">
                  <a:lumMod val="65000"/>
                  <a:lumOff val="35000"/>
                </a:schemeClr>
              </a:solidFill>
              <a:ea typeface="+mn-lt"/>
              <a:cs typeface="+mn-lt"/>
            </a:endParaRPr>
          </a:p>
          <a:p>
            <a:pPr algn="just"/>
            <a:r>
              <a:rPr lang="es-MX" sz="1200" dirty="0">
                <a:solidFill>
                  <a:schemeClr val="tx1">
                    <a:lumMod val="65000"/>
                    <a:lumOff val="35000"/>
                  </a:schemeClr>
                </a:solidFill>
                <a:ea typeface="+mn-lt"/>
                <a:cs typeface="+mn-lt"/>
              </a:rPr>
              <a:t>En el contexto de los espacios de relacionamiento ciudadano desarrollados por Fogafín, estos hallazgos sugieren que la mayoría de los asistentes consideró útil y completa la información recibida, al tiempo que se identifica un grupo de participantes interesado en continuar fortaleciendo sus conocimientos en educación financiera.</a:t>
            </a:r>
            <a:endParaRPr lang="es-MX" sz="1200" b="1" dirty="0">
              <a:solidFill>
                <a:schemeClr val="tx1">
                  <a:lumMod val="65000"/>
                  <a:lumOff val="35000"/>
                </a:schemeClr>
              </a:solidFill>
            </a:endParaRPr>
          </a:p>
        </p:txBody>
      </p:sp>
      <p:sp>
        <p:nvSpPr>
          <p:cNvPr id="7" name="Right Triangle 14">
            <a:extLst>
              <a:ext uri="{FF2B5EF4-FFF2-40B4-BE49-F238E27FC236}">
                <a16:creationId xmlns:a16="http://schemas.microsoft.com/office/drawing/2014/main" id="{189D7542-DE0A-B4E2-9DD2-A061854E2ADC}"/>
              </a:ext>
            </a:extLst>
          </p:cNvPr>
          <p:cNvSpPr/>
          <p:nvPr/>
        </p:nvSpPr>
        <p:spPr>
          <a:xfrm>
            <a:off x="3536294" y="2338455"/>
            <a:ext cx="711200" cy="236764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8" name="Right Triangle 15">
            <a:extLst>
              <a:ext uri="{FF2B5EF4-FFF2-40B4-BE49-F238E27FC236}">
                <a16:creationId xmlns:a16="http://schemas.microsoft.com/office/drawing/2014/main" id="{F9E26176-28A9-7F36-ACF1-EA375FA99EC8}"/>
              </a:ext>
            </a:extLst>
          </p:cNvPr>
          <p:cNvSpPr/>
          <p:nvPr/>
        </p:nvSpPr>
        <p:spPr>
          <a:xfrm flipH="1">
            <a:off x="2825094" y="2338455"/>
            <a:ext cx="711200" cy="236764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9" name="Isosceles Triangle 16">
            <a:extLst>
              <a:ext uri="{FF2B5EF4-FFF2-40B4-BE49-F238E27FC236}">
                <a16:creationId xmlns:a16="http://schemas.microsoft.com/office/drawing/2014/main" id="{DECE0DEA-D31C-5BD4-9C76-5278B5BAE2A5}"/>
              </a:ext>
            </a:extLst>
          </p:cNvPr>
          <p:cNvSpPr/>
          <p:nvPr/>
        </p:nvSpPr>
        <p:spPr>
          <a:xfrm>
            <a:off x="2144850" y="4344149"/>
            <a:ext cx="1391444" cy="361950"/>
          </a:xfrm>
          <a:prstGeom prst="triangle">
            <a:avLst>
              <a:gd name="adj" fmla="val 5567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nvGrpSpPr>
          <p:cNvPr id="10" name="Grupo 9">
            <a:extLst>
              <a:ext uri="{FF2B5EF4-FFF2-40B4-BE49-F238E27FC236}">
                <a16:creationId xmlns:a16="http://schemas.microsoft.com/office/drawing/2014/main" id="{47785A8E-6E68-E1AB-F666-32690DFDE607}"/>
              </a:ext>
            </a:extLst>
          </p:cNvPr>
          <p:cNvGrpSpPr/>
          <p:nvPr/>
        </p:nvGrpSpPr>
        <p:grpSpPr>
          <a:xfrm>
            <a:off x="1653306" y="3502302"/>
            <a:ext cx="1403815" cy="1203796"/>
            <a:chOff x="2856572" y="3380816"/>
            <a:chExt cx="1403815" cy="1752600"/>
          </a:xfrm>
        </p:grpSpPr>
        <p:sp>
          <p:nvSpPr>
            <p:cNvPr id="11" name="Right Triangle 8">
              <a:extLst>
                <a:ext uri="{FF2B5EF4-FFF2-40B4-BE49-F238E27FC236}">
                  <a16:creationId xmlns:a16="http://schemas.microsoft.com/office/drawing/2014/main" id="{5B679D81-E0AE-322A-8A9D-74D1F2A1029D}"/>
                </a:ext>
              </a:extLst>
            </p:cNvPr>
            <p:cNvSpPr/>
            <p:nvPr/>
          </p:nvSpPr>
          <p:spPr>
            <a:xfrm>
              <a:off x="3549187" y="3380816"/>
              <a:ext cx="711200" cy="17526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2" name="Right Triangle 9">
              <a:extLst>
                <a:ext uri="{FF2B5EF4-FFF2-40B4-BE49-F238E27FC236}">
                  <a16:creationId xmlns:a16="http://schemas.microsoft.com/office/drawing/2014/main" id="{28297D05-1C73-C023-0A20-EDC78CAAE140}"/>
                </a:ext>
              </a:extLst>
            </p:cNvPr>
            <p:cNvSpPr/>
            <p:nvPr/>
          </p:nvSpPr>
          <p:spPr>
            <a:xfrm flipH="1">
              <a:off x="2856572" y="3380816"/>
              <a:ext cx="711200" cy="17526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sp>
        <p:nvSpPr>
          <p:cNvPr id="13" name="Isosceles Triangle 10">
            <a:extLst>
              <a:ext uri="{FF2B5EF4-FFF2-40B4-BE49-F238E27FC236}">
                <a16:creationId xmlns:a16="http://schemas.microsoft.com/office/drawing/2014/main" id="{5678C12F-E8F9-8806-2965-4BFECC687971}"/>
              </a:ext>
            </a:extLst>
          </p:cNvPr>
          <p:cNvSpPr/>
          <p:nvPr/>
        </p:nvSpPr>
        <p:spPr>
          <a:xfrm>
            <a:off x="935288" y="4540997"/>
            <a:ext cx="1391444" cy="165101"/>
          </a:xfrm>
          <a:prstGeom prst="triangle">
            <a:avLst>
              <a:gd name="adj" fmla="val 5944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4" name="Rectangular Callout 24">
            <a:extLst>
              <a:ext uri="{FF2B5EF4-FFF2-40B4-BE49-F238E27FC236}">
                <a16:creationId xmlns:a16="http://schemas.microsoft.com/office/drawing/2014/main" id="{E0FA1972-AC37-AD47-21AB-4608852F8AE7}"/>
              </a:ext>
            </a:extLst>
          </p:cNvPr>
          <p:cNvSpPr/>
          <p:nvPr/>
        </p:nvSpPr>
        <p:spPr>
          <a:xfrm>
            <a:off x="2103765" y="2998555"/>
            <a:ext cx="731225" cy="354965"/>
          </a:xfrm>
          <a:prstGeom prst="wedgeRectCallout">
            <a:avLst>
              <a:gd name="adj1" fmla="val -20833"/>
              <a:gd name="adj2" fmla="val 78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b="1"/>
              <a:t>32%</a:t>
            </a:r>
          </a:p>
        </p:txBody>
      </p:sp>
      <p:sp>
        <p:nvSpPr>
          <p:cNvPr id="15" name="Rectangular Callout 25">
            <a:extLst>
              <a:ext uri="{FF2B5EF4-FFF2-40B4-BE49-F238E27FC236}">
                <a16:creationId xmlns:a16="http://schemas.microsoft.com/office/drawing/2014/main" id="{8D5A4169-5F30-DA00-2757-526775D5F3FF}"/>
              </a:ext>
            </a:extLst>
          </p:cNvPr>
          <p:cNvSpPr/>
          <p:nvPr/>
        </p:nvSpPr>
        <p:spPr>
          <a:xfrm>
            <a:off x="3328237" y="1827962"/>
            <a:ext cx="731225" cy="354965"/>
          </a:xfrm>
          <a:prstGeom prst="wedgeRectCallout">
            <a:avLst>
              <a:gd name="adj1" fmla="val -20833"/>
              <a:gd name="adj2" fmla="val 78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b="1"/>
              <a:t>68%</a:t>
            </a:r>
          </a:p>
        </p:txBody>
      </p:sp>
      <p:sp>
        <p:nvSpPr>
          <p:cNvPr id="16" name="Rectangle 31">
            <a:extLst>
              <a:ext uri="{FF2B5EF4-FFF2-40B4-BE49-F238E27FC236}">
                <a16:creationId xmlns:a16="http://schemas.microsoft.com/office/drawing/2014/main" id="{01360056-DAB6-7543-05EE-32AA81F84674}"/>
              </a:ext>
            </a:extLst>
          </p:cNvPr>
          <p:cNvSpPr/>
          <p:nvPr/>
        </p:nvSpPr>
        <p:spPr>
          <a:xfrm>
            <a:off x="1832932" y="4776291"/>
            <a:ext cx="165100" cy="165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7" name="TextBox 32">
            <a:extLst>
              <a:ext uri="{FF2B5EF4-FFF2-40B4-BE49-F238E27FC236}">
                <a16:creationId xmlns:a16="http://schemas.microsoft.com/office/drawing/2014/main" id="{2A38BCF4-CC47-0703-2F2E-F635E7AD48E5}"/>
              </a:ext>
            </a:extLst>
          </p:cNvPr>
          <p:cNvSpPr txBox="1"/>
          <p:nvPr/>
        </p:nvSpPr>
        <p:spPr>
          <a:xfrm>
            <a:off x="2000351" y="4760121"/>
            <a:ext cx="1062364"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b="1">
                <a:solidFill>
                  <a:schemeClr val="tx1">
                    <a:lumMod val="50000"/>
                    <a:lumOff val="50000"/>
                  </a:schemeClr>
                </a:solidFill>
              </a:rPr>
              <a:t>Educación financiera </a:t>
            </a:r>
          </a:p>
        </p:txBody>
      </p:sp>
      <p:sp>
        <p:nvSpPr>
          <p:cNvPr id="18" name="Rectangle 33">
            <a:extLst>
              <a:ext uri="{FF2B5EF4-FFF2-40B4-BE49-F238E27FC236}">
                <a16:creationId xmlns:a16="http://schemas.microsoft.com/office/drawing/2014/main" id="{BB7C0EAF-F645-9BBB-1FBB-2A471619BBEF}"/>
              </a:ext>
            </a:extLst>
          </p:cNvPr>
          <p:cNvSpPr/>
          <p:nvPr/>
        </p:nvSpPr>
        <p:spPr>
          <a:xfrm>
            <a:off x="3238989" y="4794633"/>
            <a:ext cx="183825" cy="1382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9" name="TextBox 34">
            <a:extLst>
              <a:ext uri="{FF2B5EF4-FFF2-40B4-BE49-F238E27FC236}">
                <a16:creationId xmlns:a16="http://schemas.microsoft.com/office/drawing/2014/main" id="{B38E78BC-A3BD-5C63-00C4-5F2E883C55C2}"/>
              </a:ext>
            </a:extLst>
          </p:cNvPr>
          <p:cNvSpPr txBox="1"/>
          <p:nvPr/>
        </p:nvSpPr>
        <p:spPr>
          <a:xfrm>
            <a:off x="3360727" y="4771467"/>
            <a:ext cx="1062364" cy="2616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b="1">
                <a:solidFill>
                  <a:schemeClr val="tx1">
                    <a:lumMod val="50000"/>
                    <a:lumOff val="50000"/>
                  </a:schemeClr>
                </a:solidFill>
              </a:rPr>
              <a:t>N/A</a:t>
            </a:r>
          </a:p>
        </p:txBody>
      </p:sp>
    </p:spTree>
    <p:extLst>
      <p:ext uri="{BB962C8B-B14F-4D97-AF65-F5344CB8AC3E}">
        <p14:creationId xmlns:p14="http://schemas.microsoft.com/office/powerpoint/2010/main" val="385111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ECF9A9FD-F775-3715-794A-006CF683EC5B}"/>
              </a:ext>
            </a:extLst>
          </p:cNvPr>
          <p:cNvSpPr/>
          <p:nvPr/>
        </p:nvSpPr>
        <p:spPr>
          <a:xfrm>
            <a:off x="0" y="743060"/>
            <a:ext cx="12192000" cy="97748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ítulo 11">
            <a:extLst>
              <a:ext uri="{FF2B5EF4-FFF2-40B4-BE49-F238E27FC236}">
                <a16:creationId xmlns:a16="http://schemas.microsoft.com/office/drawing/2014/main" id="{C2E8A453-A3BF-F628-52C6-480FD317AAC1}"/>
              </a:ext>
            </a:extLst>
          </p:cNvPr>
          <p:cNvSpPr>
            <a:spLocks noGrp="1"/>
          </p:cNvSpPr>
          <p:nvPr>
            <p:ph type="title"/>
          </p:nvPr>
        </p:nvSpPr>
        <p:spPr>
          <a:xfrm>
            <a:off x="253419" y="712199"/>
            <a:ext cx="8221164" cy="867753"/>
          </a:xfrm>
        </p:spPr>
        <p:txBody>
          <a:bodyPr/>
          <a:lstStyle/>
          <a:p>
            <a:pPr lvl="0">
              <a:lnSpc>
                <a:spcPct val="100000"/>
              </a:lnSpc>
              <a:spcBef>
                <a:spcPts val="0"/>
              </a:spcBef>
              <a:defRPr/>
            </a:pPr>
            <a:r>
              <a:rPr lang="es-CO" kern="0">
                <a:solidFill>
                  <a:schemeClr val="bg1">
                    <a:lumMod val="95000"/>
                  </a:schemeClr>
                </a:solidFill>
              </a:rPr>
              <a:t>Conclusiones</a:t>
            </a:r>
          </a:p>
        </p:txBody>
      </p:sp>
      <p:sp>
        <p:nvSpPr>
          <p:cNvPr id="14" name="Título 6">
            <a:extLst>
              <a:ext uri="{FF2B5EF4-FFF2-40B4-BE49-F238E27FC236}">
                <a16:creationId xmlns:a16="http://schemas.microsoft.com/office/drawing/2014/main" id="{828AA095-DA12-22ED-ACFA-338BE4415D8A}"/>
              </a:ext>
            </a:extLst>
          </p:cNvPr>
          <p:cNvSpPr txBox="1">
            <a:spLocks/>
          </p:cNvSpPr>
          <p:nvPr/>
        </p:nvSpPr>
        <p:spPr>
          <a:xfrm>
            <a:off x="0" y="0"/>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pPr>
              <a:defRPr/>
            </a:pPr>
            <a:r>
              <a:rPr lang="es-MX" altLang="ru-RU" sz="2500">
                <a:solidFill>
                  <a:schemeClr val="bg2"/>
                </a:solidFill>
              </a:rPr>
              <a:t>Nivel de </a:t>
            </a:r>
            <a:r>
              <a:rPr lang="es-MX" altLang="ru-RU" sz="2500" b="1">
                <a:solidFill>
                  <a:schemeClr val="bg2"/>
                </a:solidFill>
              </a:rPr>
              <a:t>satisfacción </a:t>
            </a:r>
            <a:r>
              <a:rPr lang="es-MX" altLang="ru-RU" sz="2500">
                <a:solidFill>
                  <a:schemeClr val="bg2"/>
                </a:solidFill>
              </a:rPr>
              <a:t>de la </a:t>
            </a:r>
            <a:r>
              <a:rPr lang="es-MX" altLang="ru-RU" sz="2500" b="1">
                <a:solidFill>
                  <a:schemeClr val="bg2"/>
                </a:solidFill>
              </a:rPr>
              <a:t>información </a:t>
            </a:r>
            <a:r>
              <a:rPr lang="es-MX" altLang="ru-RU" sz="2500">
                <a:solidFill>
                  <a:schemeClr val="bg2"/>
                </a:solidFill>
              </a:rPr>
              <a:t>recibida</a:t>
            </a:r>
            <a:endParaRPr lang="es-MX" sz="2500">
              <a:solidFill>
                <a:schemeClr val="bg2"/>
              </a:solidFill>
            </a:endParaRPr>
          </a:p>
        </p:txBody>
      </p:sp>
      <p:sp>
        <p:nvSpPr>
          <p:cNvPr id="5" name="Freeform 405">
            <a:extLst>
              <a:ext uri="{FF2B5EF4-FFF2-40B4-BE49-F238E27FC236}">
                <a16:creationId xmlns:a16="http://schemas.microsoft.com/office/drawing/2014/main" id="{30096934-8876-4A05-9D93-69DA13D5656D}"/>
              </a:ext>
            </a:extLst>
          </p:cNvPr>
          <p:cNvSpPr>
            <a:spLocks noEditPoints="1"/>
          </p:cNvSpPr>
          <p:nvPr/>
        </p:nvSpPr>
        <p:spPr bwMode="auto">
          <a:xfrm>
            <a:off x="10867502" y="953727"/>
            <a:ext cx="839245" cy="556146"/>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no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 name="CuadroTexto 3">
            <a:extLst>
              <a:ext uri="{FF2B5EF4-FFF2-40B4-BE49-F238E27FC236}">
                <a16:creationId xmlns:a16="http://schemas.microsoft.com/office/drawing/2014/main" id="{887602B5-981D-524B-6944-83DAD4A0593A}"/>
              </a:ext>
            </a:extLst>
          </p:cNvPr>
          <p:cNvSpPr txBox="1"/>
          <p:nvPr/>
        </p:nvSpPr>
        <p:spPr>
          <a:xfrm>
            <a:off x="716865" y="2301270"/>
            <a:ext cx="10391294" cy="3093154"/>
          </a:xfrm>
          <a:prstGeom prst="rect">
            <a:avLst/>
          </a:prstGeom>
          <a:noFill/>
        </p:spPr>
        <p:txBody>
          <a:bodyPr wrap="square">
            <a:spAutoFit/>
          </a:bodyPr>
          <a:lstStyle/>
          <a:p>
            <a:pPr algn="just"/>
            <a:r>
              <a:rPr lang="es-MX" sz="1500" dirty="0">
                <a:solidFill>
                  <a:schemeClr val="tx1">
                    <a:lumMod val="65000"/>
                    <a:lumOff val="35000"/>
                  </a:schemeClr>
                </a:solidFill>
                <a:ea typeface="+mn-lt"/>
                <a:cs typeface="+mn-lt"/>
              </a:rPr>
              <a:t>Los resultados de la encuesta aplicada durante las actividades de relacionamiento ciudadano realizadas en el centro comercial Paseo Villa del Río y la plaza de Paloquemao evidencian un impacto positivo en la </a:t>
            </a:r>
            <a:r>
              <a:rPr lang="es-MX" sz="1500" b="1" dirty="0">
                <a:solidFill>
                  <a:srgbClr val="0BD0D9"/>
                </a:solidFill>
                <a:ea typeface="+mn-lt"/>
                <a:cs typeface="+mn-lt"/>
              </a:rPr>
              <a:t>apropiación de conceptos clave de educación financiera</a:t>
            </a:r>
            <a:r>
              <a:rPr lang="es-MX" sz="1500" dirty="0">
                <a:solidFill>
                  <a:schemeClr val="tx1">
                    <a:lumMod val="65000"/>
                    <a:lumOff val="35000"/>
                  </a:schemeClr>
                </a:solidFill>
                <a:ea typeface="+mn-lt"/>
                <a:cs typeface="+mn-lt"/>
              </a:rPr>
              <a:t>, especialmente en lo relacionado con el ahorro formal y el Seguro de Depósitos. La alta valoración de la claridad, utilidad y aplicabilidad de la información se refleja en niveles sobresalientes de satisfacción y en una alta disposición de los participantes a recomendar la actividad.</a:t>
            </a:r>
          </a:p>
          <a:p>
            <a:pPr algn="just"/>
            <a:endParaRPr lang="es-MX" sz="1500" dirty="0">
              <a:solidFill>
                <a:schemeClr val="tx1">
                  <a:lumMod val="65000"/>
                  <a:lumOff val="35000"/>
                </a:schemeClr>
              </a:solidFill>
              <a:ea typeface="+mn-lt"/>
              <a:cs typeface="+mn-lt"/>
            </a:endParaRPr>
          </a:p>
          <a:p>
            <a:pPr algn="just"/>
            <a:r>
              <a:rPr lang="es-MX" sz="1500" dirty="0">
                <a:solidFill>
                  <a:schemeClr val="tx1">
                    <a:lumMod val="65000"/>
                    <a:lumOff val="35000"/>
                  </a:schemeClr>
                </a:solidFill>
                <a:ea typeface="+mn-lt"/>
                <a:cs typeface="+mn-lt"/>
              </a:rPr>
              <a:t>Adicionalmente, los hallazgos permiten identificar fortalezas en la estrategia de comunicación implementada por Fogafín, particularmente en su </a:t>
            </a:r>
            <a:r>
              <a:rPr lang="es-MX" sz="1500" b="1" dirty="0">
                <a:solidFill>
                  <a:srgbClr val="0BD0D9"/>
                </a:solidFill>
                <a:ea typeface="+mn-lt"/>
                <a:cs typeface="+mn-lt"/>
              </a:rPr>
              <a:t>capacidad para acercar contenidos técnicos a la ciudadanía de manera comprensible y relevante</a:t>
            </a:r>
            <a:r>
              <a:rPr lang="es-MX" sz="1500" dirty="0">
                <a:solidFill>
                  <a:schemeClr val="tx1">
                    <a:lumMod val="65000"/>
                    <a:lumOff val="35000"/>
                  </a:schemeClr>
                </a:solidFill>
                <a:ea typeface="+mn-lt"/>
                <a:cs typeface="+mn-lt"/>
              </a:rPr>
              <a:t>. En este sentido, los resultados respaldan la continuidad y fortalecimiento de este tipo de espacios, así como la oportunidad de profundizar en nuevos temas de interés identificados por los participantes, con el fin de ampliar el alcance y el impacto de las acciones de educación financiera.</a:t>
            </a:r>
          </a:p>
        </p:txBody>
      </p:sp>
    </p:spTree>
    <p:extLst>
      <p:ext uri="{BB962C8B-B14F-4D97-AF65-F5344CB8AC3E}">
        <p14:creationId xmlns:p14="http://schemas.microsoft.com/office/powerpoint/2010/main" val="3153413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A13B-4610-1433-0EA3-F521433B24A0}"/>
            </a:ext>
          </a:extLst>
        </p:cNvPr>
        <p:cNvGrpSpPr/>
        <p:nvPr/>
      </p:nvGrpSpPr>
      <p:grpSpPr>
        <a:xfrm>
          <a:off x="0" y="0"/>
          <a:ext cx="0" cy="0"/>
          <a:chOff x="0" y="0"/>
          <a:chExt cx="0" cy="0"/>
        </a:xfrm>
      </p:grpSpPr>
      <p:sp>
        <p:nvSpPr>
          <p:cNvPr id="3" name="Oval 3">
            <a:extLst>
              <a:ext uri="{FF2B5EF4-FFF2-40B4-BE49-F238E27FC236}">
                <a16:creationId xmlns:a16="http://schemas.microsoft.com/office/drawing/2014/main" id="{83F21ADD-1B11-5BF0-BBED-89F8A73FB312}"/>
              </a:ext>
            </a:extLst>
          </p:cNvPr>
          <p:cNvSpPr/>
          <p:nvPr/>
        </p:nvSpPr>
        <p:spPr>
          <a:xfrm>
            <a:off x="494211" y="1507144"/>
            <a:ext cx="1041400" cy="1041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4">
            <a:extLst>
              <a:ext uri="{FF2B5EF4-FFF2-40B4-BE49-F238E27FC236}">
                <a16:creationId xmlns:a16="http://schemas.microsoft.com/office/drawing/2014/main" id="{9817709E-AC88-96B6-C2E0-7AEBB18973FB}"/>
              </a:ext>
            </a:extLst>
          </p:cNvPr>
          <p:cNvSpPr txBox="1"/>
          <p:nvPr/>
        </p:nvSpPr>
        <p:spPr>
          <a:xfrm>
            <a:off x="1619748" y="1372461"/>
            <a:ext cx="2273300" cy="646331"/>
          </a:xfrm>
          <a:prstGeom prst="rect">
            <a:avLst/>
          </a:prstGeom>
          <a:noFill/>
        </p:spPr>
        <p:txBody>
          <a:bodyPr wrap="square" rtlCol="0">
            <a:spAutoFit/>
          </a:bodyPr>
          <a:lstStyle/>
          <a:p>
            <a:r>
              <a:rPr lang="es-MX" sz="1200" b="1" dirty="0">
                <a:solidFill>
                  <a:schemeClr val="tx1">
                    <a:lumMod val="65000"/>
                    <a:lumOff val="35000"/>
                  </a:schemeClr>
                </a:solidFill>
              </a:rPr>
              <a:t>Transmisión efectiva de conceptos fundamentales:</a:t>
            </a:r>
          </a:p>
        </p:txBody>
      </p:sp>
      <p:sp>
        <p:nvSpPr>
          <p:cNvPr id="5" name="TextBox 5">
            <a:extLst>
              <a:ext uri="{FF2B5EF4-FFF2-40B4-BE49-F238E27FC236}">
                <a16:creationId xmlns:a16="http://schemas.microsoft.com/office/drawing/2014/main" id="{8AE3A1D5-0DC5-53A9-A8F9-992FB71B18AB}"/>
              </a:ext>
            </a:extLst>
          </p:cNvPr>
          <p:cNvSpPr txBox="1"/>
          <p:nvPr/>
        </p:nvSpPr>
        <p:spPr>
          <a:xfrm>
            <a:off x="1637211" y="1937942"/>
            <a:ext cx="2549525" cy="1200329"/>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 El tema del Seguro de Depósitos fue comprendido con claridad y se consolidó como el contenido de mayor impacto entre los participantes.</a:t>
            </a:r>
            <a:endParaRPr lang="es-ES" dirty="0"/>
          </a:p>
        </p:txBody>
      </p:sp>
      <p:sp>
        <p:nvSpPr>
          <p:cNvPr id="6" name="Oval 6">
            <a:extLst>
              <a:ext uri="{FF2B5EF4-FFF2-40B4-BE49-F238E27FC236}">
                <a16:creationId xmlns:a16="http://schemas.microsoft.com/office/drawing/2014/main" id="{BB6BFC0D-37D3-4240-40DB-A2EB0139C1C5}"/>
              </a:ext>
            </a:extLst>
          </p:cNvPr>
          <p:cNvSpPr/>
          <p:nvPr/>
        </p:nvSpPr>
        <p:spPr>
          <a:xfrm>
            <a:off x="494211" y="3423372"/>
            <a:ext cx="1041400" cy="1041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7">
            <a:extLst>
              <a:ext uri="{FF2B5EF4-FFF2-40B4-BE49-F238E27FC236}">
                <a16:creationId xmlns:a16="http://schemas.microsoft.com/office/drawing/2014/main" id="{826A1B4B-D17B-9C99-B18F-447C008C13C2}"/>
              </a:ext>
            </a:extLst>
          </p:cNvPr>
          <p:cNvSpPr txBox="1"/>
          <p:nvPr/>
        </p:nvSpPr>
        <p:spPr>
          <a:xfrm>
            <a:off x="1637210" y="3572477"/>
            <a:ext cx="2416175" cy="461665"/>
          </a:xfrm>
          <a:prstGeom prst="rect">
            <a:avLst/>
          </a:prstGeom>
          <a:noFill/>
        </p:spPr>
        <p:txBody>
          <a:bodyPr wrap="square" rtlCol="0">
            <a:spAutoFit/>
          </a:bodyPr>
          <a:lstStyle/>
          <a:p>
            <a:r>
              <a:rPr lang="es-MX" sz="1200" b="1" dirty="0">
                <a:solidFill>
                  <a:schemeClr val="tx1">
                    <a:lumMod val="65000"/>
                    <a:lumOff val="35000"/>
                  </a:schemeClr>
                </a:solidFill>
              </a:rPr>
              <a:t>Alta utilidad y aplicabilidad de la información: </a:t>
            </a:r>
          </a:p>
        </p:txBody>
      </p:sp>
      <p:sp>
        <p:nvSpPr>
          <p:cNvPr id="8" name="TextBox 8">
            <a:extLst>
              <a:ext uri="{FF2B5EF4-FFF2-40B4-BE49-F238E27FC236}">
                <a16:creationId xmlns:a16="http://schemas.microsoft.com/office/drawing/2014/main" id="{624C585C-7A72-8685-E368-E1D8A0264516}"/>
              </a:ext>
            </a:extLst>
          </p:cNvPr>
          <p:cNvSpPr txBox="1"/>
          <p:nvPr/>
        </p:nvSpPr>
        <p:spPr>
          <a:xfrm>
            <a:off x="1637211" y="3960192"/>
            <a:ext cx="2549525" cy="1200329"/>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Los asistentes percibieron los contenidos como claros, útiles y aplicables a su vida diaria, lo que evidencia la pertinencia de los temas abordados durante la actividad.</a:t>
            </a:r>
            <a:endParaRPr lang="es-ES" dirty="0"/>
          </a:p>
        </p:txBody>
      </p:sp>
      <p:sp>
        <p:nvSpPr>
          <p:cNvPr id="9" name="Oval 9">
            <a:extLst>
              <a:ext uri="{FF2B5EF4-FFF2-40B4-BE49-F238E27FC236}">
                <a16:creationId xmlns:a16="http://schemas.microsoft.com/office/drawing/2014/main" id="{EF03F7B4-EF01-8AA4-1F89-740FA1592BFF}"/>
              </a:ext>
            </a:extLst>
          </p:cNvPr>
          <p:cNvSpPr/>
          <p:nvPr/>
        </p:nvSpPr>
        <p:spPr>
          <a:xfrm>
            <a:off x="8215811" y="1502618"/>
            <a:ext cx="1041400" cy="1041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10">
            <a:extLst>
              <a:ext uri="{FF2B5EF4-FFF2-40B4-BE49-F238E27FC236}">
                <a16:creationId xmlns:a16="http://schemas.microsoft.com/office/drawing/2014/main" id="{992E1934-499F-C600-3ABC-2866F4D92586}"/>
              </a:ext>
            </a:extLst>
          </p:cNvPr>
          <p:cNvSpPr txBox="1"/>
          <p:nvPr/>
        </p:nvSpPr>
        <p:spPr>
          <a:xfrm>
            <a:off x="9327061" y="1539816"/>
            <a:ext cx="2273300" cy="461665"/>
          </a:xfrm>
          <a:prstGeom prst="rect">
            <a:avLst/>
          </a:prstGeom>
          <a:noFill/>
        </p:spPr>
        <p:txBody>
          <a:bodyPr wrap="square" rtlCol="0">
            <a:spAutoFit/>
          </a:bodyPr>
          <a:lstStyle/>
          <a:p>
            <a:r>
              <a:rPr lang="id-ID" sz="1200" b="1" dirty="0">
                <a:solidFill>
                  <a:schemeClr val="tx1">
                    <a:lumMod val="65000"/>
                    <a:lumOff val="35000"/>
                  </a:schemeClr>
                </a:solidFill>
              </a:rPr>
              <a:t>Oportunidades de ampliación temática: </a:t>
            </a:r>
          </a:p>
        </p:txBody>
      </p:sp>
      <p:sp>
        <p:nvSpPr>
          <p:cNvPr id="11" name="TextBox 11">
            <a:extLst>
              <a:ext uri="{FF2B5EF4-FFF2-40B4-BE49-F238E27FC236}">
                <a16:creationId xmlns:a16="http://schemas.microsoft.com/office/drawing/2014/main" id="{79D358C3-75E4-565E-AF21-D6BD9FBB15EA}"/>
              </a:ext>
            </a:extLst>
          </p:cNvPr>
          <p:cNvSpPr txBox="1"/>
          <p:nvPr/>
        </p:nvSpPr>
        <p:spPr>
          <a:xfrm>
            <a:off x="9358811" y="1989436"/>
            <a:ext cx="2549525" cy="1569660"/>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Los resultados sugieren un interés por ampliar los contenidos abordados, incorporando temas adicionales de educación financiera que respondan a las inquietudes y necesidades de los participantes.</a:t>
            </a:r>
          </a:p>
        </p:txBody>
      </p:sp>
      <p:sp>
        <p:nvSpPr>
          <p:cNvPr id="12" name="Oval 12">
            <a:extLst>
              <a:ext uri="{FF2B5EF4-FFF2-40B4-BE49-F238E27FC236}">
                <a16:creationId xmlns:a16="http://schemas.microsoft.com/office/drawing/2014/main" id="{6789E0DA-5072-048E-5A03-E80B3B7D6C2E}"/>
              </a:ext>
            </a:extLst>
          </p:cNvPr>
          <p:cNvSpPr/>
          <p:nvPr/>
        </p:nvSpPr>
        <p:spPr>
          <a:xfrm>
            <a:off x="4288336" y="1504881"/>
            <a:ext cx="1041400" cy="1041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3">
            <a:extLst>
              <a:ext uri="{FF2B5EF4-FFF2-40B4-BE49-F238E27FC236}">
                <a16:creationId xmlns:a16="http://schemas.microsoft.com/office/drawing/2014/main" id="{E1C021AF-5AD6-38C8-54B3-9F688738688E}"/>
              </a:ext>
            </a:extLst>
          </p:cNvPr>
          <p:cNvSpPr txBox="1"/>
          <p:nvPr/>
        </p:nvSpPr>
        <p:spPr>
          <a:xfrm>
            <a:off x="5431336" y="1469818"/>
            <a:ext cx="2273300" cy="461665"/>
          </a:xfrm>
          <a:prstGeom prst="rect">
            <a:avLst/>
          </a:prstGeom>
          <a:noFill/>
        </p:spPr>
        <p:txBody>
          <a:bodyPr wrap="square" rtlCol="0">
            <a:spAutoFit/>
          </a:bodyPr>
          <a:lstStyle/>
          <a:p>
            <a:r>
              <a:rPr lang="es-MX" sz="1200" b="1" dirty="0">
                <a:solidFill>
                  <a:schemeClr val="tx1">
                    <a:lumMod val="65000"/>
                    <a:lumOff val="35000"/>
                  </a:schemeClr>
                </a:solidFill>
              </a:rPr>
              <a:t>Alto nivel de satisfacción y recomendación:</a:t>
            </a:r>
          </a:p>
        </p:txBody>
      </p:sp>
      <p:sp>
        <p:nvSpPr>
          <p:cNvPr id="14" name="TextBox 14">
            <a:extLst>
              <a:ext uri="{FF2B5EF4-FFF2-40B4-BE49-F238E27FC236}">
                <a16:creationId xmlns:a16="http://schemas.microsoft.com/office/drawing/2014/main" id="{1EB7D022-C83A-818D-6D47-6FFDF89ECB52}"/>
              </a:ext>
            </a:extLst>
          </p:cNvPr>
          <p:cNvSpPr txBox="1"/>
          <p:nvPr/>
        </p:nvSpPr>
        <p:spPr>
          <a:xfrm>
            <a:off x="5431336" y="1935679"/>
            <a:ext cx="2549525" cy="1384995"/>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La totalidad de los participantes manifestó que recomendaría la actividad a familiares o amigos, lo que evidencia un alto nivel de satisfacción y una experiencia favorable.</a:t>
            </a:r>
            <a:endParaRPr lang="es-ES" dirty="0"/>
          </a:p>
        </p:txBody>
      </p:sp>
      <p:sp>
        <p:nvSpPr>
          <p:cNvPr id="15" name="Oval 15">
            <a:extLst>
              <a:ext uri="{FF2B5EF4-FFF2-40B4-BE49-F238E27FC236}">
                <a16:creationId xmlns:a16="http://schemas.microsoft.com/office/drawing/2014/main" id="{67FDE787-9C9D-58FF-BD78-DF1364C08690}"/>
              </a:ext>
            </a:extLst>
          </p:cNvPr>
          <p:cNvSpPr/>
          <p:nvPr/>
        </p:nvSpPr>
        <p:spPr>
          <a:xfrm>
            <a:off x="4322716" y="3417807"/>
            <a:ext cx="1041400" cy="1041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405">
            <a:extLst>
              <a:ext uri="{FF2B5EF4-FFF2-40B4-BE49-F238E27FC236}">
                <a16:creationId xmlns:a16="http://schemas.microsoft.com/office/drawing/2014/main" id="{BDD20A05-3316-9014-F54D-B5415BB3DAAA}"/>
              </a:ext>
            </a:extLst>
          </p:cNvPr>
          <p:cNvSpPr>
            <a:spLocks noEditPoints="1"/>
          </p:cNvSpPr>
          <p:nvPr/>
        </p:nvSpPr>
        <p:spPr bwMode="auto">
          <a:xfrm>
            <a:off x="4545435" y="1809318"/>
            <a:ext cx="577850" cy="382926"/>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TextBox 29">
            <a:extLst>
              <a:ext uri="{FF2B5EF4-FFF2-40B4-BE49-F238E27FC236}">
                <a16:creationId xmlns:a16="http://schemas.microsoft.com/office/drawing/2014/main" id="{3CB8A19E-3AE2-7590-9103-86E1BAAF5DBF}"/>
              </a:ext>
            </a:extLst>
          </p:cNvPr>
          <p:cNvSpPr txBox="1"/>
          <p:nvPr/>
        </p:nvSpPr>
        <p:spPr>
          <a:xfrm>
            <a:off x="5459321" y="3578231"/>
            <a:ext cx="2273300" cy="646331"/>
          </a:xfrm>
          <a:prstGeom prst="rect">
            <a:avLst/>
          </a:prstGeom>
          <a:noFill/>
        </p:spPr>
        <p:txBody>
          <a:bodyPr wrap="square" rtlCol="0">
            <a:spAutoFit/>
          </a:bodyPr>
          <a:lstStyle/>
          <a:p>
            <a:r>
              <a:rPr lang="es-MX" sz="1200" b="1" dirty="0">
                <a:solidFill>
                  <a:schemeClr val="tx1">
                    <a:lumMod val="65000"/>
                    <a:lumOff val="35000"/>
                  </a:schemeClr>
                </a:solidFill>
              </a:rPr>
              <a:t>Reconocimiento de la importancia del ahorro formal: </a:t>
            </a:r>
          </a:p>
        </p:txBody>
      </p:sp>
      <p:sp>
        <p:nvSpPr>
          <p:cNvPr id="29" name="TextBox 30">
            <a:extLst>
              <a:ext uri="{FF2B5EF4-FFF2-40B4-BE49-F238E27FC236}">
                <a16:creationId xmlns:a16="http://schemas.microsoft.com/office/drawing/2014/main" id="{D7872161-E47F-1281-B100-6B3259EB964E}"/>
              </a:ext>
            </a:extLst>
          </p:cNvPr>
          <p:cNvSpPr txBox="1"/>
          <p:nvPr/>
        </p:nvSpPr>
        <p:spPr>
          <a:xfrm>
            <a:off x="5441858" y="4119271"/>
            <a:ext cx="2549525" cy="1200329"/>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Se evidenció una valoración positiva frente al ahorro en entidades financieras formales, lo que refleja la apropiación del mensaje transmitido durante la actividad.</a:t>
            </a:r>
            <a:endParaRPr lang="es-ES" dirty="0">
              <a:solidFill>
                <a:schemeClr val="tx1">
                  <a:lumMod val="65000"/>
                  <a:lumOff val="35000"/>
                </a:schemeClr>
              </a:solidFill>
            </a:endParaRPr>
          </a:p>
        </p:txBody>
      </p:sp>
      <p:sp>
        <p:nvSpPr>
          <p:cNvPr id="30" name="Oval 31">
            <a:extLst>
              <a:ext uri="{FF2B5EF4-FFF2-40B4-BE49-F238E27FC236}">
                <a16:creationId xmlns:a16="http://schemas.microsoft.com/office/drawing/2014/main" id="{106C60A1-1118-5E92-A3A5-93D3DE852EA2}"/>
              </a:ext>
            </a:extLst>
          </p:cNvPr>
          <p:cNvSpPr/>
          <p:nvPr/>
        </p:nvSpPr>
        <p:spPr>
          <a:xfrm>
            <a:off x="8262347" y="3750192"/>
            <a:ext cx="1041400" cy="1041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2">
            <a:extLst>
              <a:ext uri="{FF2B5EF4-FFF2-40B4-BE49-F238E27FC236}">
                <a16:creationId xmlns:a16="http://schemas.microsoft.com/office/drawing/2014/main" id="{56FD3919-67A7-46FA-7F94-622CB911806B}"/>
              </a:ext>
            </a:extLst>
          </p:cNvPr>
          <p:cNvSpPr txBox="1"/>
          <p:nvPr/>
        </p:nvSpPr>
        <p:spPr>
          <a:xfrm>
            <a:off x="9405347" y="3775472"/>
            <a:ext cx="2273300" cy="461665"/>
          </a:xfrm>
          <a:prstGeom prst="rect">
            <a:avLst/>
          </a:prstGeom>
          <a:noFill/>
        </p:spPr>
        <p:txBody>
          <a:bodyPr wrap="square" rtlCol="0">
            <a:spAutoFit/>
          </a:bodyPr>
          <a:lstStyle/>
          <a:p>
            <a:r>
              <a:rPr lang="es-MX" sz="1200" b="1" dirty="0">
                <a:solidFill>
                  <a:schemeClr val="tx1">
                    <a:lumMod val="65000"/>
                    <a:lumOff val="35000"/>
                  </a:schemeClr>
                </a:solidFill>
              </a:rPr>
              <a:t>Interés en profundizar en educación financiera:</a:t>
            </a:r>
          </a:p>
        </p:txBody>
      </p:sp>
      <p:sp>
        <p:nvSpPr>
          <p:cNvPr id="32" name="TextBox 33">
            <a:extLst>
              <a:ext uri="{FF2B5EF4-FFF2-40B4-BE49-F238E27FC236}">
                <a16:creationId xmlns:a16="http://schemas.microsoft.com/office/drawing/2014/main" id="{FA99FCF8-01B5-6EDC-589E-9225114AE955}"/>
              </a:ext>
            </a:extLst>
          </p:cNvPr>
          <p:cNvSpPr txBox="1"/>
          <p:nvPr/>
        </p:nvSpPr>
        <p:spPr>
          <a:xfrm>
            <a:off x="9395822" y="4180839"/>
            <a:ext cx="2549525" cy="1200329"/>
          </a:xfrm>
          <a:prstGeom prst="rect">
            <a:avLst/>
          </a:prstGeom>
          <a:noFill/>
        </p:spPr>
        <p:txBody>
          <a:bodyPr wrap="square" lIns="91440" tIns="45720" rIns="91440" bIns="45720" rtlCol="0" anchor="t">
            <a:spAutoFit/>
          </a:bodyPr>
          <a:lstStyle/>
          <a:p>
            <a:pPr algn="just"/>
            <a:r>
              <a:rPr lang="es-MX" sz="1200" dirty="0">
                <a:solidFill>
                  <a:schemeClr val="tx1">
                    <a:lumMod val="65000"/>
                    <a:lumOff val="35000"/>
                  </a:schemeClr>
                </a:solidFill>
              </a:rPr>
              <a:t>Se identificó interés por ampliar los conocimientos en educación financiera, así como oportunidades para reforzar temas clave, como el ahorro en entidades financieras formales.</a:t>
            </a:r>
          </a:p>
        </p:txBody>
      </p:sp>
      <p:sp>
        <p:nvSpPr>
          <p:cNvPr id="36" name="Freeform 189">
            <a:extLst>
              <a:ext uri="{FF2B5EF4-FFF2-40B4-BE49-F238E27FC236}">
                <a16:creationId xmlns:a16="http://schemas.microsoft.com/office/drawing/2014/main" id="{655F695F-0D29-9BDB-B3E7-83F011C3FD00}"/>
              </a:ext>
            </a:extLst>
          </p:cNvPr>
          <p:cNvSpPr>
            <a:spLocks noEditPoints="1"/>
          </p:cNvSpPr>
          <p:nvPr/>
        </p:nvSpPr>
        <p:spPr bwMode="auto">
          <a:xfrm>
            <a:off x="726188" y="3735470"/>
            <a:ext cx="570307" cy="429027"/>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1" name="Freeform 71">
            <a:extLst>
              <a:ext uri="{FF2B5EF4-FFF2-40B4-BE49-F238E27FC236}">
                <a16:creationId xmlns:a16="http://schemas.microsoft.com/office/drawing/2014/main" id="{A5D2689E-CF5C-DEB2-7ED6-BC43FBAF6040}"/>
              </a:ext>
            </a:extLst>
          </p:cNvPr>
          <p:cNvSpPr>
            <a:spLocks noEditPoints="1"/>
          </p:cNvSpPr>
          <p:nvPr/>
        </p:nvSpPr>
        <p:spPr bwMode="auto">
          <a:xfrm>
            <a:off x="4520945" y="3698583"/>
            <a:ext cx="679614" cy="484224"/>
          </a:xfrm>
          <a:custGeom>
            <a:avLst/>
            <a:gdLst>
              <a:gd name="T0" fmla="*/ 36 w 560"/>
              <a:gd name="T1" fmla="*/ 152 h 399"/>
              <a:gd name="T2" fmla="*/ 36 w 560"/>
              <a:gd name="T3" fmla="*/ 362 h 399"/>
              <a:gd name="T4" fmla="*/ 523 w 560"/>
              <a:gd name="T5" fmla="*/ 362 h 399"/>
              <a:gd name="T6" fmla="*/ 523 w 560"/>
              <a:gd name="T7" fmla="*/ 152 h 399"/>
              <a:gd name="T8" fmla="*/ 36 w 560"/>
              <a:gd name="T9" fmla="*/ 152 h 399"/>
              <a:gd name="T10" fmla="*/ 36 w 560"/>
              <a:gd name="T11" fmla="*/ 37 h 399"/>
              <a:gd name="T12" fmla="*/ 36 w 560"/>
              <a:gd name="T13" fmla="*/ 100 h 399"/>
              <a:gd name="T14" fmla="*/ 523 w 560"/>
              <a:gd name="T15" fmla="*/ 100 h 399"/>
              <a:gd name="T16" fmla="*/ 523 w 560"/>
              <a:gd name="T17" fmla="*/ 37 h 399"/>
              <a:gd name="T18" fmla="*/ 36 w 560"/>
              <a:gd name="T19" fmla="*/ 37 h 399"/>
              <a:gd name="T20" fmla="*/ 33 w 560"/>
              <a:gd name="T21" fmla="*/ 0 h 399"/>
              <a:gd name="T22" fmla="*/ 527 w 560"/>
              <a:gd name="T23" fmla="*/ 0 h 399"/>
              <a:gd name="T24" fmla="*/ 539 w 560"/>
              <a:gd name="T25" fmla="*/ 3 h 399"/>
              <a:gd name="T26" fmla="*/ 550 w 560"/>
              <a:gd name="T27" fmla="*/ 10 h 399"/>
              <a:gd name="T28" fmla="*/ 557 w 560"/>
              <a:gd name="T29" fmla="*/ 20 h 399"/>
              <a:gd name="T30" fmla="*/ 560 w 560"/>
              <a:gd name="T31" fmla="*/ 33 h 399"/>
              <a:gd name="T32" fmla="*/ 560 w 560"/>
              <a:gd name="T33" fmla="*/ 366 h 399"/>
              <a:gd name="T34" fmla="*/ 557 w 560"/>
              <a:gd name="T35" fmla="*/ 379 h 399"/>
              <a:gd name="T36" fmla="*/ 550 w 560"/>
              <a:gd name="T37" fmla="*/ 389 h 399"/>
              <a:gd name="T38" fmla="*/ 539 w 560"/>
              <a:gd name="T39" fmla="*/ 396 h 399"/>
              <a:gd name="T40" fmla="*/ 527 w 560"/>
              <a:gd name="T41" fmla="*/ 399 h 399"/>
              <a:gd name="T42" fmla="*/ 33 w 560"/>
              <a:gd name="T43" fmla="*/ 399 h 399"/>
              <a:gd name="T44" fmla="*/ 20 w 560"/>
              <a:gd name="T45" fmla="*/ 396 h 399"/>
              <a:gd name="T46" fmla="*/ 10 w 560"/>
              <a:gd name="T47" fmla="*/ 389 h 399"/>
              <a:gd name="T48" fmla="*/ 3 w 560"/>
              <a:gd name="T49" fmla="*/ 379 h 399"/>
              <a:gd name="T50" fmla="*/ 0 w 560"/>
              <a:gd name="T51" fmla="*/ 366 h 399"/>
              <a:gd name="T52" fmla="*/ 0 w 560"/>
              <a:gd name="T53" fmla="*/ 33 h 399"/>
              <a:gd name="T54" fmla="*/ 3 w 560"/>
              <a:gd name="T55" fmla="*/ 20 h 399"/>
              <a:gd name="T56" fmla="*/ 10 w 560"/>
              <a:gd name="T57" fmla="*/ 10 h 399"/>
              <a:gd name="T58" fmla="*/ 20 w 560"/>
              <a:gd name="T59" fmla="*/ 3 h 399"/>
              <a:gd name="T60" fmla="*/ 33 w 560"/>
              <a:gd name="T6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0" h="399">
                <a:moveTo>
                  <a:pt x="36" y="152"/>
                </a:moveTo>
                <a:lnTo>
                  <a:pt x="36" y="362"/>
                </a:lnTo>
                <a:lnTo>
                  <a:pt x="523" y="362"/>
                </a:lnTo>
                <a:lnTo>
                  <a:pt x="523" y="152"/>
                </a:lnTo>
                <a:lnTo>
                  <a:pt x="36" y="152"/>
                </a:lnTo>
                <a:close/>
                <a:moveTo>
                  <a:pt x="36" y="37"/>
                </a:moveTo>
                <a:lnTo>
                  <a:pt x="36" y="100"/>
                </a:lnTo>
                <a:lnTo>
                  <a:pt x="523" y="100"/>
                </a:lnTo>
                <a:lnTo>
                  <a:pt x="523" y="37"/>
                </a:lnTo>
                <a:lnTo>
                  <a:pt x="36" y="37"/>
                </a:lnTo>
                <a:close/>
                <a:moveTo>
                  <a:pt x="33" y="0"/>
                </a:moveTo>
                <a:lnTo>
                  <a:pt x="527" y="0"/>
                </a:lnTo>
                <a:lnTo>
                  <a:pt x="539" y="3"/>
                </a:lnTo>
                <a:lnTo>
                  <a:pt x="550" y="10"/>
                </a:lnTo>
                <a:lnTo>
                  <a:pt x="557" y="20"/>
                </a:lnTo>
                <a:lnTo>
                  <a:pt x="560" y="33"/>
                </a:lnTo>
                <a:lnTo>
                  <a:pt x="560" y="366"/>
                </a:lnTo>
                <a:lnTo>
                  <a:pt x="557" y="379"/>
                </a:lnTo>
                <a:lnTo>
                  <a:pt x="550" y="389"/>
                </a:lnTo>
                <a:lnTo>
                  <a:pt x="539" y="396"/>
                </a:lnTo>
                <a:lnTo>
                  <a:pt x="527" y="399"/>
                </a:lnTo>
                <a:lnTo>
                  <a:pt x="33" y="399"/>
                </a:lnTo>
                <a:lnTo>
                  <a:pt x="20" y="396"/>
                </a:lnTo>
                <a:lnTo>
                  <a:pt x="10" y="389"/>
                </a:lnTo>
                <a:lnTo>
                  <a:pt x="3" y="379"/>
                </a:lnTo>
                <a:lnTo>
                  <a:pt x="0" y="366"/>
                </a:lnTo>
                <a:lnTo>
                  <a:pt x="0" y="33"/>
                </a:lnTo>
                <a:lnTo>
                  <a:pt x="3" y="20"/>
                </a:lnTo>
                <a:lnTo>
                  <a:pt x="10" y="10"/>
                </a:lnTo>
                <a:lnTo>
                  <a:pt x="20" y="3"/>
                </a:lnTo>
                <a:lnTo>
                  <a:pt x="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72">
            <a:extLst>
              <a:ext uri="{FF2B5EF4-FFF2-40B4-BE49-F238E27FC236}">
                <a16:creationId xmlns:a16="http://schemas.microsoft.com/office/drawing/2014/main" id="{EF5B0475-AA9F-880F-DB89-498143186A5F}"/>
              </a:ext>
            </a:extLst>
          </p:cNvPr>
          <p:cNvSpPr>
            <a:spLocks noChangeArrowheads="1"/>
          </p:cNvSpPr>
          <p:nvPr/>
        </p:nvSpPr>
        <p:spPr bwMode="auto">
          <a:xfrm>
            <a:off x="4965121" y="3927952"/>
            <a:ext cx="132282" cy="8980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73">
            <a:extLst>
              <a:ext uri="{FF2B5EF4-FFF2-40B4-BE49-F238E27FC236}">
                <a16:creationId xmlns:a16="http://schemas.microsoft.com/office/drawing/2014/main" id="{854B7AC9-9FB0-0540-408E-B3EAF5CFC96D}"/>
              </a:ext>
            </a:extLst>
          </p:cNvPr>
          <p:cNvSpPr>
            <a:spLocks noChangeArrowheads="1"/>
          </p:cNvSpPr>
          <p:nvPr/>
        </p:nvSpPr>
        <p:spPr bwMode="auto">
          <a:xfrm>
            <a:off x="4622887" y="3927952"/>
            <a:ext cx="237865" cy="58252"/>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74">
            <a:extLst>
              <a:ext uri="{FF2B5EF4-FFF2-40B4-BE49-F238E27FC236}">
                <a16:creationId xmlns:a16="http://schemas.microsoft.com/office/drawing/2014/main" id="{63256166-68C1-E20F-64C8-B8EA9035E09D}"/>
              </a:ext>
            </a:extLst>
          </p:cNvPr>
          <p:cNvSpPr>
            <a:spLocks noChangeArrowheads="1"/>
          </p:cNvSpPr>
          <p:nvPr/>
        </p:nvSpPr>
        <p:spPr bwMode="auto">
          <a:xfrm>
            <a:off x="4622887" y="4005622"/>
            <a:ext cx="105583" cy="57039"/>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upo 68">
            <a:extLst>
              <a:ext uri="{FF2B5EF4-FFF2-40B4-BE49-F238E27FC236}">
                <a16:creationId xmlns:a16="http://schemas.microsoft.com/office/drawing/2014/main" id="{DA2CEA8A-305F-C4BB-31B4-7416A50E701C}"/>
              </a:ext>
            </a:extLst>
          </p:cNvPr>
          <p:cNvGrpSpPr/>
          <p:nvPr/>
        </p:nvGrpSpPr>
        <p:grpSpPr>
          <a:xfrm>
            <a:off x="8453844" y="1733968"/>
            <a:ext cx="565242" cy="569648"/>
            <a:chOff x="8453844" y="1635365"/>
            <a:chExt cx="702674" cy="666266"/>
          </a:xfrm>
        </p:grpSpPr>
        <p:sp>
          <p:nvSpPr>
            <p:cNvPr id="65" name="Freeform 66">
              <a:extLst>
                <a:ext uri="{FF2B5EF4-FFF2-40B4-BE49-F238E27FC236}">
                  <a16:creationId xmlns:a16="http://schemas.microsoft.com/office/drawing/2014/main" id="{19EF1A8A-9E72-0658-9350-1EFD325A9067}"/>
                </a:ext>
              </a:extLst>
            </p:cNvPr>
            <p:cNvSpPr>
              <a:spLocks/>
            </p:cNvSpPr>
            <p:nvPr/>
          </p:nvSpPr>
          <p:spPr bwMode="auto">
            <a:xfrm>
              <a:off x="8453844" y="1635365"/>
              <a:ext cx="474517" cy="332526"/>
            </a:xfrm>
            <a:custGeom>
              <a:avLst/>
              <a:gdLst>
                <a:gd name="T0" fmla="*/ 198 w 391"/>
                <a:gd name="T1" fmla="*/ 0 h 274"/>
                <a:gd name="T2" fmla="*/ 391 w 391"/>
                <a:gd name="T3" fmla="*/ 0 h 274"/>
                <a:gd name="T4" fmla="*/ 334 w 391"/>
                <a:gd name="T5" fmla="*/ 161 h 274"/>
                <a:gd name="T6" fmla="*/ 299 w 391"/>
                <a:gd name="T7" fmla="*/ 121 h 274"/>
                <a:gd name="T8" fmla="*/ 0 w 391"/>
                <a:gd name="T9" fmla="*/ 274 h 274"/>
                <a:gd name="T10" fmla="*/ 240 w 391"/>
                <a:gd name="T11" fmla="*/ 43 h 274"/>
                <a:gd name="T12" fmla="*/ 198 w 391"/>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91" h="274">
                  <a:moveTo>
                    <a:pt x="198" y="0"/>
                  </a:moveTo>
                  <a:lnTo>
                    <a:pt x="391" y="0"/>
                  </a:lnTo>
                  <a:lnTo>
                    <a:pt x="334" y="161"/>
                  </a:lnTo>
                  <a:lnTo>
                    <a:pt x="299" y="121"/>
                  </a:lnTo>
                  <a:lnTo>
                    <a:pt x="0" y="274"/>
                  </a:lnTo>
                  <a:lnTo>
                    <a:pt x="240" y="43"/>
                  </a:lnTo>
                  <a:lnTo>
                    <a:pt x="1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7">
              <a:extLst>
                <a:ext uri="{FF2B5EF4-FFF2-40B4-BE49-F238E27FC236}">
                  <a16:creationId xmlns:a16="http://schemas.microsoft.com/office/drawing/2014/main" id="{71C408BF-FD4F-C0B0-3DE6-A0CA5BC1C8F0}"/>
                </a:ext>
              </a:extLst>
            </p:cNvPr>
            <p:cNvSpPr>
              <a:spLocks/>
            </p:cNvSpPr>
            <p:nvPr/>
          </p:nvSpPr>
          <p:spPr bwMode="auto">
            <a:xfrm>
              <a:off x="8453844" y="2061338"/>
              <a:ext cx="197816" cy="240293"/>
            </a:xfrm>
            <a:custGeom>
              <a:avLst/>
              <a:gdLst>
                <a:gd name="T0" fmla="*/ 16 w 163"/>
                <a:gd name="T1" fmla="*/ 0 h 198"/>
                <a:gd name="T2" fmla="*/ 147 w 163"/>
                <a:gd name="T3" fmla="*/ 0 h 198"/>
                <a:gd name="T4" fmla="*/ 152 w 163"/>
                <a:gd name="T5" fmla="*/ 1 h 198"/>
                <a:gd name="T6" fmla="*/ 157 w 163"/>
                <a:gd name="T7" fmla="*/ 2 h 198"/>
                <a:gd name="T8" fmla="*/ 160 w 163"/>
                <a:gd name="T9" fmla="*/ 7 h 198"/>
                <a:gd name="T10" fmla="*/ 163 w 163"/>
                <a:gd name="T11" fmla="*/ 11 h 198"/>
                <a:gd name="T12" fmla="*/ 163 w 163"/>
                <a:gd name="T13" fmla="*/ 15 h 198"/>
                <a:gd name="T14" fmla="*/ 163 w 163"/>
                <a:gd name="T15" fmla="*/ 182 h 198"/>
                <a:gd name="T16" fmla="*/ 163 w 163"/>
                <a:gd name="T17" fmla="*/ 186 h 198"/>
                <a:gd name="T18" fmla="*/ 160 w 163"/>
                <a:gd name="T19" fmla="*/ 191 h 198"/>
                <a:gd name="T20" fmla="*/ 157 w 163"/>
                <a:gd name="T21" fmla="*/ 195 h 198"/>
                <a:gd name="T22" fmla="*/ 152 w 163"/>
                <a:gd name="T23" fmla="*/ 196 h 198"/>
                <a:gd name="T24" fmla="*/ 147 w 163"/>
                <a:gd name="T25" fmla="*/ 198 h 198"/>
                <a:gd name="T26" fmla="*/ 16 w 163"/>
                <a:gd name="T27" fmla="*/ 198 h 198"/>
                <a:gd name="T28" fmla="*/ 12 w 163"/>
                <a:gd name="T29" fmla="*/ 196 h 198"/>
                <a:gd name="T30" fmla="*/ 7 w 163"/>
                <a:gd name="T31" fmla="*/ 195 h 198"/>
                <a:gd name="T32" fmla="*/ 3 w 163"/>
                <a:gd name="T33" fmla="*/ 191 h 198"/>
                <a:gd name="T34" fmla="*/ 2 w 163"/>
                <a:gd name="T35" fmla="*/ 186 h 198"/>
                <a:gd name="T36" fmla="*/ 0 w 163"/>
                <a:gd name="T37" fmla="*/ 182 h 198"/>
                <a:gd name="T38" fmla="*/ 0 w 163"/>
                <a:gd name="T39" fmla="*/ 15 h 198"/>
                <a:gd name="T40" fmla="*/ 2 w 163"/>
                <a:gd name="T41" fmla="*/ 11 h 198"/>
                <a:gd name="T42" fmla="*/ 3 w 163"/>
                <a:gd name="T43" fmla="*/ 7 h 198"/>
                <a:gd name="T44" fmla="*/ 7 w 163"/>
                <a:gd name="T45" fmla="*/ 2 h 198"/>
                <a:gd name="T46" fmla="*/ 12 w 163"/>
                <a:gd name="T47" fmla="*/ 1 h 198"/>
                <a:gd name="T48" fmla="*/ 16 w 163"/>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98">
                  <a:moveTo>
                    <a:pt x="16" y="0"/>
                  </a:moveTo>
                  <a:lnTo>
                    <a:pt x="147" y="0"/>
                  </a:lnTo>
                  <a:lnTo>
                    <a:pt x="152" y="1"/>
                  </a:lnTo>
                  <a:lnTo>
                    <a:pt x="157" y="2"/>
                  </a:lnTo>
                  <a:lnTo>
                    <a:pt x="160" y="7"/>
                  </a:lnTo>
                  <a:lnTo>
                    <a:pt x="163" y="11"/>
                  </a:lnTo>
                  <a:lnTo>
                    <a:pt x="163" y="15"/>
                  </a:lnTo>
                  <a:lnTo>
                    <a:pt x="163" y="182"/>
                  </a:lnTo>
                  <a:lnTo>
                    <a:pt x="163" y="186"/>
                  </a:lnTo>
                  <a:lnTo>
                    <a:pt x="160" y="191"/>
                  </a:lnTo>
                  <a:lnTo>
                    <a:pt x="157" y="195"/>
                  </a:lnTo>
                  <a:lnTo>
                    <a:pt x="152" y="196"/>
                  </a:lnTo>
                  <a:lnTo>
                    <a:pt x="147" y="198"/>
                  </a:lnTo>
                  <a:lnTo>
                    <a:pt x="16" y="198"/>
                  </a:lnTo>
                  <a:lnTo>
                    <a:pt x="12" y="196"/>
                  </a:lnTo>
                  <a:lnTo>
                    <a:pt x="7" y="195"/>
                  </a:lnTo>
                  <a:lnTo>
                    <a:pt x="3" y="191"/>
                  </a:lnTo>
                  <a:lnTo>
                    <a:pt x="2" y="186"/>
                  </a:lnTo>
                  <a:lnTo>
                    <a:pt x="0" y="182"/>
                  </a:lnTo>
                  <a:lnTo>
                    <a:pt x="0" y="15"/>
                  </a:lnTo>
                  <a:lnTo>
                    <a:pt x="2" y="11"/>
                  </a:lnTo>
                  <a:lnTo>
                    <a:pt x="3" y="7"/>
                  </a:lnTo>
                  <a:lnTo>
                    <a:pt x="7" y="2"/>
                  </a:lnTo>
                  <a:lnTo>
                    <a:pt x="12" y="1"/>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8">
              <a:extLst>
                <a:ext uri="{FF2B5EF4-FFF2-40B4-BE49-F238E27FC236}">
                  <a16:creationId xmlns:a16="http://schemas.microsoft.com/office/drawing/2014/main" id="{86AC253F-2D2B-08FE-7760-8D203E769550}"/>
                </a:ext>
              </a:extLst>
            </p:cNvPr>
            <p:cNvSpPr>
              <a:spLocks/>
            </p:cNvSpPr>
            <p:nvPr/>
          </p:nvSpPr>
          <p:spPr bwMode="auto">
            <a:xfrm>
              <a:off x="8705059" y="1931483"/>
              <a:ext cx="199030" cy="370148"/>
            </a:xfrm>
            <a:custGeom>
              <a:avLst/>
              <a:gdLst>
                <a:gd name="T0" fmla="*/ 17 w 164"/>
                <a:gd name="T1" fmla="*/ 0 h 305"/>
                <a:gd name="T2" fmla="*/ 148 w 164"/>
                <a:gd name="T3" fmla="*/ 0 h 305"/>
                <a:gd name="T4" fmla="*/ 152 w 164"/>
                <a:gd name="T5" fmla="*/ 2 h 305"/>
                <a:gd name="T6" fmla="*/ 157 w 164"/>
                <a:gd name="T7" fmla="*/ 3 h 305"/>
                <a:gd name="T8" fmla="*/ 161 w 164"/>
                <a:gd name="T9" fmla="*/ 7 h 305"/>
                <a:gd name="T10" fmla="*/ 162 w 164"/>
                <a:gd name="T11" fmla="*/ 12 h 305"/>
                <a:gd name="T12" fmla="*/ 164 w 164"/>
                <a:gd name="T13" fmla="*/ 16 h 305"/>
                <a:gd name="T14" fmla="*/ 164 w 164"/>
                <a:gd name="T15" fmla="*/ 289 h 305"/>
                <a:gd name="T16" fmla="*/ 162 w 164"/>
                <a:gd name="T17" fmla="*/ 293 h 305"/>
                <a:gd name="T18" fmla="*/ 161 w 164"/>
                <a:gd name="T19" fmla="*/ 298 h 305"/>
                <a:gd name="T20" fmla="*/ 157 w 164"/>
                <a:gd name="T21" fmla="*/ 302 h 305"/>
                <a:gd name="T22" fmla="*/ 152 w 164"/>
                <a:gd name="T23" fmla="*/ 303 h 305"/>
                <a:gd name="T24" fmla="*/ 148 w 164"/>
                <a:gd name="T25" fmla="*/ 305 h 305"/>
                <a:gd name="T26" fmla="*/ 17 w 164"/>
                <a:gd name="T27" fmla="*/ 305 h 305"/>
                <a:gd name="T28" fmla="*/ 12 w 164"/>
                <a:gd name="T29" fmla="*/ 303 h 305"/>
                <a:gd name="T30" fmla="*/ 7 w 164"/>
                <a:gd name="T31" fmla="*/ 302 h 305"/>
                <a:gd name="T32" fmla="*/ 4 w 164"/>
                <a:gd name="T33" fmla="*/ 298 h 305"/>
                <a:gd name="T34" fmla="*/ 1 w 164"/>
                <a:gd name="T35" fmla="*/ 293 h 305"/>
                <a:gd name="T36" fmla="*/ 0 w 164"/>
                <a:gd name="T37" fmla="*/ 289 h 305"/>
                <a:gd name="T38" fmla="*/ 0 w 164"/>
                <a:gd name="T39" fmla="*/ 16 h 305"/>
                <a:gd name="T40" fmla="*/ 1 w 164"/>
                <a:gd name="T41" fmla="*/ 12 h 305"/>
                <a:gd name="T42" fmla="*/ 4 w 164"/>
                <a:gd name="T43" fmla="*/ 7 h 305"/>
                <a:gd name="T44" fmla="*/ 7 w 164"/>
                <a:gd name="T45" fmla="*/ 3 h 305"/>
                <a:gd name="T46" fmla="*/ 12 w 164"/>
                <a:gd name="T47" fmla="*/ 2 h 305"/>
                <a:gd name="T48" fmla="*/ 17 w 164"/>
                <a:gd name="T4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305">
                  <a:moveTo>
                    <a:pt x="17" y="0"/>
                  </a:moveTo>
                  <a:lnTo>
                    <a:pt x="148" y="0"/>
                  </a:lnTo>
                  <a:lnTo>
                    <a:pt x="152" y="2"/>
                  </a:lnTo>
                  <a:lnTo>
                    <a:pt x="157" y="3"/>
                  </a:lnTo>
                  <a:lnTo>
                    <a:pt x="161" y="7"/>
                  </a:lnTo>
                  <a:lnTo>
                    <a:pt x="162" y="12"/>
                  </a:lnTo>
                  <a:lnTo>
                    <a:pt x="164" y="16"/>
                  </a:lnTo>
                  <a:lnTo>
                    <a:pt x="164" y="289"/>
                  </a:lnTo>
                  <a:lnTo>
                    <a:pt x="162" y="293"/>
                  </a:lnTo>
                  <a:lnTo>
                    <a:pt x="161" y="298"/>
                  </a:lnTo>
                  <a:lnTo>
                    <a:pt x="157" y="302"/>
                  </a:lnTo>
                  <a:lnTo>
                    <a:pt x="152" y="303"/>
                  </a:lnTo>
                  <a:lnTo>
                    <a:pt x="148" y="305"/>
                  </a:lnTo>
                  <a:lnTo>
                    <a:pt x="17" y="305"/>
                  </a:lnTo>
                  <a:lnTo>
                    <a:pt x="12" y="303"/>
                  </a:lnTo>
                  <a:lnTo>
                    <a:pt x="7" y="302"/>
                  </a:lnTo>
                  <a:lnTo>
                    <a:pt x="4" y="298"/>
                  </a:lnTo>
                  <a:lnTo>
                    <a:pt x="1" y="293"/>
                  </a:lnTo>
                  <a:lnTo>
                    <a:pt x="0" y="289"/>
                  </a:lnTo>
                  <a:lnTo>
                    <a:pt x="0" y="16"/>
                  </a:lnTo>
                  <a:lnTo>
                    <a:pt x="1" y="12"/>
                  </a:lnTo>
                  <a:lnTo>
                    <a:pt x="4" y="7"/>
                  </a:lnTo>
                  <a:lnTo>
                    <a:pt x="7" y="3"/>
                  </a:lnTo>
                  <a:lnTo>
                    <a:pt x="12" y="2"/>
                  </a:lnTo>
                  <a:lnTo>
                    <a:pt x="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9">
              <a:extLst>
                <a:ext uri="{FF2B5EF4-FFF2-40B4-BE49-F238E27FC236}">
                  <a16:creationId xmlns:a16="http://schemas.microsoft.com/office/drawing/2014/main" id="{B4A9A2C9-E345-88BD-4EDB-237BB945A4B0}"/>
                </a:ext>
              </a:extLst>
            </p:cNvPr>
            <p:cNvSpPr>
              <a:spLocks/>
            </p:cNvSpPr>
            <p:nvPr/>
          </p:nvSpPr>
          <p:spPr bwMode="auto">
            <a:xfrm>
              <a:off x="8959915" y="1744589"/>
              <a:ext cx="196603" cy="557042"/>
            </a:xfrm>
            <a:custGeom>
              <a:avLst/>
              <a:gdLst>
                <a:gd name="T0" fmla="*/ 16 w 162"/>
                <a:gd name="T1" fmla="*/ 0 h 459"/>
                <a:gd name="T2" fmla="*/ 147 w 162"/>
                <a:gd name="T3" fmla="*/ 0 h 459"/>
                <a:gd name="T4" fmla="*/ 151 w 162"/>
                <a:gd name="T5" fmla="*/ 2 h 459"/>
                <a:gd name="T6" fmla="*/ 155 w 162"/>
                <a:gd name="T7" fmla="*/ 5 h 459"/>
                <a:gd name="T8" fmla="*/ 159 w 162"/>
                <a:gd name="T9" fmla="*/ 8 h 459"/>
                <a:gd name="T10" fmla="*/ 161 w 162"/>
                <a:gd name="T11" fmla="*/ 12 h 459"/>
                <a:gd name="T12" fmla="*/ 162 w 162"/>
                <a:gd name="T13" fmla="*/ 18 h 459"/>
                <a:gd name="T14" fmla="*/ 162 w 162"/>
                <a:gd name="T15" fmla="*/ 443 h 459"/>
                <a:gd name="T16" fmla="*/ 161 w 162"/>
                <a:gd name="T17" fmla="*/ 447 h 459"/>
                <a:gd name="T18" fmla="*/ 159 w 162"/>
                <a:gd name="T19" fmla="*/ 452 h 459"/>
                <a:gd name="T20" fmla="*/ 155 w 162"/>
                <a:gd name="T21" fmla="*/ 456 h 459"/>
                <a:gd name="T22" fmla="*/ 151 w 162"/>
                <a:gd name="T23" fmla="*/ 457 h 459"/>
                <a:gd name="T24" fmla="*/ 147 w 162"/>
                <a:gd name="T25" fmla="*/ 459 h 459"/>
                <a:gd name="T26" fmla="*/ 16 w 162"/>
                <a:gd name="T27" fmla="*/ 459 h 459"/>
                <a:gd name="T28" fmla="*/ 10 w 162"/>
                <a:gd name="T29" fmla="*/ 457 h 459"/>
                <a:gd name="T30" fmla="*/ 6 w 162"/>
                <a:gd name="T31" fmla="*/ 456 h 459"/>
                <a:gd name="T32" fmla="*/ 3 w 162"/>
                <a:gd name="T33" fmla="*/ 452 h 459"/>
                <a:gd name="T34" fmla="*/ 0 w 162"/>
                <a:gd name="T35" fmla="*/ 447 h 459"/>
                <a:gd name="T36" fmla="*/ 0 w 162"/>
                <a:gd name="T37" fmla="*/ 443 h 459"/>
                <a:gd name="T38" fmla="*/ 0 w 162"/>
                <a:gd name="T39" fmla="*/ 18 h 459"/>
                <a:gd name="T40" fmla="*/ 0 w 162"/>
                <a:gd name="T41" fmla="*/ 12 h 459"/>
                <a:gd name="T42" fmla="*/ 3 w 162"/>
                <a:gd name="T43" fmla="*/ 8 h 459"/>
                <a:gd name="T44" fmla="*/ 6 w 162"/>
                <a:gd name="T45" fmla="*/ 5 h 459"/>
                <a:gd name="T46" fmla="*/ 10 w 162"/>
                <a:gd name="T47" fmla="*/ 2 h 459"/>
                <a:gd name="T48" fmla="*/ 16 w 162"/>
                <a:gd name="T4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459">
                  <a:moveTo>
                    <a:pt x="16" y="0"/>
                  </a:moveTo>
                  <a:lnTo>
                    <a:pt x="147" y="0"/>
                  </a:lnTo>
                  <a:lnTo>
                    <a:pt x="151" y="2"/>
                  </a:lnTo>
                  <a:lnTo>
                    <a:pt x="155" y="5"/>
                  </a:lnTo>
                  <a:lnTo>
                    <a:pt x="159" y="8"/>
                  </a:lnTo>
                  <a:lnTo>
                    <a:pt x="161" y="12"/>
                  </a:lnTo>
                  <a:lnTo>
                    <a:pt x="162" y="18"/>
                  </a:lnTo>
                  <a:lnTo>
                    <a:pt x="162" y="443"/>
                  </a:lnTo>
                  <a:lnTo>
                    <a:pt x="161" y="447"/>
                  </a:lnTo>
                  <a:lnTo>
                    <a:pt x="159" y="452"/>
                  </a:lnTo>
                  <a:lnTo>
                    <a:pt x="155" y="456"/>
                  </a:lnTo>
                  <a:lnTo>
                    <a:pt x="151" y="457"/>
                  </a:lnTo>
                  <a:lnTo>
                    <a:pt x="147" y="459"/>
                  </a:lnTo>
                  <a:lnTo>
                    <a:pt x="16" y="459"/>
                  </a:lnTo>
                  <a:lnTo>
                    <a:pt x="10" y="457"/>
                  </a:lnTo>
                  <a:lnTo>
                    <a:pt x="6" y="456"/>
                  </a:lnTo>
                  <a:lnTo>
                    <a:pt x="3" y="452"/>
                  </a:lnTo>
                  <a:lnTo>
                    <a:pt x="0" y="447"/>
                  </a:lnTo>
                  <a:lnTo>
                    <a:pt x="0" y="443"/>
                  </a:lnTo>
                  <a:lnTo>
                    <a:pt x="0" y="18"/>
                  </a:lnTo>
                  <a:lnTo>
                    <a:pt x="0" y="12"/>
                  </a:lnTo>
                  <a:lnTo>
                    <a:pt x="3" y="8"/>
                  </a:lnTo>
                  <a:lnTo>
                    <a:pt x="6" y="5"/>
                  </a:lnTo>
                  <a:lnTo>
                    <a:pt x="10" y="2"/>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Freeform 13">
            <a:extLst>
              <a:ext uri="{FF2B5EF4-FFF2-40B4-BE49-F238E27FC236}">
                <a16:creationId xmlns:a16="http://schemas.microsoft.com/office/drawing/2014/main" id="{78B65694-BEB4-789F-8D5D-505E61C13632}"/>
              </a:ext>
            </a:extLst>
          </p:cNvPr>
          <p:cNvSpPr>
            <a:spLocks noEditPoints="1"/>
          </p:cNvSpPr>
          <p:nvPr/>
        </p:nvSpPr>
        <p:spPr bwMode="auto">
          <a:xfrm>
            <a:off x="659695" y="1651515"/>
            <a:ext cx="721928" cy="733515"/>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71" name="Freeform 277">
            <a:extLst>
              <a:ext uri="{FF2B5EF4-FFF2-40B4-BE49-F238E27FC236}">
                <a16:creationId xmlns:a16="http://schemas.microsoft.com/office/drawing/2014/main" id="{27DF51A6-239A-EBD9-B2A1-69E34AE16E4C}"/>
              </a:ext>
            </a:extLst>
          </p:cNvPr>
          <p:cNvSpPr>
            <a:spLocks noEditPoints="1"/>
          </p:cNvSpPr>
          <p:nvPr/>
        </p:nvSpPr>
        <p:spPr bwMode="auto">
          <a:xfrm>
            <a:off x="8533610" y="4096679"/>
            <a:ext cx="485476" cy="404187"/>
          </a:xfrm>
          <a:custGeom>
            <a:avLst/>
            <a:gdLst>
              <a:gd name="T0" fmla="*/ 0 w 16128"/>
              <a:gd name="T1" fmla="*/ 3725 h 13608"/>
              <a:gd name="T2" fmla="*/ 0 w 16128"/>
              <a:gd name="T3" fmla="*/ 13608 h 13608"/>
              <a:gd name="T4" fmla="*/ 2482 w 16128"/>
              <a:gd name="T5" fmla="*/ 13608 h 13608"/>
              <a:gd name="T6" fmla="*/ 1917 w 16128"/>
              <a:gd name="T7" fmla="*/ 3725 h 13608"/>
              <a:gd name="T8" fmla="*/ 0 w 16128"/>
              <a:gd name="T9" fmla="*/ 3725 h 13608"/>
              <a:gd name="T10" fmla="*/ 2819 w 16128"/>
              <a:gd name="T11" fmla="*/ 13608 h 13608"/>
              <a:gd name="T12" fmla="*/ 6373 w 16128"/>
              <a:gd name="T13" fmla="*/ 13608 h 13608"/>
              <a:gd name="T14" fmla="*/ 6373 w 16128"/>
              <a:gd name="T15" fmla="*/ 5466 h 13608"/>
              <a:gd name="T16" fmla="*/ 2404 w 16128"/>
              <a:gd name="T17" fmla="*/ 5466 h 13608"/>
              <a:gd name="T18" fmla="*/ 2819 w 16128"/>
              <a:gd name="T19" fmla="*/ 13608 h 13608"/>
              <a:gd name="T20" fmla="*/ 2383 w 16128"/>
              <a:gd name="T21" fmla="*/ 5042 h 13608"/>
              <a:gd name="T22" fmla="*/ 6373 w 16128"/>
              <a:gd name="T23" fmla="*/ 5042 h 13608"/>
              <a:gd name="T24" fmla="*/ 6373 w 16128"/>
              <a:gd name="T25" fmla="*/ 3049 h 13608"/>
              <a:gd name="T26" fmla="*/ 2281 w 16128"/>
              <a:gd name="T27" fmla="*/ 3049 h 13608"/>
              <a:gd name="T28" fmla="*/ 2383 w 16128"/>
              <a:gd name="T29" fmla="*/ 5042 h 13608"/>
              <a:gd name="T30" fmla="*/ 2247 w 16128"/>
              <a:gd name="T31" fmla="*/ 2372 h 13608"/>
              <a:gd name="T32" fmla="*/ 6373 w 16128"/>
              <a:gd name="T33" fmla="*/ 2372 h 13608"/>
              <a:gd name="T34" fmla="*/ 6373 w 16128"/>
              <a:gd name="T35" fmla="*/ 0 h 13608"/>
              <a:gd name="T36" fmla="*/ 2143 w 16128"/>
              <a:gd name="T37" fmla="*/ 338 h 13608"/>
              <a:gd name="T38" fmla="*/ 2247 w 16128"/>
              <a:gd name="T39" fmla="*/ 2372 h 13608"/>
              <a:gd name="T40" fmla="*/ 6936 w 16128"/>
              <a:gd name="T41" fmla="*/ 12876 h 13608"/>
              <a:gd name="T42" fmla="*/ 8966 w 16128"/>
              <a:gd name="T43" fmla="*/ 13608 h 13608"/>
              <a:gd name="T44" fmla="*/ 9776 w 16128"/>
              <a:gd name="T45" fmla="*/ 11210 h 13608"/>
              <a:gd name="T46" fmla="*/ 7699 w 16128"/>
              <a:gd name="T47" fmla="*/ 10569 h 13608"/>
              <a:gd name="T48" fmla="*/ 6936 w 16128"/>
              <a:gd name="T49" fmla="*/ 12876 h 13608"/>
              <a:gd name="T50" fmla="*/ 7966 w 16128"/>
              <a:gd name="T51" fmla="*/ 9767 h 13608"/>
              <a:gd name="T52" fmla="*/ 10150 w 16128"/>
              <a:gd name="T53" fmla="*/ 10105 h 13608"/>
              <a:gd name="T54" fmla="*/ 12970 w 16128"/>
              <a:gd name="T55" fmla="*/ 1751 h 13608"/>
              <a:gd name="T56" fmla="*/ 10883 w 16128"/>
              <a:gd name="T57" fmla="*/ 959 h 13608"/>
              <a:gd name="T58" fmla="*/ 7966 w 16128"/>
              <a:gd name="T59" fmla="*/ 9767 h 13608"/>
              <a:gd name="T60" fmla="*/ 13309 w 16128"/>
              <a:gd name="T61" fmla="*/ 13381 h 13608"/>
              <a:gd name="T62" fmla="*/ 16128 w 16128"/>
              <a:gd name="T63" fmla="*/ 13381 h 13608"/>
              <a:gd name="T64" fmla="*/ 16128 w 16128"/>
              <a:gd name="T65" fmla="*/ 5108 h 13608"/>
              <a:gd name="T66" fmla="*/ 13309 w 16128"/>
              <a:gd name="T67" fmla="*/ 5108 h 13608"/>
              <a:gd name="T68" fmla="*/ 13309 w 16128"/>
              <a:gd name="T69" fmla="*/ 13381 h 13608"/>
              <a:gd name="T70" fmla="*/ 13309 w 16128"/>
              <a:gd name="T71" fmla="*/ 959 h 13608"/>
              <a:gd name="T72" fmla="*/ 13309 w 16128"/>
              <a:gd name="T73" fmla="*/ 4240 h 13608"/>
              <a:gd name="T74" fmla="*/ 16128 w 16128"/>
              <a:gd name="T75" fmla="*/ 3796 h 13608"/>
              <a:gd name="T76" fmla="*/ 16128 w 16128"/>
              <a:gd name="T77" fmla="*/ 505 h 13608"/>
              <a:gd name="T78" fmla="*/ 13309 w 16128"/>
              <a:gd name="T79" fmla="*/ 959 h 13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8" h="13608">
                <a:moveTo>
                  <a:pt x="0" y="3725"/>
                </a:moveTo>
                <a:lnTo>
                  <a:pt x="0" y="13608"/>
                </a:lnTo>
                <a:lnTo>
                  <a:pt x="2482" y="13608"/>
                </a:lnTo>
                <a:lnTo>
                  <a:pt x="1917" y="3725"/>
                </a:lnTo>
                <a:lnTo>
                  <a:pt x="0" y="3725"/>
                </a:lnTo>
                <a:close/>
                <a:moveTo>
                  <a:pt x="2819" y="13608"/>
                </a:moveTo>
                <a:lnTo>
                  <a:pt x="6373" y="13608"/>
                </a:lnTo>
                <a:lnTo>
                  <a:pt x="6373" y="5466"/>
                </a:lnTo>
                <a:lnTo>
                  <a:pt x="2404" y="5466"/>
                </a:lnTo>
                <a:lnTo>
                  <a:pt x="2819" y="13608"/>
                </a:lnTo>
                <a:close/>
                <a:moveTo>
                  <a:pt x="2383" y="5042"/>
                </a:moveTo>
                <a:lnTo>
                  <a:pt x="6373" y="5042"/>
                </a:lnTo>
                <a:lnTo>
                  <a:pt x="6373" y="3049"/>
                </a:lnTo>
                <a:lnTo>
                  <a:pt x="2281" y="3049"/>
                </a:lnTo>
                <a:lnTo>
                  <a:pt x="2383" y="5042"/>
                </a:lnTo>
                <a:close/>
                <a:moveTo>
                  <a:pt x="2247" y="2372"/>
                </a:moveTo>
                <a:lnTo>
                  <a:pt x="6373" y="2372"/>
                </a:lnTo>
                <a:lnTo>
                  <a:pt x="6373" y="0"/>
                </a:lnTo>
                <a:lnTo>
                  <a:pt x="2143" y="338"/>
                </a:lnTo>
                <a:lnTo>
                  <a:pt x="2247" y="2372"/>
                </a:lnTo>
                <a:close/>
                <a:moveTo>
                  <a:pt x="6936" y="12876"/>
                </a:moveTo>
                <a:lnTo>
                  <a:pt x="8966" y="13608"/>
                </a:lnTo>
                <a:lnTo>
                  <a:pt x="9776" y="11210"/>
                </a:lnTo>
                <a:lnTo>
                  <a:pt x="7699" y="10569"/>
                </a:lnTo>
                <a:lnTo>
                  <a:pt x="6936" y="12876"/>
                </a:lnTo>
                <a:close/>
                <a:moveTo>
                  <a:pt x="7966" y="9767"/>
                </a:moveTo>
                <a:lnTo>
                  <a:pt x="10150" y="10105"/>
                </a:lnTo>
                <a:lnTo>
                  <a:pt x="12970" y="1751"/>
                </a:lnTo>
                <a:lnTo>
                  <a:pt x="10883" y="959"/>
                </a:lnTo>
                <a:lnTo>
                  <a:pt x="7966" y="9767"/>
                </a:lnTo>
                <a:close/>
                <a:moveTo>
                  <a:pt x="13309" y="13381"/>
                </a:moveTo>
                <a:lnTo>
                  <a:pt x="16128" y="13381"/>
                </a:lnTo>
                <a:lnTo>
                  <a:pt x="16128" y="5108"/>
                </a:lnTo>
                <a:lnTo>
                  <a:pt x="13309" y="5108"/>
                </a:lnTo>
                <a:lnTo>
                  <a:pt x="13309" y="13381"/>
                </a:lnTo>
                <a:close/>
                <a:moveTo>
                  <a:pt x="13309" y="959"/>
                </a:moveTo>
                <a:lnTo>
                  <a:pt x="13309" y="4240"/>
                </a:lnTo>
                <a:lnTo>
                  <a:pt x="16128" y="3796"/>
                </a:lnTo>
                <a:lnTo>
                  <a:pt x="16128" y="505"/>
                </a:lnTo>
                <a:lnTo>
                  <a:pt x="13309" y="9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Título 6">
            <a:extLst>
              <a:ext uri="{FF2B5EF4-FFF2-40B4-BE49-F238E27FC236}">
                <a16:creationId xmlns:a16="http://schemas.microsoft.com/office/drawing/2014/main" id="{5B04FD8F-7C24-9219-1A4E-60418BB7BC90}"/>
              </a:ext>
            </a:extLst>
          </p:cNvPr>
          <p:cNvSpPr txBox="1">
            <a:spLocks/>
          </p:cNvSpPr>
          <p:nvPr/>
        </p:nvSpPr>
        <p:spPr>
          <a:xfrm>
            <a:off x="0" y="0"/>
            <a:ext cx="11108159" cy="571610"/>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pPr>
              <a:defRPr/>
            </a:pPr>
            <a:r>
              <a:rPr lang="es-CO" sz="2800" kern="0">
                <a:solidFill>
                  <a:srgbClr val="B28A3F"/>
                </a:solidFill>
              </a:rPr>
              <a:t>Conclusiones</a:t>
            </a:r>
            <a:endParaRPr lang="es-MX" sz="2500">
              <a:solidFill>
                <a:srgbClr val="B28A3F"/>
              </a:solidFill>
            </a:endParaRPr>
          </a:p>
        </p:txBody>
      </p:sp>
    </p:spTree>
    <p:extLst>
      <p:ext uri="{BB962C8B-B14F-4D97-AF65-F5344CB8AC3E}">
        <p14:creationId xmlns:p14="http://schemas.microsoft.com/office/powerpoint/2010/main" val="30731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1000"/>
                            </p:stCondLst>
                            <p:childTnLst>
                              <p:par>
                                <p:cTn id="61" presetID="6" presetClass="entr" presetSubtype="3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circle(out)">
                                      <p:cBhvr>
                                        <p:cTn id="63" dur="750"/>
                                        <p:tgtEl>
                                          <p:spTgt spid="22"/>
                                        </p:tgtEl>
                                      </p:cBhvr>
                                    </p:animEffect>
                                  </p:childTnLst>
                                </p:cTn>
                              </p:par>
                            </p:childTnLst>
                          </p:cTn>
                        </p:par>
                        <p:par>
                          <p:cTn id="64" fill="hold">
                            <p:stCondLst>
                              <p:cond delay="1750"/>
                            </p:stCondLst>
                            <p:childTnLst>
                              <p:par>
                                <p:cTn id="65" presetID="6" presetClass="entr" presetSubtype="3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circle(out)">
                                      <p:cBhvr>
                                        <p:cTn id="67" dur="750"/>
                                        <p:tgtEl>
                                          <p:spTgt spid="36"/>
                                        </p:tgtEl>
                                      </p:cBhvr>
                                    </p:animEffect>
                                  </p:childTnLst>
                                </p:cTn>
                              </p:par>
                            </p:childTnLst>
                          </p:cTn>
                        </p:par>
                        <p:par>
                          <p:cTn id="68" fill="hold">
                            <p:stCondLst>
                              <p:cond delay="2500"/>
                            </p:stCondLst>
                            <p:childTnLst>
                              <p:par>
                                <p:cTn id="69" presetID="6" presetClass="entr" presetSubtype="32"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circle(out)">
                                      <p:cBhvr>
                                        <p:cTn id="71" dur="10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P spid="9" grpId="0" animBg="1"/>
      <p:bldP spid="10" grpId="0"/>
      <p:bldP spid="11" grpId="0"/>
      <p:bldP spid="12" grpId="0" animBg="1"/>
      <p:bldP spid="13" grpId="0"/>
      <p:bldP spid="14" grpId="0"/>
      <p:bldP spid="15" grpId="0" animBg="1"/>
      <p:bldP spid="22" grpId="0" animBg="1"/>
      <p:bldP spid="28" grpId="0"/>
      <p:bldP spid="29" grpId="0"/>
      <p:bldP spid="30" grpId="0" animBg="1"/>
      <p:bldP spid="31" grpId="0"/>
      <p:bldP spid="32" grpId="0"/>
      <p:bldP spid="36" grpId="0" animBg="1"/>
      <p:bldP spid="70"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2121-98C4-94C1-6FBA-9E27C37B8C8A}"/>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F956BCED-7732-4D60-4BC6-E3ABB11C0137}"/>
              </a:ext>
            </a:extLst>
          </p:cNvPr>
          <p:cNvSpPr txBox="1"/>
          <p:nvPr/>
        </p:nvSpPr>
        <p:spPr>
          <a:xfrm>
            <a:off x="1744926" y="2380217"/>
            <a:ext cx="4203395" cy="923330"/>
          </a:xfrm>
          <a:prstGeom prst="rect">
            <a:avLst/>
          </a:prstGeom>
          <a:noFill/>
        </p:spPr>
        <p:txBody>
          <a:bodyPr wrap="none" rtlCol="0">
            <a:spAutoFit/>
          </a:bodyPr>
          <a:lstStyle/>
          <a:p>
            <a:pPr>
              <a:defRPr/>
            </a:pPr>
            <a:r>
              <a:rPr lang="es-CO" sz="5000" noProof="0">
                <a:solidFill>
                  <a:prstClr val="white"/>
                </a:solidFill>
                <a:latin typeface="Montserrat SemiBold" pitchFamily="2" charset="0"/>
              </a:rPr>
              <a:t>5. </a:t>
            </a:r>
            <a:r>
              <a:rPr lang="id-ID" sz="5400" b="1">
                <a:solidFill>
                  <a:schemeClr val="bg1"/>
                </a:solidFill>
              </a:rPr>
              <a:t>Registro </a:t>
            </a:r>
            <a:endParaRPr kumimoji="0" lang="es-CO" sz="5000" b="0" i="0" u="none" strike="noStrike" kern="1200" cap="none" spc="0" normalizeH="0" baseline="0" noProof="0">
              <a:ln>
                <a:noFill/>
              </a:ln>
              <a:solidFill>
                <a:prstClr val="white"/>
              </a:solidFill>
              <a:effectLst/>
              <a:uLnTx/>
              <a:uFillTx/>
              <a:latin typeface="Montserrat SemiBold" pitchFamily="2" charset="0"/>
            </a:endParaRPr>
          </a:p>
        </p:txBody>
      </p:sp>
      <p:sp>
        <p:nvSpPr>
          <p:cNvPr id="5" name="TextBox 13">
            <a:extLst>
              <a:ext uri="{FF2B5EF4-FFF2-40B4-BE49-F238E27FC236}">
                <a16:creationId xmlns:a16="http://schemas.microsoft.com/office/drawing/2014/main" id="{722B1A0D-DC40-795B-298B-4C4605B7F707}"/>
              </a:ext>
            </a:extLst>
          </p:cNvPr>
          <p:cNvSpPr txBox="1"/>
          <p:nvPr/>
        </p:nvSpPr>
        <p:spPr>
          <a:xfrm>
            <a:off x="2599326" y="3036585"/>
            <a:ext cx="3424335" cy="784830"/>
          </a:xfrm>
          <a:prstGeom prst="rect">
            <a:avLst/>
          </a:prstGeom>
          <a:noFill/>
        </p:spPr>
        <p:txBody>
          <a:bodyPr wrap="none" rtlCol="0">
            <a:spAutoFit/>
          </a:bodyPr>
          <a:lstStyle/>
          <a:p>
            <a:pPr lvl="0">
              <a:defRPr/>
            </a:pPr>
            <a:r>
              <a:rPr lang="es-MX" sz="4500">
                <a:solidFill>
                  <a:srgbClr val="0BD0D9"/>
                </a:solidFill>
                <a:latin typeface="Montserrat SemiBold" pitchFamily="2" charset="0"/>
              </a:rPr>
              <a:t>fotográfico</a:t>
            </a:r>
            <a:endParaRPr lang="id-ID" sz="4500">
              <a:solidFill>
                <a:srgbClr val="0BD0D9"/>
              </a:solidFill>
              <a:latin typeface="Montserrat SemiBold" pitchFamily="2" charset="0"/>
            </a:endParaRPr>
          </a:p>
        </p:txBody>
      </p:sp>
    </p:spTree>
    <p:extLst>
      <p:ext uri="{BB962C8B-B14F-4D97-AF65-F5344CB8AC3E}">
        <p14:creationId xmlns:p14="http://schemas.microsoft.com/office/powerpoint/2010/main" val="30487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C880F-08C1-AB88-0D95-758968D97436}"/>
            </a:ext>
          </a:extLst>
        </p:cNvPr>
        <p:cNvGrpSpPr/>
        <p:nvPr/>
      </p:nvGrpSpPr>
      <p:grpSpPr>
        <a:xfrm>
          <a:off x="0" y="0"/>
          <a:ext cx="0" cy="0"/>
          <a:chOff x="0" y="0"/>
          <a:chExt cx="0" cy="0"/>
        </a:xfrm>
      </p:grpSpPr>
      <p:sp>
        <p:nvSpPr>
          <p:cNvPr id="38" name="Título 37">
            <a:extLst>
              <a:ext uri="{FF2B5EF4-FFF2-40B4-BE49-F238E27FC236}">
                <a16:creationId xmlns:a16="http://schemas.microsoft.com/office/drawing/2014/main" id="{FE12204B-E7C7-998F-8DE4-8A04C915099E}"/>
              </a:ext>
            </a:extLst>
          </p:cNvPr>
          <p:cNvSpPr>
            <a:spLocks noGrp="1"/>
          </p:cNvSpPr>
          <p:nvPr>
            <p:ph type="title"/>
          </p:nvPr>
        </p:nvSpPr>
        <p:spPr>
          <a:xfrm>
            <a:off x="262859" y="288351"/>
            <a:ext cx="10112831" cy="455325"/>
          </a:xfrm>
        </p:spPr>
        <p:txBody>
          <a:bodyPr>
            <a:noAutofit/>
          </a:bodyPr>
          <a:lstStyle/>
          <a:p>
            <a:pPr algn="l"/>
            <a:r>
              <a:rPr lang="id-ID" sz="3200" b="1">
                <a:solidFill>
                  <a:schemeClr val="bg1"/>
                </a:solidFill>
              </a:rPr>
              <a:t>Registro fotográfico </a:t>
            </a:r>
            <a:endParaRPr lang="es-CO" sz="3200"/>
          </a:p>
        </p:txBody>
      </p:sp>
      <p:pic>
        <p:nvPicPr>
          <p:cNvPr id="3" name="Imagen 2">
            <a:extLst>
              <a:ext uri="{FF2B5EF4-FFF2-40B4-BE49-F238E27FC236}">
                <a16:creationId xmlns:a16="http://schemas.microsoft.com/office/drawing/2014/main" id="{BB1A5AAB-5A96-7197-F8D6-FCC31961AB02}"/>
              </a:ext>
            </a:extLst>
          </p:cNvPr>
          <p:cNvPicPr>
            <a:picLocks noChangeAspect="1"/>
          </p:cNvPicPr>
          <p:nvPr/>
        </p:nvPicPr>
        <p:blipFill>
          <a:blip r:embed="rId2"/>
          <a:srcRect b="39860"/>
          <a:stretch>
            <a:fillRect/>
          </a:stretch>
        </p:blipFill>
        <p:spPr>
          <a:xfrm>
            <a:off x="1823941" y="1357076"/>
            <a:ext cx="1252634" cy="1844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12D475C6-2ABB-6512-6E42-53FF5C0B1A6B}"/>
              </a:ext>
            </a:extLst>
          </p:cNvPr>
          <p:cNvPicPr>
            <a:picLocks noChangeAspect="1"/>
          </p:cNvPicPr>
          <p:nvPr/>
        </p:nvPicPr>
        <p:blipFill>
          <a:blip r:embed="rId3"/>
          <a:stretch>
            <a:fillRect/>
          </a:stretch>
        </p:blipFill>
        <p:spPr>
          <a:xfrm>
            <a:off x="4333662" y="1452381"/>
            <a:ext cx="1035044" cy="1614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93AEBCE7-F28C-2CB7-8C2D-D80B8DA442DB}"/>
              </a:ext>
            </a:extLst>
          </p:cNvPr>
          <p:cNvPicPr>
            <a:picLocks noChangeAspect="1"/>
          </p:cNvPicPr>
          <p:nvPr/>
        </p:nvPicPr>
        <p:blipFill>
          <a:blip r:embed="rId4"/>
          <a:stretch>
            <a:fillRect/>
          </a:stretch>
        </p:blipFill>
        <p:spPr>
          <a:xfrm>
            <a:off x="6549643" y="1357076"/>
            <a:ext cx="1552163" cy="1776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a:extLst>
              <a:ext uri="{FF2B5EF4-FFF2-40B4-BE49-F238E27FC236}">
                <a16:creationId xmlns:a16="http://schemas.microsoft.com/office/drawing/2014/main" id="{677F7501-FA3C-AD85-03F2-7D9511D52C88}"/>
              </a:ext>
            </a:extLst>
          </p:cNvPr>
          <p:cNvPicPr>
            <a:picLocks noChangeAspect="1"/>
          </p:cNvPicPr>
          <p:nvPr/>
        </p:nvPicPr>
        <p:blipFill>
          <a:blip r:embed="rId5"/>
          <a:stretch>
            <a:fillRect/>
          </a:stretch>
        </p:blipFill>
        <p:spPr>
          <a:xfrm>
            <a:off x="8991369" y="1357077"/>
            <a:ext cx="1552163" cy="1868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id="{17F58E5C-F0D6-7748-F1C6-90136345947C}"/>
              </a:ext>
            </a:extLst>
          </p:cNvPr>
          <p:cNvPicPr>
            <a:picLocks noChangeAspect="1"/>
          </p:cNvPicPr>
          <p:nvPr/>
        </p:nvPicPr>
        <p:blipFill>
          <a:blip r:embed="rId6"/>
          <a:stretch>
            <a:fillRect/>
          </a:stretch>
        </p:blipFill>
        <p:spPr>
          <a:xfrm>
            <a:off x="1390161" y="3814828"/>
            <a:ext cx="1977580" cy="1195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id="{442DA9A9-A5B1-DA2B-035A-B19DBAA046EA}"/>
              </a:ext>
            </a:extLst>
          </p:cNvPr>
          <p:cNvPicPr>
            <a:picLocks noChangeAspect="1"/>
          </p:cNvPicPr>
          <p:nvPr/>
        </p:nvPicPr>
        <p:blipFill>
          <a:blip r:embed="rId7"/>
          <a:stretch>
            <a:fillRect/>
          </a:stretch>
        </p:blipFill>
        <p:spPr>
          <a:xfrm>
            <a:off x="3893003" y="3970556"/>
            <a:ext cx="1960153" cy="1001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a:extLst>
              <a:ext uri="{FF2B5EF4-FFF2-40B4-BE49-F238E27FC236}">
                <a16:creationId xmlns:a16="http://schemas.microsoft.com/office/drawing/2014/main" id="{3B43A45B-3F6B-3343-BFDC-706FAD7FEB61}"/>
              </a:ext>
            </a:extLst>
          </p:cNvPr>
          <p:cNvPicPr>
            <a:picLocks noChangeAspect="1"/>
          </p:cNvPicPr>
          <p:nvPr/>
        </p:nvPicPr>
        <p:blipFill>
          <a:blip r:embed="rId8"/>
          <a:srcRect r="3108"/>
          <a:stretch>
            <a:fillRect/>
          </a:stretch>
        </p:blipFill>
        <p:spPr>
          <a:xfrm>
            <a:off x="6549643" y="3631985"/>
            <a:ext cx="1552163" cy="1868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n 16">
            <a:extLst>
              <a:ext uri="{FF2B5EF4-FFF2-40B4-BE49-F238E27FC236}">
                <a16:creationId xmlns:a16="http://schemas.microsoft.com/office/drawing/2014/main" id="{F6479EBF-F598-2C59-C5DD-3086E613F63E}"/>
              </a:ext>
            </a:extLst>
          </p:cNvPr>
          <p:cNvPicPr>
            <a:picLocks noChangeAspect="1"/>
          </p:cNvPicPr>
          <p:nvPr/>
        </p:nvPicPr>
        <p:blipFill>
          <a:blip r:embed="rId9"/>
          <a:stretch>
            <a:fillRect/>
          </a:stretch>
        </p:blipFill>
        <p:spPr>
          <a:xfrm>
            <a:off x="9280849" y="3631985"/>
            <a:ext cx="1088657" cy="1836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15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08EBE80-443C-8484-CFBC-D0D3184D91EF}"/>
              </a:ext>
            </a:extLst>
          </p:cNvPr>
          <p:cNvSpPr>
            <a:spLocks noGrp="1"/>
          </p:cNvSpPr>
          <p:nvPr>
            <p:ph type="title"/>
          </p:nvPr>
        </p:nvSpPr>
        <p:spPr/>
        <p:txBody>
          <a:bodyPr>
            <a:normAutofit/>
          </a:bodyPr>
          <a:lstStyle/>
          <a:p>
            <a:r>
              <a:rPr kumimoji="0" lang="es-CO" sz="3600" b="0" i="0" u="none" strike="noStrike" kern="1200" cap="none" spc="0" normalizeH="0" baseline="0" noProof="0">
                <a:ln>
                  <a:noFill/>
                </a:ln>
                <a:solidFill>
                  <a:srgbClr val="B28A3F"/>
                </a:solidFill>
                <a:effectLst/>
                <a:uLnTx/>
                <a:uFillTx/>
                <a:latin typeface="Montserrat ExtraBold"/>
                <a:ea typeface="+mj-ea"/>
                <a:cs typeface="+mj-cs"/>
              </a:rPr>
              <a:t>Temas a desarrollar </a:t>
            </a:r>
            <a:endParaRPr lang="es-CO"/>
          </a:p>
        </p:txBody>
      </p:sp>
      <p:grpSp>
        <p:nvGrpSpPr>
          <p:cNvPr id="459" name="Group 41">
            <a:extLst>
              <a:ext uri="{FF2B5EF4-FFF2-40B4-BE49-F238E27FC236}">
                <a16:creationId xmlns:a16="http://schemas.microsoft.com/office/drawing/2014/main" id="{81BE35DA-1F4C-9A88-B9CD-040DD5944C9A}"/>
              </a:ext>
            </a:extLst>
          </p:cNvPr>
          <p:cNvGrpSpPr/>
          <p:nvPr/>
        </p:nvGrpSpPr>
        <p:grpSpPr>
          <a:xfrm>
            <a:off x="774387" y="1466159"/>
            <a:ext cx="5014912" cy="1109915"/>
            <a:chOff x="611983" y="2426787"/>
            <a:chExt cx="5014912" cy="1109914"/>
          </a:xfrm>
        </p:grpSpPr>
        <p:sp>
          <p:nvSpPr>
            <p:cNvPr id="460" name="Rounded Rectangle 3">
              <a:extLst>
                <a:ext uri="{FF2B5EF4-FFF2-40B4-BE49-F238E27FC236}">
                  <a16:creationId xmlns:a16="http://schemas.microsoft.com/office/drawing/2014/main" id="{6E99730F-4D81-86D2-CDED-4AEDA5C57AA3}"/>
                </a:ext>
              </a:extLst>
            </p:cNvPr>
            <p:cNvSpPr/>
            <p:nvPr/>
          </p:nvSpPr>
          <p:spPr>
            <a:xfrm>
              <a:off x="611983" y="2519362"/>
              <a:ext cx="5014912" cy="900113"/>
            </a:xfrm>
            <a:prstGeom prst="roundRect">
              <a:avLst>
                <a:gd name="adj" fmla="val 8730"/>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61" name="Group 24">
              <a:extLst>
                <a:ext uri="{FF2B5EF4-FFF2-40B4-BE49-F238E27FC236}">
                  <a16:creationId xmlns:a16="http://schemas.microsoft.com/office/drawing/2014/main" id="{DEC7E16D-DC1E-5E41-2751-B7D13E6F18A8}"/>
                </a:ext>
              </a:extLst>
            </p:cNvPr>
            <p:cNvGrpSpPr/>
            <p:nvPr/>
          </p:nvGrpSpPr>
          <p:grpSpPr>
            <a:xfrm>
              <a:off x="3605036" y="2426787"/>
              <a:ext cx="1260676" cy="1109914"/>
              <a:chOff x="3605036" y="2426787"/>
              <a:chExt cx="1260676" cy="1109914"/>
            </a:xfrm>
          </p:grpSpPr>
          <p:sp>
            <p:nvSpPr>
              <p:cNvPr id="479" name="Rectangle 10">
                <a:extLst>
                  <a:ext uri="{FF2B5EF4-FFF2-40B4-BE49-F238E27FC236}">
                    <a16:creationId xmlns:a16="http://schemas.microsoft.com/office/drawing/2014/main" id="{098EC3CF-31CD-2171-E01C-C5DD4BD8EF68}"/>
                  </a:ext>
                </a:extLst>
              </p:cNvPr>
              <p:cNvSpPr/>
              <p:nvPr/>
            </p:nvSpPr>
            <p:spPr>
              <a:xfrm>
                <a:off x="3752850" y="2519364"/>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0" name="Oval 12">
                <a:extLst>
                  <a:ext uri="{FF2B5EF4-FFF2-40B4-BE49-F238E27FC236}">
                    <a16:creationId xmlns:a16="http://schemas.microsoft.com/office/drawing/2014/main" id="{0182E7CE-53BE-F9E6-1FF5-9474E9DFE7F3}"/>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1" name="Oval 13">
                <a:extLst>
                  <a:ext uri="{FF2B5EF4-FFF2-40B4-BE49-F238E27FC236}">
                    <a16:creationId xmlns:a16="http://schemas.microsoft.com/office/drawing/2014/main" id="{8931A2A9-08B9-41A3-40C0-CC3124D79C69}"/>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2" name="Oval 14">
                <a:extLst>
                  <a:ext uri="{FF2B5EF4-FFF2-40B4-BE49-F238E27FC236}">
                    <a16:creationId xmlns:a16="http://schemas.microsoft.com/office/drawing/2014/main" id="{98B69C1B-EB6E-3CF4-F28A-FB0F997A5E3B}"/>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3" name="Oval 15">
                <a:extLst>
                  <a:ext uri="{FF2B5EF4-FFF2-40B4-BE49-F238E27FC236}">
                    <a16:creationId xmlns:a16="http://schemas.microsoft.com/office/drawing/2014/main" id="{29F60AB5-FE9B-9539-150B-2826467405AC}"/>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4" name="Oval 16">
                <a:extLst>
                  <a:ext uri="{FF2B5EF4-FFF2-40B4-BE49-F238E27FC236}">
                    <a16:creationId xmlns:a16="http://schemas.microsoft.com/office/drawing/2014/main" id="{216DD1F3-9B0C-DB34-3166-1D5F5ECA3AE6}"/>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5" name="Oval 17">
                <a:extLst>
                  <a:ext uri="{FF2B5EF4-FFF2-40B4-BE49-F238E27FC236}">
                    <a16:creationId xmlns:a16="http://schemas.microsoft.com/office/drawing/2014/main" id="{8367636E-BB63-D2C6-CE99-F792A18B96B2}"/>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6" name="Oval 18">
                <a:extLst>
                  <a:ext uri="{FF2B5EF4-FFF2-40B4-BE49-F238E27FC236}">
                    <a16:creationId xmlns:a16="http://schemas.microsoft.com/office/drawing/2014/main" id="{C0CDF525-2864-B5C0-E812-FEB58D9D7CE3}"/>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7" name="Oval 19">
                <a:extLst>
                  <a:ext uri="{FF2B5EF4-FFF2-40B4-BE49-F238E27FC236}">
                    <a16:creationId xmlns:a16="http://schemas.microsoft.com/office/drawing/2014/main" id="{7C7C8FBC-7EFA-7A2C-CF41-262F2532A055}"/>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8" name="Oval 20">
                <a:extLst>
                  <a:ext uri="{FF2B5EF4-FFF2-40B4-BE49-F238E27FC236}">
                    <a16:creationId xmlns:a16="http://schemas.microsoft.com/office/drawing/2014/main" id="{3EF47E5D-E3D3-52D3-1FD6-58571D247710}"/>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9" name="Oval 21">
                <a:extLst>
                  <a:ext uri="{FF2B5EF4-FFF2-40B4-BE49-F238E27FC236}">
                    <a16:creationId xmlns:a16="http://schemas.microsoft.com/office/drawing/2014/main" id="{09E50BE7-35DE-6084-975D-9EB4F1DA74AE}"/>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0" name="Oval 22">
                <a:extLst>
                  <a:ext uri="{FF2B5EF4-FFF2-40B4-BE49-F238E27FC236}">
                    <a16:creationId xmlns:a16="http://schemas.microsoft.com/office/drawing/2014/main" id="{C91CF9D7-88B2-3BDF-08FB-E097C6134302}"/>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62" name="Group 40">
              <a:extLst>
                <a:ext uri="{FF2B5EF4-FFF2-40B4-BE49-F238E27FC236}">
                  <a16:creationId xmlns:a16="http://schemas.microsoft.com/office/drawing/2014/main" id="{FDEE955F-9AE5-A089-7EE0-D5B6C07EF718}"/>
                </a:ext>
              </a:extLst>
            </p:cNvPr>
            <p:cNvGrpSpPr/>
            <p:nvPr/>
          </p:nvGrpSpPr>
          <p:grpSpPr>
            <a:xfrm>
              <a:off x="3672627" y="2513055"/>
              <a:ext cx="1100448" cy="861417"/>
              <a:chOff x="3672627" y="2513055"/>
              <a:chExt cx="1100448" cy="861417"/>
            </a:xfrm>
          </p:grpSpPr>
          <p:sp>
            <p:nvSpPr>
              <p:cNvPr id="463" name="Oval 23">
                <a:extLst>
                  <a:ext uri="{FF2B5EF4-FFF2-40B4-BE49-F238E27FC236}">
                    <a16:creationId xmlns:a16="http://schemas.microsoft.com/office/drawing/2014/main" id="{0595A159-D2E4-7043-45B9-992357C8AFF9}"/>
                  </a:ext>
                </a:extLst>
              </p:cNvPr>
              <p:cNvSpPr/>
              <p:nvPr/>
            </p:nvSpPr>
            <p:spPr>
              <a:xfrm>
                <a:off x="3672627" y="2707322"/>
                <a:ext cx="156778" cy="156778"/>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4" name="Oval 25">
                <a:extLst>
                  <a:ext uri="{FF2B5EF4-FFF2-40B4-BE49-F238E27FC236}">
                    <a16:creationId xmlns:a16="http://schemas.microsoft.com/office/drawing/2014/main" id="{D5FCFAF3-ECD6-DE3D-9FAD-B03AA1B4E57E}"/>
                  </a:ext>
                </a:extLst>
              </p:cNvPr>
              <p:cNvSpPr/>
              <p:nvPr/>
            </p:nvSpPr>
            <p:spPr>
              <a:xfrm>
                <a:off x="3824673" y="296227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5" name="Oval 26">
                <a:extLst>
                  <a:ext uri="{FF2B5EF4-FFF2-40B4-BE49-F238E27FC236}">
                    <a16:creationId xmlns:a16="http://schemas.microsoft.com/office/drawing/2014/main" id="{2D752320-E845-8B0C-5B13-9E4E14D26E2F}"/>
                  </a:ext>
                </a:extLst>
              </p:cNvPr>
              <p:cNvSpPr/>
              <p:nvPr/>
            </p:nvSpPr>
            <p:spPr>
              <a:xfrm>
                <a:off x="3795712" y="3261170"/>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6" name="Oval 27">
                <a:extLst>
                  <a:ext uri="{FF2B5EF4-FFF2-40B4-BE49-F238E27FC236}">
                    <a16:creationId xmlns:a16="http://schemas.microsoft.com/office/drawing/2014/main" id="{D36CBF15-E9E1-77EC-43B6-9C574CC1E912}"/>
                  </a:ext>
                </a:extLst>
              </p:cNvPr>
              <p:cNvSpPr/>
              <p:nvPr/>
            </p:nvSpPr>
            <p:spPr>
              <a:xfrm>
                <a:off x="4472508" y="26181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7" name="Oval 28">
                <a:extLst>
                  <a:ext uri="{FF2B5EF4-FFF2-40B4-BE49-F238E27FC236}">
                    <a16:creationId xmlns:a16="http://schemas.microsoft.com/office/drawing/2014/main" id="{19508519-3DBC-A12C-6168-A4B694CDF28A}"/>
                  </a:ext>
                </a:extLst>
              </p:cNvPr>
              <p:cNvSpPr/>
              <p:nvPr/>
            </p:nvSpPr>
            <p:spPr>
              <a:xfrm>
                <a:off x="4548857" y="303098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8" name="Oval 29">
                <a:extLst>
                  <a:ext uri="{FF2B5EF4-FFF2-40B4-BE49-F238E27FC236}">
                    <a16:creationId xmlns:a16="http://schemas.microsoft.com/office/drawing/2014/main" id="{2AD160E7-1D99-7D1C-0A9F-7FEE79364C84}"/>
                  </a:ext>
                </a:extLst>
              </p:cNvPr>
              <p:cNvSpPr/>
              <p:nvPr/>
            </p:nvSpPr>
            <p:spPr>
              <a:xfrm>
                <a:off x="3938255" y="251305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9" name="Oval 30">
                <a:extLst>
                  <a:ext uri="{FF2B5EF4-FFF2-40B4-BE49-F238E27FC236}">
                    <a16:creationId xmlns:a16="http://schemas.microsoft.com/office/drawing/2014/main" id="{2BB45B42-9F73-683F-81A3-300DED3D363D}"/>
                  </a:ext>
                </a:extLst>
              </p:cNvPr>
              <p:cNvSpPr/>
              <p:nvPr/>
            </p:nvSpPr>
            <p:spPr>
              <a:xfrm>
                <a:off x="4073105" y="2798485"/>
                <a:ext cx="148913" cy="148913"/>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0" name="Oval 31">
                <a:extLst>
                  <a:ext uri="{FF2B5EF4-FFF2-40B4-BE49-F238E27FC236}">
                    <a16:creationId xmlns:a16="http://schemas.microsoft.com/office/drawing/2014/main" id="{D1BA3514-69F3-7125-313D-4C71D3B52162}"/>
                  </a:ext>
                </a:extLst>
              </p:cNvPr>
              <p:cNvSpPr/>
              <p:nvPr/>
            </p:nvSpPr>
            <p:spPr>
              <a:xfrm>
                <a:off x="4289540" y="28435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471" name="Oval 32">
                <a:extLst>
                  <a:ext uri="{FF2B5EF4-FFF2-40B4-BE49-F238E27FC236}">
                    <a16:creationId xmlns:a16="http://schemas.microsoft.com/office/drawing/2014/main" id="{41434566-7472-F976-DFA4-30CF3BBE2829}"/>
                  </a:ext>
                </a:extLst>
              </p:cNvPr>
              <p:cNvSpPr/>
              <p:nvPr/>
            </p:nvSpPr>
            <p:spPr>
              <a:xfrm>
                <a:off x="3929407" y="281560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2" name="Oval 33">
                <a:extLst>
                  <a:ext uri="{FF2B5EF4-FFF2-40B4-BE49-F238E27FC236}">
                    <a16:creationId xmlns:a16="http://schemas.microsoft.com/office/drawing/2014/main" id="{0C9E2F59-5709-AC1F-D224-8A66E35819A6}"/>
                  </a:ext>
                </a:extLst>
              </p:cNvPr>
              <p:cNvSpPr/>
              <p:nvPr/>
            </p:nvSpPr>
            <p:spPr>
              <a:xfrm>
                <a:off x="4703474" y="2910805"/>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3" name="Oval 34">
                <a:extLst>
                  <a:ext uri="{FF2B5EF4-FFF2-40B4-BE49-F238E27FC236}">
                    <a16:creationId xmlns:a16="http://schemas.microsoft.com/office/drawing/2014/main" id="{0B977953-9088-DF05-58EB-4FF88CE917CC}"/>
                  </a:ext>
                </a:extLst>
              </p:cNvPr>
              <p:cNvSpPr/>
              <p:nvPr/>
            </p:nvSpPr>
            <p:spPr>
              <a:xfrm>
                <a:off x="4274527" y="2578359"/>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4" name="Oval 35">
                <a:extLst>
                  <a:ext uri="{FF2B5EF4-FFF2-40B4-BE49-F238E27FC236}">
                    <a16:creationId xmlns:a16="http://schemas.microsoft.com/office/drawing/2014/main" id="{F5B0B5F5-5282-FF5E-D006-AFB8705294E9}"/>
                  </a:ext>
                </a:extLst>
              </p:cNvPr>
              <p:cNvSpPr/>
              <p:nvPr/>
            </p:nvSpPr>
            <p:spPr>
              <a:xfrm>
                <a:off x="4102857" y="3041925"/>
                <a:ext cx="208274" cy="208274"/>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5" name="Oval 36">
                <a:extLst>
                  <a:ext uri="{FF2B5EF4-FFF2-40B4-BE49-F238E27FC236}">
                    <a16:creationId xmlns:a16="http://schemas.microsoft.com/office/drawing/2014/main" id="{74C481FD-BC5D-2C73-27C3-22B5262E26AE}"/>
                  </a:ext>
                </a:extLst>
              </p:cNvPr>
              <p:cNvSpPr/>
              <p:nvPr/>
            </p:nvSpPr>
            <p:spPr>
              <a:xfrm>
                <a:off x="4389109" y="315844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6" name="Oval 37">
                <a:extLst>
                  <a:ext uri="{FF2B5EF4-FFF2-40B4-BE49-F238E27FC236}">
                    <a16:creationId xmlns:a16="http://schemas.microsoft.com/office/drawing/2014/main" id="{E1DD1D78-965F-6EC5-62BB-694C78156304}"/>
                  </a:ext>
                </a:extLst>
              </p:cNvPr>
              <p:cNvSpPr/>
              <p:nvPr/>
            </p:nvSpPr>
            <p:spPr>
              <a:xfrm>
                <a:off x="3939187" y="3193246"/>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7" name="Oval 38">
                <a:extLst>
                  <a:ext uri="{FF2B5EF4-FFF2-40B4-BE49-F238E27FC236}">
                    <a16:creationId xmlns:a16="http://schemas.microsoft.com/office/drawing/2014/main" id="{AF98BE44-2876-3F9B-1514-E22A87BAF852}"/>
                  </a:ext>
                </a:extLst>
              </p:cNvPr>
              <p:cNvSpPr/>
              <p:nvPr/>
            </p:nvSpPr>
            <p:spPr>
              <a:xfrm>
                <a:off x="4475887" y="322853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8" name="Oval 39">
                <a:extLst>
                  <a:ext uri="{FF2B5EF4-FFF2-40B4-BE49-F238E27FC236}">
                    <a16:creationId xmlns:a16="http://schemas.microsoft.com/office/drawing/2014/main" id="{0C64ED68-AC16-3359-587F-E4E5B58DF7A4}"/>
                  </a:ext>
                </a:extLst>
              </p:cNvPr>
              <p:cNvSpPr/>
              <p:nvPr/>
            </p:nvSpPr>
            <p:spPr>
              <a:xfrm>
                <a:off x="4265246" y="3282338"/>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491" name="Group 42">
            <a:extLst>
              <a:ext uri="{FF2B5EF4-FFF2-40B4-BE49-F238E27FC236}">
                <a16:creationId xmlns:a16="http://schemas.microsoft.com/office/drawing/2014/main" id="{450246F7-507B-9CD2-9957-E7EC6F88DE77}"/>
              </a:ext>
            </a:extLst>
          </p:cNvPr>
          <p:cNvGrpSpPr/>
          <p:nvPr/>
        </p:nvGrpSpPr>
        <p:grpSpPr>
          <a:xfrm>
            <a:off x="774387" y="2670827"/>
            <a:ext cx="5014912" cy="1109915"/>
            <a:chOff x="611983" y="2426787"/>
            <a:chExt cx="5014912" cy="1109914"/>
          </a:xfrm>
        </p:grpSpPr>
        <p:sp>
          <p:nvSpPr>
            <p:cNvPr id="492" name="Rounded Rectangle 43">
              <a:extLst>
                <a:ext uri="{FF2B5EF4-FFF2-40B4-BE49-F238E27FC236}">
                  <a16:creationId xmlns:a16="http://schemas.microsoft.com/office/drawing/2014/main" id="{B0DFC453-66E3-39A7-A6F6-CA3608739D83}"/>
                </a:ext>
              </a:extLst>
            </p:cNvPr>
            <p:cNvSpPr/>
            <p:nvPr/>
          </p:nvSpPr>
          <p:spPr>
            <a:xfrm>
              <a:off x="611983" y="2519362"/>
              <a:ext cx="5014912" cy="900113"/>
            </a:xfrm>
            <a:prstGeom prst="roundRect">
              <a:avLst>
                <a:gd name="adj" fmla="val 8730"/>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93" name="Group 44">
              <a:extLst>
                <a:ext uri="{FF2B5EF4-FFF2-40B4-BE49-F238E27FC236}">
                  <a16:creationId xmlns:a16="http://schemas.microsoft.com/office/drawing/2014/main" id="{62C90CB2-DAC9-032D-888B-825357A8045A}"/>
                </a:ext>
              </a:extLst>
            </p:cNvPr>
            <p:cNvGrpSpPr/>
            <p:nvPr/>
          </p:nvGrpSpPr>
          <p:grpSpPr>
            <a:xfrm>
              <a:off x="3605036" y="2426787"/>
              <a:ext cx="1260676" cy="1109914"/>
              <a:chOff x="3605036" y="2426787"/>
              <a:chExt cx="1260676" cy="1109914"/>
            </a:xfrm>
          </p:grpSpPr>
          <p:sp>
            <p:nvSpPr>
              <p:cNvPr id="511" name="Rectangle 62">
                <a:extLst>
                  <a:ext uri="{FF2B5EF4-FFF2-40B4-BE49-F238E27FC236}">
                    <a16:creationId xmlns:a16="http://schemas.microsoft.com/office/drawing/2014/main" id="{40701325-7333-3204-BC3A-CB99EEB68B16}"/>
                  </a:ext>
                </a:extLst>
              </p:cNvPr>
              <p:cNvSpPr/>
              <p:nvPr/>
            </p:nvSpPr>
            <p:spPr>
              <a:xfrm>
                <a:off x="3752850" y="251936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2" name="Oval 63">
                <a:extLst>
                  <a:ext uri="{FF2B5EF4-FFF2-40B4-BE49-F238E27FC236}">
                    <a16:creationId xmlns:a16="http://schemas.microsoft.com/office/drawing/2014/main" id="{3221AE1A-B0BE-C497-15D8-05F51FF5F63F}"/>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3" name="Oval 64">
                <a:extLst>
                  <a:ext uri="{FF2B5EF4-FFF2-40B4-BE49-F238E27FC236}">
                    <a16:creationId xmlns:a16="http://schemas.microsoft.com/office/drawing/2014/main" id="{82BD455D-8CCA-AA07-BB87-8C30E10E5416}"/>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4" name="Oval 65">
                <a:extLst>
                  <a:ext uri="{FF2B5EF4-FFF2-40B4-BE49-F238E27FC236}">
                    <a16:creationId xmlns:a16="http://schemas.microsoft.com/office/drawing/2014/main" id="{13918B59-D340-C0F5-DBAC-24C263A5F0E0}"/>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5" name="Oval 66">
                <a:extLst>
                  <a:ext uri="{FF2B5EF4-FFF2-40B4-BE49-F238E27FC236}">
                    <a16:creationId xmlns:a16="http://schemas.microsoft.com/office/drawing/2014/main" id="{6FAE38EE-98B0-5767-BC34-240D74597E3B}"/>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6" name="Oval 67">
                <a:extLst>
                  <a:ext uri="{FF2B5EF4-FFF2-40B4-BE49-F238E27FC236}">
                    <a16:creationId xmlns:a16="http://schemas.microsoft.com/office/drawing/2014/main" id="{84014387-1299-952A-2C0F-A0027E70A558}"/>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7" name="Oval 68">
                <a:extLst>
                  <a:ext uri="{FF2B5EF4-FFF2-40B4-BE49-F238E27FC236}">
                    <a16:creationId xmlns:a16="http://schemas.microsoft.com/office/drawing/2014/main" id="{6113CD4C-E780-E4CB-40F0-9A6CCFF07268}"/>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8" name="Oval 69">
                <a:extLst>
                  <a:ext uri="{FF2B5EF4-FFF2-40B4-BE49-F238E27FC236}">
                    <a16:creationId xmlns:a16="http://schemas.microsoft.com/office/drawing/2014/main" id="{EF6ADE7C-36C6-1308-E7A5-5417EF4EFC75}"/>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9" name="Oval 70">
                <a:extLst>
                  <a:ext uri="{FF2B5EF4-FFF2-40B4-BE49-F238E27FC236}">
                    <a16:creationId xmlns:a16="http://schemas.microsoft.com/office/drawing/2014/main" id="{96C6677C-F371-2319-FE60-65DC4B61FB99}"/>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0" name="Oval 71">
                <a:extLst>
                  <a:ext uri="{FF2B5EF4-FFF2-40B4-BE49-F238E27FC236}">
                    <a16:creationId xmlns:a16="http://schemas.microsoft.com/office/drawing/2014/main" id="{9B0A7EC4-12BA-C5A6-16A3-95D1FC891CEA}"/>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1" name="Oval 72">
                <a:extLst>
                  <a:ext uri="{FF2B5EF4-FFF2-40B4-BE49-F238E27FC236}">
                    <a16:creationId xmlns:a16="http://schemas.microsoft.com/office/drawing/2014/main" id="{8A16EC8E-31D1-633C-40BE-AA1EE4A2675B}"/>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2" name="Oval 73">
                <a:extLst>
                  <a:ext uri="{FF2B5EF4-FFF2-40B4-BE49-F238E27FC236}">
                    <a16:creationId xmlns:a16="http://schemas.microsoft.com/office/drawing/2014/main" id="{EB5FA028-570C-902A-EC83-982162A1B17F}"/>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94" name="Group 45">
              <a:extLst>
                <a:ext uri="{FF2B5EF4-FFF2-40B4-BE49-F238E27FC236}">
                  <a16:creationId xmlns:a16="http://schemas.microsoft.com/office/drawing/2014/main" id="{B507D9A9-CA1F-13C9-FA36-92B49963AF96}"/>
                </a:ext>
              </a:extLst>
            </p:cNvPr>
            <p:cNvGrpSpPr/>
            <p:nvPr/>
          </p:nvGrpSpPr>
          <p:grpSpPr>
            <a:xfrm>
              <a:off x="3672627" y="2513055"/>
              <a:ext cx="1100448" cy="861417"/>
              <a:chOff x="3672627" y="2513055"/>
              <a:chExt cx="1100448" cy="861417"/>
            </a:xfrm>
          </p:grpSpPr>
          <p:sp>
            <p:nvSpPr>
              <p:cNvPr id="495" name="Oval 46">
                <a:extLst>
                  <a:ext uri="{FF2B5EF4-FFF2-40B4-BE49-F238E27FC236}">
                    <a16:creationId xmlns:a16="http://schemas.microsoft.com/office/drawing/2014/main" id="{5597371D-B642-DE3A-F0CC-D09513B1F5FD}"/>
                  </a:ext>
                </a:extLst>
              </p:cNvPr>
              <p:cNvSpPr/>
              <p:nvPr/>
            </p:nvSpPr>
            <p:spPr>
              <a:xfrm>
                <a:off x="3672627" y="2707322"/>
                <a:ext cx="156778" cy="156778"/>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6" name="Oval 47">
                <a:extLst>
                  <a:ext uri="{FF2B5EF4-FFF2-40B4-BE49-F238E27FC236}">
                    <a16:creationId xmlns:a16="http://schemas.microsoft.com/office/drawing/2014/main" id="{D2AC7428-855E-ED9C-7877-015A7E8A2365}"/>
                  </a:ext>
                </a:extLst>
              </p:cNvPr>
              <p:cNvSpPr/>
              <p:nvPr/>
            </p:nvSpPr>
            <p:spPr>
              <a:xfrm>
                <a:off x="3824673" y="296227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7" name="Oval 48">
                <a:extLst>
                  <a:ext uri="{FF2B5EF4-FFF2-40B4-BE49-F238E27FC236}">
                    <a16:creationId xmlns:a16="http://schemas.microsoft.com/office/drawing/2014/main" id="{FF967401-FE04-A20B-4DD0-ABFDA89D31AC}"/>
                  </a:ext>
                </a:extLst>
              </p:cNvPr>
              <p:cNvSpPr/>
              <p:nvPr/>
            </p:nvSpPr>
            <p:spPr>
              <a:xfrm>
                <a:off x="3795712" y="3261170"/>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8" name="Oval 49">
                <a:extLst>
                  <a:ext uri="{FF2B5EF4-FFF2-40B4-BE49-F238E27FC236}">
                    <a16:creationId xmlns:a16="http://schemas.microsoft.com/office/drawing/2014/main" id="{FB5AA327-5972-264B-8C64-A422255A0FF0}"/>
                  </a:ext>
                </a:extLst>
              </p:cNvPr>
              <p:cNvSpPr/>
              <p:nvPr/>
            </p:nvSpPr>
            <p:spPr>
              <a:xfrm>
                <a:off x="4472508" y="26181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9" name="Oval 50">
                <a:extLst>
                  <a:ext uri="{FF2B5EF4-FFF2-40B4-BE49-F238E27FC236}">
                    <a16:creationId xmlns:a16="http://schemas.microsoft.com/office/drawing/2014/main" id="{AC811D3B-D96D-5294-7D46-74DBC38B073D}"/>
                  </a:ext>
                </a:extLst>
              </p:cNvPr>
              <p:cNvSpPr/>
              <p:nvPr/>
            </p:nvSpPr>
            <p:spPr>
              <a:xfrm>
                <a:off x="4548857" y="303098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0" name="Oval 51">
                <a:extLst>
                  <a:ext uri="{FF2B5EF4-FFF2-40B4-BE49-F238E27FC236}">
                    <a16:creationId xmlns:a16="http://schemas.microsoft.com/office/drawing/2014/main" id="{26FC7857-8F14-4132-9024-53C542BA1BBD}"/>
                  </a:ext>
                </a:extLst>
              </p:cNvPr>
              <p:cNvSpPr/>
              <p:nvPr/>
            </p:nvSpPr>
            <p:spPr>
              <a:xfrm>
                <a:off x="3938255" y="251305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1" name="Oval 52">
                <a:extLst>
                  <a:ext uri="{FF2B5EF4-FFF2-40B4-BE49-F238E27FC236}">
                    <a16:creationId xmlns:a16="http://schemas.microsoft.com/office/drawing/2014/main" id="{61C27645-E2F2-FA54-63DD-7B0A268328C3}"/>
                  </a:ext>
                </a:extLst>
              </p:cNvPr>
              <p:cNvSpPr/>
              <p:nvPr/>
            </p:nvSpPr>
            <p:spPr>
              <a:xfrm>
                <a:off x="4073105" y="2798485"/>
                <a:ext cx="148913" cy="148913"/>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2" name="Oval 53">
                <a:extLst>
                  <a:ext uri="{FF2B5EF4-FFF2-40B4-BE49-F238E27FC236}">
                    <a16:creationId xmlns:a16="http://schemas.microsoft.com/office/drawing/2014/main" id="{EBF8E242-FA9F-9099-01CE-FE4F77E8BD19}"/>
                  </a:ext>
                </a:extLst>
              </p:cNvPr>
              <p:cNvSpPr/>
              <p:nvPr/>
            </p:nvSpPr>
            <p:spPr>
              <a:xfrm>
                <a:off x="4289540" y="28435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503" name="Oval 54">
                <a:extLst>
                  <a:ext uri="{FF2B5EF4-FFF2-40B4-BE49-F238E27FC236}">
                    <a16:creationId xmlns:a16="http://schemas.microsoft.com/office/drawing/2014/main" id="{B6F17443-CB62-72A4-5103-A234D8238803}"/>
                  </a:ext>
                </a:extLst>
              </p:cNvPr>
              <p:cNvSpPr/>
              <p:nvPr/>
            </p:nvSpPr>
            <p:spPr>
              <a:xfrm>
                <a:off x="3929407" y="281560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4" name="Oval 55">
                <a:extLst>
                  <a:ext uri="{FF2B5EF4-FFF2-40B4-BE49-F238E27FC236}">
                    <a16:creationId xmlns:a16="http://schemas.microsoft.com/office/drawing/2014/main" id="{ABA1C872-706B-3E79-A5E0-96FD18F8A96A}"/>
                  </a:ext>
                </a:extLst>
              </p:cNvPr>
              <p:cNvSpPr/>
              <p:nvPr/>
            </p:nvSpPr>
            <p:spPr>
              <a:xfrm>
                <a:off x="4703474" y="2910805"/>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5" name="Oval 56">
                <a:extLst>
                  <a:ext uri="{FF2B5EF4-FFF2-40B4-BE49-F238E27FC236}">
                    <a16:creationId xmlns:a16="http://schemas.microsoft.com/office/drawing/2014/main" id="{27BF7D07-6C11-EBD6-B44C-45BAFFA9F2D6}"/>
                  </a:ext>
                </a:extLst>
              </p:cNvPr>
              <p:cNvSpPr/>
              <p:nvPr/>
            </p:nvSpPr>
            <p:spPr>
              <a:xfrm>
                <a:off x="4274527" y="2578359"/>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6" name="Oval 57">
                <a:extLst>
                  <a:ext uri="{FF2B5EF4-FFF2-40B4-BE49-F238E27FC236}">
                    <a16:creationId xmlns:a16="http://schemas.microsoft.com/office/drawing/2014/main" id="{1CE17A79-E48E-3DB8-3F9C-BF65E71367E9}"/>
                  </a:ext>
                </a:extLst>
              </p:cNvPr>
              <p:cNvSpPr/>
              <p:nvPr/>
            </p:nvSpPr>
            <p:spPr>
              <a:xfrm>
                <a:off x="4102857" y="3041925"/>
                <a:ext cx="208274" cy="208274"/>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7" name="Oval 58">
                <a:extLst>
                  <a:ext uri="{FF2B5EF4-FFF2-40B4-BE49-F238E27FC236}">
                    <a16:creationId xmlns:a16="http://schemas.microsoft.com/office/drawing/2014/main" id="{BD526835-4C24-A09F-C5B1-F63767BBF8AF}"/>
                  </a:ext>
                </a:extLst>
              </p:cNvPr>
              <p:cNvSpPr/>
              <p:nvPr/>
            </p:nvSpPr>
            <p:spPr>
              <a:xfrm>
                <a:off x="4389109" y="315844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8" name="Oval 59">
                <a:extLst>
                  <a:ext uri="{FF2B5EF4-FFF2-40B4-BE49-F238E27FC236}">
                    <a16:creationId xmlns:a16="http://schemas.microsoft.com/office/drawing/2014/main" id="{4E01403A-AABE-1D3E-A95A-FF44C8DACF4C}"/>
                  </a:ext>
                </a:extLst>
              </p:cNvPr>
              <p:cNvSpPr/>
              <p:nvPr/>
            </p:nvSpPr>
            <p:spPr>
              <a:xfrm>
                <a:off x="3939187" y="3193246"/>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09" name="Oval 60">
                <a:extLst>
                  <a:ext uri="{FF2B5EF4-FFF2-40B4-BE49-F238E27FC236}">
                    <a16:creationId xmlns:a16="http://schemas.microsoft.com/office/drawing/2014/main" id="{8596752C-ECAB-5765-E8F3-5B45CCF44A16}"/>
                  </a:ext>
                </a:extLst>
              </p:cNvPr>
              <p:cNvSpPr/>
              <p:nvPr/>
            </p:nvSpPr>
            <p:spPr>
              <a:xfrm>
                <a:off x="4475887" y="322853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10" name="Oval 61">
                <a:extLst>
                  <a:ext uri="{FF2B5EF4-FFF2-40B4-BE49-F238E27FC236}">
                    <a16:creationId xmlns:a16="http://schemas.microsoft.com/office/drawing/2014/main" id="{427F0F47-9860-1802-C641-F021767B8BE8}"/>
                  </a:ext>
                </a:extLst>
              </p:cNvPr>
              <p:cNvSpPr/>
              <p:nvPr/>
            </p:nvSpPr>
            <p:spPr>
              <a:xfrm>
                <a:off x="4265246" y="3282338"/>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523" name="Group 74">
            <a:extLst>
              <a:ext uri="{FF2B5EF4-FFF2-40B4-BE49-F238E27FC236}">
                <a16:creationId xmlns:a16="http://schemas.microsoft.com/office/drawing/2014/main" id="{C1F14764-2824-CEFF-8932-C86B3177798E}"/>
              </a:ext>
            </a:extLst>
          </p:cNvPr>
          <p:cNvGrpSpPr/>
          <p:nvPr/>
        </p:nvGrpSpPr>
        <p:grpSpPr>
          <a:xfrm>
            <a:off x="774387" y="3875495"/>
            <a:ext cx="5014912" cy="1109915"/>
            <a:chOff x="611983" y="2426787"/>
            <a:chExt cx="5014912" cy="1109914"/>
          </a:xfrm>
        </p:grpSpPr>
        <p:sp>
          <p:nvSpPr>
            <p:cNvPr id="524" name="Rounded Rectangle 75">
              <a:extLst>
                <a:ext uri="{FF2B5EF4-FFF2-40B4-BE49-F238E27FC236}">
                  <a16:creationId xmlns:a16="http://schemas.microsoft.com/office/drawing/2014/main" id="{3620F891-0524-ED2D-E798-CA999EA5EC79}"/>
                </a:ext>
              </a:extLst>
            </p:cNvPr>
            <p:cNvSpPr/>
            <p:nvPr/>
          </p:nvSpPr>
          <p:spPr>
            <a:xfrm>
              <a:off x="611983" y="2519362"/>
              <a:ext cx="5014912" cy="900113"/>
            </a:xfrm>
            <a:prstGeom prst="roundRect">
              <a:avLst>
                <a:gd name="adj" fmla="val 8730"/>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25" name="Group 76">
              <a:extLst>
                <a:ext uri="{FF2B5EF4-FFF2-40B4-BE49-F238E27FC236}">
                  <a16:creationId xmlns:a16="http://schemas.microsoft.com/office/drawing/2014/main" id="{721E9B36-37C6-C4E4-D3E9-C636D5D962B6}"/>
                </a:ext>
              </a:extLst>
            </p:cNvPr>
            <p:cNvGrpSpPr/>
            <p:nvPr/>
          </p:nvGrpSpPr>
          <p:grpSpPr>
            <a:xfrm>
              <a:off x="3605036" y="2426787"/>
              <a:ext cx="1260676" cy="1109914"/>
              <a:chOff x="3605036" y="2426787"/>
              <a:chExt cx="1260676" cy="1109914"/>
            </a:xfrm>
          </p:grpSpPr>
          <p:sp>
            <p:nvSpPr>
              <p:cNvPr id="543" name="Rectangle 94">
                <a:extLst>
                  <a:ext uri="{FF2B5EF4-FFF2-40B4-BE49-F238E27FC236}">
                    <a16:creationId xmlns:a16="http://schemas.microsoft.com/office/drawing/2014/main" id="{D2D07371-E17F-3056-2C31-AA01BBB833B6}"/>
                  </a:ext>
                </a:extLst>
              </p:cNvPr>
              <p:cNvSpPr/>
              <p:nvPr/>
            </p:nvSpPr>
            <p:spPr>
              <a:xfrm>
                <a:off x="3752850" y="251936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4" name="Oval 95">
                <a:extLst>
                  <a:ext uri="{FF2B5EF4-FFF2-40B4-BE49-F238E27FC236}">
                    <a16:creationId xmlns:a16="http://schemas.microsoft.com/office/drawing/2014/main" id="{1A1A7450-FCAC-E4E1-AB85-F35E70C512F6}"/>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5" name="Oval 96">
                <a:extLst>
                  <a:ext uri="{FF2B5EF4-FFF2-40B4-BE49-F238E27FC236}">
                    <a16:creationId xmlns:a16="http://schemas.microsoft.com/office/drawing/2014/main" id="{994FE547-C504-039B-DDF6-925A896DEF7A}"/>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6" name="Oval 97">
                <a:extLst>
                  <a:ext uri="{FF2B5EF4-FFF2-40B4-BE49-F238E27FC236}">
                    <a16:creationId xmlns:a16="http://schemas.microsoft.com/office/drawing/2014/main" id="{7486F3CA-86D7-44FA-7D9F-C73BFA1432C2}"/>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7" name="Oval 98">
                <a:extLst>
                  <a:ext uri="{FF2B5EF4-FFF2-40B4-BE49-F238E27FC236}">
                    <a16:creationId xmlns:a16="http://schemas.microsoft.com/office/drawing/2014/main" id="{D892406F-C9DF-1AA3-BEB8-47451376C58A}"/>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8" name="Oval 99">
                <a:extLst>
                  <a:ext uri="{FF2B5EF4-FFF2-40B4-BE49-F238E27FC236}">
                    <a16:creationId xmlns:a16="http://schemas.microsoft.com/office/drawing/2014/main" id="{711BBF85-AA8F-83CB-C7A8-1203780043C2}"/>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9" name="Oval 100">
                <a:extLst>
                  <a:ext uri="{FF2B5EF4-FFF2-40B4-BE49-F238E27FC236}">
                    <a16:creationId xmlns:a16="http://schemas.microsoft.com/office/drawing/2014/main" id="{DB609AA1-C3E3-12CF-D405-DB2578CE895E}"/>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0" name="Oval 101">
                <a:extLst>
                  <a:ext uri="{FF2B5EF4-FFF2-40B4-BE49-F238E27FC236}">
                    <a16:creationId xmlns:a16="http://schemas.microsoft.com/office/drawing/2014/main" id="{B1AA1D51-DB75-FB5E-094B-8EBCA85B3B2B}"/>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1" name="Oval 102">
                <a:extLst>
                  <a:ext uri="{FF2B5EF4-FFF2-40B4-BE49-F238E27FC236}">
                    <a16:creationId xmlns:a16="http://schemas.microsoft.com/office/drawing/2014/main" id="{3BC6176D-C375-D092-A705-316D2C58E119}"/>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2" name="Oval 103">
                <a:extLst>
                  <a:ext uri="{FF2B5EF4-FFF2-40B4-BE49-F238E27FC236}">
                    <a16:creationId xmlns:a16="http://schemas.microsoft.com/office/drawing/2014/main" id="{36FAE0C1-3055-C592-CE8D-416A232C84FA}"/>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3" name="Oval 104">
                <a:extLst>
                  <a:ext uri="{FF2B5EF4-FFF2-40B4-BE49-F238E27FC236}">
                    <a16:creationId xmlns:a16="http://schemas.microsoft.com/office/drawing/2014/main" id="{167E63EB-C0B9-99AD-D011-442728B4D05B}"/>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4" name="Oval 105">
                <a:extLst>
                  <a:ext uri="{FF2B5EF4-FFF2-40B4-BE49-F238E27FC236}">
                    <a16:creationId xmlns:a16="http://schemas.microsoft.com/office/drawing/2014/main" id="{0C04E50E-34C4-B9D9-B9A4-A508059C36F6}"/>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26" name="Group 77">
              <a:extLst>
                <a:ext uri="{FF2B5EF4-FFF2-40B4-BE49-F238E27FC236}">
                  <a16:creationId xmlns:a16="http://schemas.microsoft.com/office/drawing/2014/main" id="{83A30A95-9901-960C-22FA-0DFF0566F9F0}"/>
                </a:ext>
              </a:extLst>
            </p:cNvPr>
            <p:cNvGrpSpPr/>
            <p:nvPr/>
          </p:nvGrpSpPr>
          <p:grpSpPr>
            <a:xfrm>
              <a:off x="3672627" y="2513055"/>
              <a:ext cx="1100448" cy="861417"/>
              <a:chOff x="3672627" y="2513055"/>
              <a:chExt cx="1100448" cy="861417"/>
            </a:xfrm>
          </p:grpSpPr>
          <p:sp>
            <p:nvSpPr>
              <p:cNvPr id="527" name="Oval 78">
                <a:extLst>
                  <a:ext uri="{FF2B5EF4-FFF2-40B4-BE49-F238E27FC236}">
                    <a16:creationId xmlns:a16="http://schemas.microsoft.com/office/drawing/2014/main" id="{55D0B8B1-BBE1-A66D-2118-00D5658678C4}"/>
                  </a:ext>
                </a:extLst>
              </p:cNvPr>
              <p:cNvSpPr/>
              <p:nvPr/>
            </p:nvSpPr>
            <p:spPr>
              <a:xfrm>
                <a:off x="3672627" y="2707322"/>
                <a:ext cx="156778" cy="156778"/>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8" name="Oval 79">
                <a:extLst>
                  <a:ext uri="{FF2B5EF4-FFF2-40B4-BE49-F238E27FC236}">
                    <a16:creationId xmlns:a16="http://schemas.microsoft.com/office/drawing/2014/main" id="{E41212B4-F697-8225-80B7-283637FF6445}"/>
                  </a:ext>
                </a:extLst>
              </p:cNvPr>
              <p:cNvSpPr/>
              <p:nvPr/>
            </p:nvSpPr>
            <p:spPr>
              <a:xfrm>
                <a:off x="3824673" y="296227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9" name="Oval 80">
                <a:extLst>
                  <a:ext uri="{FF2B5EF4-FFF2-40B4-BE49-F238E27FC236}">
                    <a16:creationId xmlns:a16="http://schemas.microsoft.com/office/drawing/2014/main" id="{6C9C73BD-A119-E3D5-C79E-315BCD48EE9F}"/>
                  </a:ext>
                </a:extLst>
              </p:cNvPr>
              <p:cNvSpPr/>
              <p:nvPr/>
            </p:nvSpPr>
            <p:spPr>
              <a:xfrm>
                <a:off x="3795712" y="3261170"/>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0" name="Oval 81">
                <a:extLst>
                  <a:ext uri="{FF2B5EF4-FFF2-40B4-BE49-F238E27FC236}">
                    <a16:creationId xmlns:a16="http://schemas.microsoft.com/office/drawing/2014/main" id="{9228B3A4-6155-7435-7C84-241FC7F4BBBF}"/>
                  </a:ext>
                </a:extLst>
              </p:cNvPr>
              <p:cNvSpPr/>
              <p:nvPr/>
            </p:nvSpPr>
            <p:spPr>
              <a:xfrm>
                <a:off x="4472508" y="26181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1" name="Oval 82">
                <a:extLst>
                  <a:ext uri="{FF2B5EF4-FFF2-40B4-BE49-F238E27FC236}">
                    <a16:creationId xmlns:a16="http://schemas.microsoft.com/office/drawing/2014/main" id="{D7F05E40-5642-677E-6B4C-658984B32D2C}"/>
                  </a:ext>
                </a:extLst>
              </p:cNvPr>
              <p:cNvSpPr/>
              <p:nvPr/>
            </p:nvSpPr>
            <p:spPr>
              <a:xfrm>
                <a:off x="4548857" y="303098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2" name="Oval 83">
                <a:extLst>
                  <a:ext uri="{FF2B5EF4-FFF2-40B4-BE49-F238E27FC236}">
                    <a16:creationId xmlns:a16="http://schemas.microsoft.com/office/drawing/2014/main" id="{7BE36125-37D0-8E9F-14DB-EB436144D62E}"/>
                  </a:ext>
                </a:extLst>
              </p:cNvPr>
              <p:cNvSpPr/>
              <p:nvPr/>
            </p:nvSpPr>
            <p:spPr>
              <a:xfrm>
                <a:off x="3938255" y="251305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3" name="Oval 84">
                <a:extLst>
                  <a:ext uri="{FF2B5EF4-FFF2-40B4-BE49-F238E27FC236}">
                    <a16:creationId xmlns:a16="http://schemas.microsoft.com/office/drawing/2014/main" id="{D3923109-A134-B825-DF25-69F41AB1D976}"/>
                  </a:ext>
                </a:extLst>
              </p:cNvPr>
              <p:cNvSpPr/>
              <p:nvPr/>
            </p:nvSpPr>
            <p:spPr>
              <a:xfrm>
                <a:off x="4073105" y="2798485"/>
                <a:ext cx="148913" cy="148913"/>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4" name="Oval 85">
                <a:extLst>
                  <a:ext uri="{FF2B5EF4-FFF2-40B4-BE49-F238E27FC236}">
                    <a16:creationId xmlns:a16="http://schemas.microsoft.com/office/drawing/2014/main" id="{3CCE5481-6F8F-C8DE-89BF-0828B9861137}"/>
                  </a:ext>
                </a:extLst>
              </p:cNvPr>
              <p:cNvSpPr/>
              <p:nvPr/>
            </p:nvSpPr>
            <p:spPr>
              <a:xfrm>
                <a:off x="4289540" y="28435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535" name="Oval 86">
                <a:extLst>
                  <a:ext uri="{FF2B5EF4-FFF2-40B4-BE49-F238E27FC236}">
                    <a16:creationId xmlns:a16="http://schemas.microsoft.com/office/drawing/2014/main" id="{86E6C666-7E79-69AD-2DCA-1B463B3C6F7B}"/>
                  </a:ext>
                </a:extLst>
              </p:cNvPr>
              <p:cNvSpPr/>
              <p:nvPr/>
            </p:nvSpPr>
            <p:spPr>
              <a:xfrm>
                <a:off x="3929407" y="281560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6" name="Oval 87">
                <a:extLst>
                  <a:ext uri="{FF2B5EF4-FFF2-40B4-BE49-F238E27FC236}">
                    <a16:creationId xmlns:a16="http://schemas.microsoft.com/office/drawing/2014/main" id="{311859B5-F99A-3790-5970-C33119F175D6}"/>
                  </a:ext>
                </a:extLst>
              </p:cNvPr>
              <p:cNvSpPr/>
              <p:nvPr/>
            </p:nvSpPr>
            <p:spPr>
              <a:xfrm>
                <a:off x="4703474" y="2910805"/>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7" name="Oval 88">
                <a:extLst>
                  <a:ext uri="{FF2B5EF4-FFF2-40B4-BE49-F238E27FC236}">
                    <a16:creationId xmlns:a16="http://schemas.microsoft.com/office/drawing/2014/main" id="{B8390714-41FE-BB63-F96E-C3AA0D31FE3D}"/>
                  </a:ext>
                </a:extLst>
              </p:cNvPr>
              <p:cNvSpPr/>
              <p:nvPr/>
            </p:nvSpPr>
            <p:spPr>
              <a:xfrm>
                <a:off x="4274527" y="2578359"/>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8" name="Oval 89">
                <a:extLst>
                  <a:ext uri="{FF2B5EF4-FFF2-40B4-BE49-F238E27FC236}">
                    <a16:creationId xmlns:a16="http://schemas.microsoft.com/office/drawing/2014/main" id="{1751D8C7-B577-DF77-5907-531E8BD549CC}"/>
                  </a:ext>
                </a:extLst>
              </p:cNvPr>
              <p:cNvSpPr/>
              <p:nvPr/>
            </p:nvSpPr>
            <p:spPr>
              <a:xfrm>
                <a:off x="4102857" y="3041925"/>
                <a:ext cx="208274" cy="208274"/>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39" name="Oval 90">
                <a:extLst>
                  <a:ext uri="{FF2B5EF4-FFF2-40B4-BE49-F238E27FC236}">
                    <a16:creationId xmlns:a16="http://schemas.microsoft.com/office/drawing/2014/main" id="{2CD7612F-0EA4-7AA4-6B3B-2A37D56887BB}"/>
                  </a:ext>
                </a:extLst>
              </p:cNvPr>
              <p:cNvSpPr/>
              <p:nvPr/>
            </p:nvSpPr>
            <p:spPr>
              <a:xfrm>
                <a:off x="4389109" y="315844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0" name="Oval 91">
                <a:extLst>
                  <a:ext uri="{FF2B5EF4-FFF2-40B4-BE49-F238E27FC236}">
                    <a16:creationId xmlns:a16="http://schemas.microsoft.com/office/drawing/2014/main" id="{D6EA7BDF-9C6F-2C3B-AFEC-9221C9596497}"/>
                  </a:ext>
                </a:extLst>
              </p:cNvPr>
              <p:cNvSpPr/>
              <p:nvPr/>
            </p:nvSpPr>
            <p:spPr>
              <a:xfrm>
                <a:off x="3939187" y="3193246"/>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1" name="Oval 92">
                <a:extLst>
                  <a:ext uri="{FF2B5EF4-FFF2-40B4-BE49-F238E27FC236}">
                    <a16:creationId xmlns:a16="http://schemas.microsoft.com/office/drawing/2014/main" id="{E1034D50-1A65-07E1-A1F4-AF44010AC877}"/>
                  </a:ext>
                </a:extLst>
              </p:cNvPr>
              <p:cNvSpPr/>
              <p:nvPr/>
            </p:nvSpPr>
            <p:spPr>
              <a:xfrm>
                <a:off x="4475887" y="322853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42" name="Oval 93">
                <a:extLst>
                  <a:ext uri="{FF2B5EF4-FFF2-40B4-BE49-F238E27FC236}">
                    <a16:creationId xmlns:a16="http://schemas.microsoft.com/office/drawing/2014/main" id="{5A38FE5B-50D4-8616-28E8-D6CEEAD582EE}"/>
                  </a:ext>
                </a:extLst>
              </p:cNvPr>
              <p:cNvSpPr/>
              <p:nvPr/>
            </p:nvSpPr>
            <p:spPr>
              <a:xfrm>
                <a:off x="4265246" y="3282338"/>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555" name="Group 106">
            <a:extLst>
              <a:ext uri="{FF2B5EF4-FFF2-40B4-BE49-F238E27FC236}">
                <a16:creationId xmlns:a16="http://schemas.microsoft.com/office/drawing/2014/main" id="{0C3F6695-5758-E90F-D034-49AC604D1C69}"/>
              </a:ext>
            </a:extLst>
          </p:cNvPr>
          <p:cNvGrpSpPr/>
          <p:nvPr/>
        </p:nvGrpSpPr>
        <p:grpSpPr>
          <a:xfrm flipH="1">
            <a:off x="6598829" y="2188601"/>
            <a:ext cx="5014912" cy="1109915"/>
            <a:chOff x="611983" y="2426787"/>
            <a:chExt cx="5014912" cy="1109914"/>
          </a:xfrm>
        </p:grpSpPr>
        <p:sp>
          <p:nvSpPr>
            <p:cNvPr id="556" name="Rounded Rectangle 107">
              <a:extLst>
                <a:ext uri="{FF2B5EF4-FFF2-40B4-BE49-F238E27FC236}">
                  <a16:creationId xmlns:a16="http://schemas.microsoft.com/office/drawing/2014/main" id="{39515406-69D7-39EB-2F76-6865A84F100C}"/>
                </a:ext>
              </a:extLst>
            </p:cNvPr>
            <p:cNvSpPr/>
            <p:nvPr/>
          </p:nvSpPr>
          <p:spPr>
            <a:xfrm>
              <a:off x="611983" y="2519362"/>
              <a:ext cx="5014912" cy="900113"/>
            </a:xfrm>
            <a:prstGeom prst="roundRect">
              <a:avLst>
                <a:gd name="adj" fmla="val 8730"/>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57" name="Group 108">
              <a:extLst>
                <a:ext uri="{FF2B5EF4-FFF2-40B4-BE49-F238E27FC236}">
                  <a16:creationId xmlns:a16="http://schemas.microsoft.com/office/drawing/2014/main" id="{37B13B83-462C-101A-46FE-CAA1A1C16C7B}"/>
                </a:ext>
              </a:extLst>
            </p:cNvPr>
            <p:cNvGrpSpPr/>
            <p:nvPr/>
          </p:nvGrpSpPr>
          <p:grpSpPr>
            <a:xfrm>
              <a:off x="3605036" y="2426787"/>
              <a:ext cx="1260676" cy="1109914"/>
              <a:chOff x="3605036" y="2426787"/>
              <a:chExt cx="1260676" cy="1109914"/>
            </a:xfrm>
          </p:grpSpPr>
          <p:sp>
            <p:nvSpPr>
              <p:cNvPr id="575" name="Rectangle 126">
                <a:extLst>
                  <a:ext uri="{FF2B5EF4-FFF2-40B4-BE49-F238E27FC236}">
                    <a16:creationId xmlns:a16="http://schemas.microsoft.com/office/drawing/2014/main" id="{AB8BDB5A-5CE7-35EE-DAA9-35C508414DBC}"/>
                  </a:ext>
                </a:extLst>
              </p:cNvPr>
              <p:cNvSpPr/>
              <p:nvPr/>
            </p:nvSpPr>
            <p:spPr>
              <a:xfrm>
                <a:off x="3752850" y="251936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6" name="Oval 127">
                <a:extLst>
                  <a:ext uri="{FF2B5EF4-FFF2-40B4-BE49-F238E27FC236}">
                    <a16:creationId xmlns:a16="http://schemas.microsoft.com/office/drawing/2014/main" id="{9C8E95D8-FDD0-2C97-17A9-62E33282294C}"/>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7" name="Oval 128">
                <a:extLst>
                  <a:ext uri="{FF2B5EF4-FFF2-40B4-BE49-F238E27FC236}">
                    <a16:creationId xmlns:a16="http://schemas.microsoft.com/office/drawing/2014/main" id="{8104C478-3B05-C705-A188-A3B3193942CE}"/>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8" name="Oval 129">
                <a:extLst>
                  <a:ext uri="{FF2B5EF4-FFF2-40B4-BE49-F238E27FC236}">
                    <a16:creationId xmlns:a16="http://schemas.microsoft.com/office/drawing/2014/main" id="{52B4E4E2-CAAB-F3CB-7363-9114376130C1}"/>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9" name="Oval 130">
                <a:extLst>
                  <a:ext uri="{FF2B5EF4-FFF2-40B4-BE49-F238E27FC236}">
                    <a16:creationId xmlns:a16="http://schemas.microsoft.com/office/drawing/2014/main" id="{9E8B62EC-A8CB-A817-2C3A-F46E0822C35E}"/>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0" name="Oval 131">
                <a:extLst>
                  <a:ext uri="{FF2B5EF4-FFF2-40B4-BE49-F238E27FC236}">
                    <a16:creationId xmlns:a16="http://schemas.microsoft.com/office/drawing/2014/main" id="{538B5D23-2741-8E26-F749-0111D3855AB2}"/>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1" name="Oval 132">
                <a:extLst>
                  <a:ext uri="{FF2B5EF4-FFF2-40B4-BE49-F238E27FC236}">
                    <a16:creationId xmlns:a16="http://schemas.microsoft.com/office/drawing/2014/main" id="{00DDE211-5B39-5A55-959A-DFA4C974CFD4}"/>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2" name="Oval 133">
                <a:extLst>
                  <a:ext uri="{FF2B5EF4-FFF2-40B4-BE49-F238E27FC236}">
                    <a16:creationId xmlns:a16="http://schemas.microsoft.com/office/drawing/2014/main" id="{D178CFFF-6D4A-9F36-A3F2-693985651002}"/>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3" name="Oval 134">
                <a:extLst>
                  <a:ext uri="{FF2B5EF4-FFF2-40B4-BE49-F238E27FC236}">
                    <a16:creationId xmlns:a16="http://schemas.microsoft.com/office/drawing/2014/main" id="{6817EB3D-C881-836F-FC51-5649EB915F02}"/>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4" name="Oval 135">
                <a:extLst>
                  <a:ext uri="{FF2B5EF4-FFF2-40B4-BE49-F238E27FC236}">
                    <a16:creationId xmlns:a16="http://schemas.microsoft.com/office/drawing/2014/main" id="{67204924-CAC1-31CB-B291-ABDDC88F0D20}"/>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5" name="Oval 136">
                <a:extLst>
                  <a:ext uri="{FF2B5EF4-FFF2-40B4-BE49-F238E27FC236}">
                    <a16:creationId xmlns:a16="http://schemas.microsoft.com/office/drawing/2014/main" id="{E1A373FD-04C9-0D46-9C4A-9A61B97EF366}"/>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6" name="Oval 137">
                <a:extLst>
                  <a:ext uri="{FF2B5EF4-FFF2-40B4-BE49-F238E27FC236}">
                    <a16:creationId xmlns:a16="http://schemas.microsoft.com/office/drawing/2014/main" id="{CBD604D1-4300-4561-A488-7018A629FB94}"/>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58" name="Group 109">
              <a:extLst>
                <a:ext uri="{FF2B5EF4-FFF2-40B4-BE49-F238E27FC236}">
                  <a16:creationId xmlns:a16="http://schemas.microsoft.com/office/drawing/2014/main" id="{6AB72AA0-0BE6-52C7-0AD1-2A6C8BFF82C2}"/>
                </a:ext>
              </a:extLst>
            </p:cNvPr>
            <p:cNvGrpSpPr/>
            <p:nvPr/>
          </p:nvGrpSpPr>
          <p:grpSpPr>
            <a:xfrm>
              <a:off x="3672627" y="2513055"/>
              <a:ext cx="1100448" cy="861417"/>
              <a:chOff x="3672627" y="2513055"/>
              <a:chExt cx="1100448" cy="861417"/>
            </a:xfrm>
          </p:grpSpPr>
          <p:sp>
            <p:nvSpPr>
              <p:cNvPr id="559" name="Oval 110">
                <a:extLst>
                  <a:ext uri="{FF2B5EF4-FFF2-40B4-BE49-F238E27FC236}">
                    <a16:creationId xmlns:a16="http://schemas.microsoft.com/office/drawing/2014/main" id="{09949281-2772-A6F6-59B4-4AD960EB4AAC}"/>
                  </a:ext>
                </a:extLst>
              </p:cNvPr>
              <p:cNvSpPr/>
              <p:nvPr/>
            </p:nvSpPr>
            <p:spPr>
              <a:xfrm>
                <a:off x="3672627" y="2707322"/>
                <a:ext cx="156778" cy="156778"/>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0" name="Oval 111">
                <a:extLst>
                  <a:ext uri="{FF2B5EF4-FFF2-40B4-BE49-F238E27FC236}">
                    <a16:creationId xmlns:a16="http://schemas.microsoft.com/office/drawing/2014/main" id="{ADD67C53-67EE-3998-EF49-65D7EC674223}"/>
                  </a:ext>
                </a:extLst>
              </p:cNvPr>
              <p:cNvSpPr/>
              <p:nvPr/>
            </p:nvSpPr>
            <p:spPr>
              <a:xfrm>
                <a:off x="3824673" y="296227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1" name="Oval 112">
                <a:extLst>
                  <a:ext uri="{FF2B5EF4-FFF2-40B4-BE49-F238E27FC236}">
                    <a16:creationId xmlns:a16="http://schemas.microsoft.com/office/drawing/2014/main" id="{47012B08-D7FA-EAD3-8B50-0348AC10EC1F}"/>
                  </a:ext>
                </a:extLst>
              </p:cNvPr>
              <p:cNvSpPr/>
              <p:nvPr/>
            </p:nvSpPr>
            <p:spPr>
              <a:xfrm>
                <a:off x="3795712" y="3261170"/>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2" name="Oval 113">
                <a:extLst>
                  <a:ext uri="{FF2B5EF4-FFF2-40B4-BE49-F238E27FC236}">
                    <a16:creationId xmlns:a16="http://schemas.microsoft.com/office/drawing/2014/main" id="{601884C0-A984-D532-1346-98E7F9F18AE0}"/>
                  </a:ext>
                </a:extLst>
              </p:cNvPr>
              <p:cNvSpPr/>
              <p:nvPr/>
            </p:nvSpPr>
            <p:spPr>
              <a:xfrm>
                <a:off x="4472508" y="26181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3" name="Oval 114">
                <a:extLst>
                  <a:ext uri="{FF2B5EF4-FFF2-40B4-BE49-F238E27FC236}">
                    <a16:creationId xmlns:a16="http://schemas.microsoft.com/office/drawing/2014/main" id="{1AACFE59-848D-B572-FA84-63805DEE7E03}"/>
                  </a:ext>
                </a:extLst>
              </p:cNvPr>
              <p:cNvSpPr/>
              <p:nvPr/>
            </p:nvSpPr>
            <p:spPr>
              <a:xfrm>
                <a:off x="4548857" y="303098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4" name="Oval 115">
                <a:extLst>
                  <a:ext uri="{FF2B5EF4-FFF2-40B4-BE49-F238E27FC236}">
                    <a16:creationId xmlns:a16="http://schemas.microsoft.com/office/drawing/2014/main" id="{30FFA27A-A8A2-A969-F925-BA5BBA66462A}"/>
                  </a:ext>
                </a:extLst>
              </p:cNvPr>
              <p:cNvSpPr/>
              <p:nvPr/>
            </p:nvSpPr>
            <p:spPr>
              <a:xfrm>
                <a:off x="3938255" y="251305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5" name="Oval 116">
                <a:extLst>
                  <a:ext uri="{FF2B5EF4-FFF2-40B4-BE49-F238E27FC236}">
                    <a16:creationId xmlns:a16="http://schemas.microsoft.com/office/drawing/2014/main" id="{C8F070E9-A76E-E88A-292D-DED0B79B1B21}"/>
                  </a:ext>
                </a:extLst>
              </p:cNvPr>
              <p:cNvSpPr/>
              <p:nvPr/>
            </p:nvSpPr>
            <p:spPr>
              <a:xfrm>
                <a:off x="4073105" y="2798485"/>
                <a:ext cx="148913" cy="148913"/>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6" name="Oval 117">
                <a:extLst>
                  <a:ext uri="{FF2B5EF4-FFF2-40B4-BE49-F238E27FC236}">
                    <a16:creationId xmlns:a16="http://schemas.microsoft.com/office/drawing/2014/main" id="{8F693902-1C41-5366-14AB-8BB4E06432B8}"/>
                  </a:ext>
                </a:extLst>
              </p:cNvPr>
              <p:cNvSpPr/>
              <p:nvPr/>
            </p:nvSpPr>
            <p:spPr>
              <a:xfrm>
                <a:off x="4289540" y="28435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567" name="Oval 118">
                <a:extLst>
                  <a:ext uri="{FF2B5EF4-FFF2-40B4-BE49-F238E27FC236}">
                    <a16:creationId xmlns:a16="http://schemas.microsoft.com/office/drawing/2014/main" id="{517289AE-1E81-8118-3865-DE9C9F79093D}"/>
                  </a:ext>
                </a:extLst>
              </p:cNvPr>
              <p:cNvSpPr/>
              <p:nvPr/>
            </p:nvSpPr>
            <p:spPr>
              <a:xfrm>
                <a:off x="3929407" y="281560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8" name="Oval 119">
                <a:extLst>
                  <a:ext uri="{FF2B5EF4-FFF2-40B4-BE49-F238E27FC236}">
                    <a16:creationId xmlns:a16="http://schemas.microsoft.com/office/drawing/2014/main" id="{2870FF95-2555-F097-A70E-49106522FF8B}"/>
                  </a:ext>
                </a:extLst>
              </p:cNvPr>
              <p:cNvSpPr/>
              <p:nvPr/>
            </p:nvSpPr>
            <p:spPr>
              <a:xfrm>
                <a:off x="4703474" y="2910805"/>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9" name="Oval 120">
                <a:extLst>
                  <a:ext uri="{FF2B5EF4-FFF2-40B4-BE49-F238E27FC236}">
                    <a16:creationId xmlns:a16="http://schemas.microsoft.com/office/drawing/2014/main" id="{65E409B3-714C-E151-6371-50145EAF0CE6}"/>
                  </a:ext>
                </a:extLst>
              </p:cNvPr>
              <p:cNvSpPr/>
              <p:nvPr/>
            </p:nvSpPr>
            <p:spPr>
              <a:xfrm>
                <a:off x="4274527" y="2578359"/>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0" name="Oval 121">
                <a:extLst>
                  <a:ext uri="{FF2B5EF4-FFF2-40B4-BE49-F238E27FC236}">
                    <a16:creationId xmlns:a16="http://schemas.microsoft.com/office/drawing/2014/main" id="{B48E9D4E-9DB5-6960-FEC7-233E5E096AD0}"/>
                  </a:ext>
                </a:extLst>
              </p:cNvPr>
              <p:cNvSpPr/>
              <p:nvPr/>
            </p:nvSpPr>
            <p:spPr>
              <a:xfrm>
                <a:off x="4102857" y="3041925"/>
                <a:ext cx="208274" cy="208274"/>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1" name="Oval 122">
                <a:extLst>
                  <a:ext uri="{FF2B5EF4-FFF2-40B4-BE49-F238E27FC236}">
                    <a16:creationId xmlns:a16="http://schemas.microsoft.com/office/drawing/2014/main" id="{33D34704-CC4E-BE7C-347B-D257216DF961}"/>
                  </a:ext>
                </a:extLst>
              </p:cNvPr>
              <p:cNvSpPr/>
              <p:nvPr/>
            </p:nvSpPr>
            <p:spPr>
              <a:xfrm>
                <a:off x="4389109" y="315844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2" name="Oval 123">
                <a:extLst>
                  <a:ext uri="{FF2B5EF4-FFF2-40B4-BE49-F238E27FC236}">
                    <a16:creationId xmlns:a16="http://schemas.microsoft.com/office/drawing/2014/main" id="{C9F20A8F-A181-F6E6-6934-D35534A64574}"/>
                  </a:ext>
                </a:extLst>
              </p:cNvPr>
              <p:cNvSpPr/>
              <p:nvPr/>
            </p:nvSpPr>
            <p:spPr>
              <a:xfrm>
                <a:off x="3939187" y="3193246"/>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3" name="Oval 124">
                <a:extLst>
                  <a:ext uri="{FF2B5EF4-FFF2-40B4-BE49-F238E27FC236}">
                    <a16:creationId xmlns:a16="http://schemas.microsoft.com/office/drawing/2014/main" id="{88D0C8F5-721C-0847-1CB7-64A08671FFA0}"/>
                  </a:ext>
                </a:extLst>
              </p:cNvPr>
              <p:cNvSpPr/>
              <p:nvPr/>
            </p:nvSpPr>
            <p:spPr>
              <a:xfrm>
                <a:off x="4475887" y="322853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4" name="Oval 125">
                <a:extLst>
                  <a:ext uri="{FF2B5EF4-FFF2-40B4-BE49-F238E27FC236}">
                    <a16:creationId xmlns:a16="http://schemas.microsoft.com/office/drawing/2014/main" id="{417799F5-293D-5EF0-988B-B011E7439D22}"/>
                  </a:ext>
                </a:extLst>
              </p:cNvPr>
              <p:cNvSpPr/>
              <p:nvPr/>
            </p:nvSpPr>
            <p:spPr>
              <a:xfrm>
                <a:off x="4265246" y="3282338"/>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587" name="Group 138">
            <a:extLst>
              <a:ext uri="{FF2B5EF4-FFF2-40B4-BE49-F238E27FC236}">
                <a16:creationId xmlns:a16="http://schemas.microsoft.com/office/drawing/2014/main" id="{1A1A7051-5B6B-ECA0-B020-8436E3FFC51A}"/>
              </a:ext>
            </a:extLst>
          </p:cNvPr>
          <p:cNvGrpSpPr/>
          <p:nvPr/>
        </p:nvGrpSpPr>
        <p:grpSpPr>
          <a:xfrm flipH="1">
            <a:off x="6598829" y="3393269"/>
            <a:ext cx="5014912" cy="1109915"/>
            <a:chOff x="611983" y="2426787"/>
            <a:chExt cx="5014912" cy="1109914"/>
          </a:xfrm>
        </p:grpSpPr>
        <p:sp>
          <p:nvSpPr>
            <p:cNvPr id="588" name="Rounded Rectangle 139">
              <a:extLst>
                <a:ext uri="{FF2B5EF4-FFF2-40B4-BE49-F238E27FC236}">
                  <a16:creationId xmlns:a16="http://schemas.microsoft.com/office/drawing/2014/main" id="{124AA7A5-2C0C-1F27-4A35-B14ECDB61D04}"/>
                </a:ext>
              </a:extLst>
            </p:cNvPr>
            <p:cNvSpPr/>
            <p:nvPr/>
          </p:nvSpPr>
          <p:spPr>
            <a:xfrm>
              <a:off x="611983" y="2519362"/>
              <a:ext cx="5014912" cy="900113"/>
            </a:xfrm>
            <a:prstGeom prst="roundRect">
              <a:avLst>
                <a:gd name="adj" fmla="val 8730"/>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89" name="Group 140">
              <a:extLst>
                <a:ext uri="{FF2B5EF4-FFF2-40B4-BE49-F238E27FC236}">
                  <a16:creationId xmlns:a16="http://schemas.microsoft.com/office/drawing/2014/main" id="{CC36B9D8-0AE8-C80E-936B-968E4965F8E9}"/>
                </a:ext>
              </a:extLst>
            </p:cNvPr>
            <p:cNvGrpSpPr/>
            <p:nvPr/>
          </p:nvGrpSpPr>
          <p:grpSpPr>
            <a:xfrm>
              <a:off x="3605036" y="2426787"/>
              <a:ext cx="1260676" cy="1109914"/>
              <a:chOff x="3605036" y="2426787"/>
              <a:chExt cx="1260676" cy="1109914"/>
            </a:xfrm>
          </p:grpSpPr>
          <p:sp>
            <p:nvSpPr>
              <p:cNvPr id="607" name="Rectangle 158">
                <a:extLst>
                  <a:ext uri="{FF2B5EF4-FFF2-40B4-BE49-F238E27FC236}">
                    <a16:creationId xmlns:a16="http://schemas.microsoft.com/office/drawing/2014/main" id="{03AEBA99-D746-8CC3-1AD1-800DDE9D5470}"/>
                  </a:ext>
                </a:extLst>
              </p:cNvPr>
              <p:cNvSpPr/>
              <p:nvPr/>
            </p:nvSpPr>
            <p:spPr>
              <a:xfrm>
                <a:off x="3752850" y="251936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8" name="Oval 159">
                <a:extLst>
                  <a:ext uri="{FF2B5EF4-FFF2-40B4-BE49-F238E27FC236}">
                    <a16:creationId xmlns:a16="http://schemas.microsoft.com/office/drawing/2014/main" id="{767F02CC-3DA6-A87B-5B97-37DE198630B5}"/>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9" name="Oval 160">
                <a:extLst>
                  <a:ext uri="{FF2B5EF4-FFF2-40B4-BE49-F238E27FC236}">
                    <a16:creationId xmlns:a16="http://schemas.microsoft.com/office/drawing/2014/main" id="{6D93A2B1-9B7C-9938-EBEB-EA03E0D0891A}"/>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0" name="Oval 161">
                <a:extLst>
                  <a:ext uri="{FF2B5EF4-FFF2-40B4-BE49-F238E27FC236}">
                    <a16:creationId xmlns:a16="http://schemas.microsoft.com/office/drawing/2014/main" id="{E8FCF90D-A6E9-03BE-99E6-54DE5744AC82}"/>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1" name="Oval 162">
                <a:extLst>
                  <a:ext uri="{FF2B5EF4-FFF2-40B4-BE49-F238E27FC236}">
                    <a16:creationId xmlns:a16="http://schemas.microsoft.com/office/drawing/2014/main" id="{D5DC5DEF-6967-C3CF-F632-9E8DB8CFEA8D}"/>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2" name="Oval 163">
                <a:extLst>
                  <a:ext uri="{FF2B5EF4-FFF2-40B4-BE49-F238E27FC236}">
                    <a16:creationId xmlns:a16="http://schemas.microsoft.com/office/drawing/2014/main" id="{BCD8A520-F36D-3FE5-0B18-32D359365730}"/>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3" name="Oval 164">
                <a:extLst>
                  <a:ext uri="{FF2B5EF4-FFF2-40B4-BE49-F238E27FC236}">
                    <a16:creationId xmlns:a16="http://schemas.microsoft.com/office/drawing/2014/main" id="{33C1876C-C104-2974-F563-CF1666F03074}"/>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4" name="Oval 165">
                <a:extLst>
                  <a:ext uri="{FF2B5EF4-FFF2-40B4-BE49-F238E27FC236}">
                    <a16:creationId xmlns:a16="http://schemas.microsoft.com/office/drawing/2014/main" id="{F08F8DD8-BEAF-ED02-3D19-45D937545D26}"/>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5" name="Oval 166">
                <a:extLst>
                  <a:ext uri="{FF2B5EF4-FFF2-40B4-BE49-F238E27FC236}">
                    <a16:creationId xmlns:a16="http://schemas.microsoft.com/office/drawing/2014/main" id="{CB795D89-DC19-8B33-E226-420CBF230937}"/>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6" name="Oval 167">
                <a:extLst>
                  <a:ext uri="{FF2B5EF4-FFF2-40B4-BE49-F238E27FC236}">
                    <a16:creationId xmlns:a16="http://schemas.microsoft.com/office/drawing/2014/main" id="{F436F621-07CE-F6CF-032C-205C24CA1C96}"/>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7" name="Oval 168">
                <a:extLst>
                  <a:ext uri="{FF2B5EF4-FFF2-40B4-BE49-F238E27FC236}">
                    <a16:creationId xmlns:a16="http://schemas.microsoft.com/office/drawing/2014/main" id="{37512F1E-6E19-5277-BC1D-6006A14D8192}"/>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8" name="Oval 169">
                <a:extLst>
                  <a:ext uri="{FF2B5EF4-FFF2-40B4-BE49-F238E27FC236}">
                    <a16:creationId xmlns:a16="http://schemas.microsoft.com/office/drawing/2014/main" id="{C700B5D0-C524-AF6B-1F6B-9267652D392A}"/>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90" name="Group 141">
              <a:extLst>
                <a:ext uri="{FF2B5EF4-FFF2-40B4-BE49-F238E27FC236}">
                  <a16:creationId xmlns:a16="http://schemas.microsoft.com/office/drawing/2014/main" id="{99920C4C-1EA5-EF73-29F6-41B164A84855}"/>
                </a:ext>
              </a:extLst>
            </p:cNvPr>
            <p:cNvGrpSpPr/>
            <p:nvPr/>
          </p:nvGrpSpPr>
          <p:grpSpPr>
            <a:xfrm>
              <a:off x="3672627" y="2513055"/>
              <a:ext cx="1100448" cy="861417"/>
              <a:chOff x="3672627" y="2513055"/>
              <a:chExt cx="1100448" cy="861417"/>
            </a:xfrm>
          </p:grpSpPr>
          <p:sp>
            <p:nvSpPr>
              <p:cNvPr id="591" name="Oval 142">
                <a:extLst>
                  <a:ext uri="{FF2B5EF4-FFF2-40B4-BE49-F238E27FC236}">
                    <a16:creationId xmlns:a16="http://schemas.microsoft.com/office/drawing/2014/main" id="{C19D9512-7CE2-2126-8E89-4E8A28DB7812}"/>
                  </a:ext>
                </a:extLst>
              </p:cNvPr>
              <p:cNvSpPr/>
              <p:nvPr/>
            </p:nvSpPr>
            <p:spPr>
              <a:xfrm>
                <a:off x="3672627" y="2707322"/>
                <a:ext cx="156778" cy="156778"/>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2" name="Oval 143">
                <a:extLst>
                  <a:ext uri="{FF2B5EF4-FFF2-40B4-BE49-F238E27FC236}">
                    <a16:creationId xmlns:a16="http://schemas.microsoft.com/office/drawing/2014/main" id="{F139AC6A-3417-1496-E17F-8D536EE0F971}"/>
                  </a:ext>
                </a:extLst>
              </p:cNvPr>
              <p:cNvSpPr/>
              <p:nvPr/>
            </p:nvSpPr>
            <p:spPr>
              <a:xfrm>
                <a:off x="3824673" y="296227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3" name="Oval 144">
                <a:extLst>
                  <a:ext uri="{FF2B5EF4-FFF2-40B4-BE49-F238E27FC236}">
                    <a16:creationId xmlns:a16="http://schemas.microsoft.com/office/drawing/2014/main" id="{FE0CCFC2-1FCF-BC00-C4F6-E22221AA5B9E}"/>
                  </a:ext>
                </a:extLst>
              </p:cNvPr>
              <p:cNvSpPr/>
              <p:nvPr/>
            </p:nvSpPr>
            <p:spPr>
              <a:xfrm>
                <a:off x="3795712" y="3261170"/>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4" name="Oval 145">
                <a:extLst>
                  <a:ext uri="{FF2B5EF4-FFF2-40B4-BE49-F238E27FC236}">
                    <a16:creationId xmlns:a16="http://schemas.microsoft.com/office/drawing/2014/main" id="{49319277-A14C-8199-864D-A1D2BA2B7D7D}"/>
                  </a:ext>
                </a:extLst>
              </p:cNvPr>
              <p:cNvSpPr/>
              <p:nvPr/>
            </p:nvSpPr>
            <p:spPr>
              <a:xfrm>
                <a:off x="4472508" y="26181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5" name="Oval 146">
                <a:extLst>
                  <a:ext uri="{FF2B5EF4-FFF2-40B4-BE49-F238E27FC236}">
                    <a16:creationId xmlns:a16="http://schemas.microsoft.com/office/drawing/2014/main" id="{07574368-0A3E-6C87-36DB-ED9BF9EE34F7}"/>
                  </a:ext>
                </a:extLst>
              </p:cNvPr>
              <p:cNvSpPr/>
              <p:nvPr/>
            </p:nvSpPr>
            <p:spPr>
              <a:xfrm>
                <a:off x="4548857" y="303098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6" name="Oval 147">
                <a:extLst>
                  <a:ext uri="{FF2B5EF4-FFF2-40B4-BE49-F238E27FC236}">
                    <a16:creationId xmlns:a16="http://schemas.microsoft.com/office/drawing/2014/main" id="{CB91026A-33D3-5176-63FA-7518C800B74D}"/>
                  </a:ext>
                </a:extLst>
              </p:cNvPr>
              <p:cNvSpPr/>
              <p:nvPr/>
            </p:nvSpPr>
            <p:spPr>
              <a:xfrm>
                <a:off x="3938255" y="2513055"/>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7" name="Oval 148">
                <a:extLst>
                  <a:ext uri="{FF2B5EF4-FFF2-40B4-BE49-F238E27FC236}">
                    <a16:creationId xmlns:a16="http://schemas.microsoft.com/office/drawing/2014/main" id="{5E3E900B-6195-B8E7-F297-06F6F7386CEF}"/>
                  </a:ext>
                </a:extLst>
              </p:cNvPr>
              <p:cNvSpPr/>
              <p:nvPr/>
            </p:nvSpPr>
            <p:spPr>
              <a:xfrm>
                <a:off x="4073105" y="2798485"/>
                <a:ext cx="148913" cy="148913"/>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8" name="Oval 149">
                <a:extLst>
                  <a:ext uri="{FF2B5EF4-FFF2-40B4-BE49-F238E27FC236}">
                    <a16:creationId xmlns:a16="http://schemas.microsoft.com/office/drawing/2014/main" id="{B032CB6D-1829-48A9-EC53-9A3921DAF9CA}"/>
                  </a:ext>
                </a:extLst>
              </p:cNvPr>
              <p:cNvSpPr/>
              <p:nvPr/>
            </p:nvSpPr>
            <p:spPr>
              <a:xfrm>
                <a:off x="4289540" y="2843556"/>
                <a:ext cx="216096" cy="216096"/>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599" name="Oval 150">
                <a:extLst>
                  <a:ext uri="{FF2B5EF4-FFF2-40B4-BE49-F238E27FC236}">
                    <a16:creationId xmlns:a16="http://schemas.microsoft.com/office/drawing/2014/main" id="{58D6AC10-42DC-C268-0706-87B6F742E336}"/>
                  </a:ext>
                </a:extLst>
              </p:cNvPr>
              <p:cNvSpPr/>
              <p:nvPr/>
            </p:nvSpPr>
            <p:spPr>
              <a:xfrm>
                <a:off x="3929407" y="281560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0" name="Oval 151">
                <a:extLst>
                  <a:ext uri="{FF2B5EF4-FFF2-40B4-BE49-F238E27FC236}">
                    <a16:creationId xmlns:a16="http://schemas.microsoft.com/office/drawing/2014/main" id="{235FE6E8-6574-6244-F7AE-D5A47EF2EBDE}"/>
                  </a:ext>
                </a:extLst>
              </p:cNvPr>
              <p:cNvSpPr/>
              <p:nvPr/>
            </p:nvSpPr>
            <p:spPr>
              <a:xfrm>
                <a:off x="4703474" y="2910805"/>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1" name="Oval 152">
                <a:extLst>
                  <a:ext uri="{FF2B5EF4-FFF2-40B4-BE49-F238E27FC236}">
                    <a16:creationId xmlns:a16="http://schemas.microsoft.com/office/drawing/2014/main" id="{DABFFCAE-579C-FECA-9253-60302AF531E4}"/>
                  </a:ext>
                </a:extLst>
              </p:cNvPr>
              <p:cNvSpPr/>
              <p:nvPr/>
            </p:nvSpPr>
            <p:spPr>
              <a:xfrm>
                <a:off x="4274527" y="2578359"/>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2" name="Oval 153">
                <a:extLst>
                  <a:ext uri="{FF2B5EF4-FFF2-40B4-BE49-F238E27FC236}">
                    <a16:creationId xmlns:a16="http://schemas.microsoft.com/office/drawing/2014/main" id="{8BA0AB4B-7028-387E-59CE-D771D131B2F5}"/>
                  </a:ext>
                </a:extLst>
              </p:cNvPr>
              <p:cNvSpPr/>
              <p:nvPr/>
            </p:nvSpPr>
            <p:spPr>
              <a:xfrm>
                <a:off x="4102857" y="3041925"/>
                <a:ext cx="208274" cy="208274"/>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3" name="Oval 154">
                <a:extLst>
                  <a:ext uri="{FF2B5EF4-FFF2-40B4-BE49-F238E27FC236}">
                    <a16:creationId xmlns:a16="http://schemas.microsoft.com/office/drawing/2014/main" id="{6846A893-139D-31E3-1217-95C9711CB9A6}"/>
                  </a:ext>
                </a:extLst>
              </p:cNvPr>
              <p:cNvSpPr/>
              <p:nvPr/>
            </p:nvSpPr>
            <p:spPr>
              <a:xfrm>
                <a:off x="4389109" y="3158446"/>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4" name="Oval 155">
                <a:extLst>
                  <a:ext uri="{FF2B5EF4-FFF2-40B4-BE49-F238E27FC236}">
                    <a16:creationId xmlns:a16="http://schemas.microsoft.com/office/drawing/2014/main" id="{740A78BD-90F8-9F16-2787-7AA7247827A0}"/>
                  </a:ext>
                </a:extLst>
              </p:cNvPr>
              <p:cNvSpPr/>
              <p:nvPr/>
            </p:nvSpPr>
            <p:spPr>
              <a:xfrm>
                <a:off x="3939187" y="3193246"/>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5" name="Oval 156">
                <a:extLst>
                  <a:ext uri="{FF2B5EF4-FFF2-40B4-BE49-F238E27FC236}">
                    <a16:creationId xmlns:a16="http://schemas.microsoft.com/office/drawing/2014/main" id="{51AEC3A4-1A91-5D64-5B60-C62CCC104D69}"/>
                  </a:ext>
                </a:extLst>
              </p:cNvPr>
              <p:cNvSpPr/>
              <p:nvPr/>
            </p:nvSpPr>
            <p:spPr>
              <a:xfrm>
                <a:off x="4475887" y="3228532"/>
                <a:ext cx="145940" cy="14594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06" name="Oval 157">
                <a:extLst>
                  <a:ext uri="{FF2B5EF4-FFF2-40B4-BE49-F238E27FC236}">
                    <a16:creationId xmlns:a16="http://schemas.microsoft.com/office/drawing/2014/main" id="{887D59B3-6810-9812-8A71-9E4454816337}"/>
                  </a:ext>
                </a:extLst>
              </p:cNvPr>
              <p:cNvSpPr/>
              <p:nvPr/>
            </p:nvSpPr>
            <p:spPr>
              <a:xfrm>
                <a:off x="4265246" y="3282338"/>
                <a:ext cx="69601" cy="69601"/>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651" name="Group 4">
            <a:extLst>
              <a:ext uri="{FF2B5EF4-FFF2-40B4-BE49-F238E27FC236}">
                <a16:creationId xmlns:a16="http://schemas.microsoft.com/office/drawing/2014/main" id="{82CE3EC3-D03C-80E5-3EB7-0B29E05E0630}"/>
              </a:ext>
            </a:extLst>
          </p:cNvPr>
          <p:cNvGrpSpPr/>
          <p:nvPr/>
        </p:nvGrpSpPr>
        <p:grpSpPr>
          <a:xfrm>
            <a:off x="822365" y="1558117"/>
            <a:ext cx="4960425" cy="923330"/>
            <a:chOff x="659959" y="2446170"/>
            <a:chExt cx="4960423" cy="923330"/>
          </a:xfrm>
        </p:grpSpPr>
        <p:sp>
          <p:nvSpPr>
            <p:cNvPr id="652" name="TextBox 202">
              <a:extLst>
                <a:ext uri="{FF2B5EF4-FFF2-40B4-BE49-F238E27FC236}">
                  <a16:creationId xmlns:a16="http://schemas.microsoft.com/office/drawing/2014/main" id="{EE051E73-2D13-CC7D-695F-72F0F0A2F6A1}"/>
                </a:ext>
              </a:extLst>
            </p:cNvPr>
            <p:cNvSpPr txBox="1"/>
            <p:nvPr/>
          </p:nvSpPr>
          <p:spPr>
            <a:xfrm>
              <a:off x="4887489" y="2446170"/>
              <a:ext cx="7328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prstClr val="white"/>
                  </a:solidFill>
                  <a:effectLst/>
                  <a:uLnTx/>
                  <a:uFillTx/>
                  <a:latin typeface="Bebas Neue" panose="020B0606020202050201" pitchFamily="34" charset="0"/>
                </a:rPr>
                <a:t>01</a:t>
              </a:r>
            </a:p>
          </p:txBody>
        </p:sp>
        <p:sp>
          <p:nvSpPr>
            <p:cNvPr id="653" name="Freeform 9">
              <a:extLst>
                <a:ext uri="{FF2B5EF4-FFF2-40B4-BE49-F238E27FC236}">
                  <a16:creationId xmlns:a16="http://schemas.microsoft.com/office/drawing/2014/main" id="{3A6E3106-5A87-152D-028F-CFBEC71ECEFA}"/>
                </a:ext>
              </a:extLst>
            </p:cNvPr>
            <p:cNvSpPr>
              <a:spLocks/>
            </p:cNvSpPr>
            <p:nvPr/>
          </p:nvSpPr>
          <p:spPr bwMode="auto">
            <a:xfrm>
              <a:off x="659959" y="2628850"/>
              <a:ext cx="444592" cy="571937"/>
            </a:xfrm>
            <a:custGeom>
              <a:avLst/>
              <a:gdLst>
                <a:gd name="T0" fmla="*/ 4198 w 12536"/>
                <a:gd name="T1" fmla="*/ 15995 h 16128"/>
                <a:gd name="T2" fmla="*/ 2869 w 12536"/>
                <a:gd name="T3" fmla="*/ 15381 h 16128"/>
                <a:gd name="T4" fmla="*/ 1307 w 12536"/>
                <a:gd name="T5" fmla="*/ 14098 h 16128"/>
                <a:gd name="T6" fmla="*/ 186 w 12536"/>
                <a:gd name="T7" fmla="*/ 11960 h 16128"/>
                <a:gd name="T8" fmla="*/ 176 w 12536"/>
                <a:gd name="T9" fmla="*/ 8784 h 16128"/>
                <a:gd name="T10" fmla="*/ 863 w 12536"/>
                <a:gd name="T11" fmla="*/ 6831 h 16128"/>
                <a:gd name="T12" fmla="*/ 1108 w 12536"/>
                <a:gd name="T13" fmla="*/ 7185 h 16128"/>
                <a:gd name="T14" fmla="*/ 1283 w 12536"/>
                <a:gd name="T15" fmla="*/ 7496 h 16128"/>
                <a:gd name="T16" fmla="*/ 1400 w 12536"/>
                <a:gd name="T17" fmla="*/ 7810 h 16128"/>
                <a:gd name="T18" fmla="*/ 1414 w 12536"/>
                <a:gd name="T19" fmla="*/ 8012 h 16128"/>
                <a:gd name="T20" fmla="*/ 1540 w 12536"/>
                <a:gd name="T21" fmla="*/ 7628 h 16128"/>
                <a:gd name="T22" fmla="*/ 1781 w 12536"/>
                <a:gd name="T23" fmla="*/ 7020 h 16128"/>
                <a:gd name="T24" fmla="*/ 2146 w 12536"/>
                <a:gd name="T25" fmla="*/ 6269 h 16128"/>
                <a:gd name="T26" fmla="*/ 2640 w 12536"/>
                <a:gd name="T27" fmla="*/ 5485 h 16128"/>
                <a:gd name="T28" fmla="*/ 3249 w 12536"/>
                <a:gd name="T29" fmla="*/ 4784 h 16128"/>
                <a:gd name="T30" fmla="*/ 3806 w 12536"/>
                <a:gd name="T31" fmla="*/ 3995 h 16128"/>
                <a:gd name="T32" fmla="*/ 4274 w 12536"/>
                <a:gd name="T33" fmla="*/ 2988 h 16128"/>
                <a:gd name="T34" fmla="*/ 4573 w 12536"/>
                <a:gd name="T35" fmla="*/ 1907 h 16128"/>
                <a:gd name="T36" fmla="*/ 4622 w 12536"/>
                <a:gd name="T37" fmla="*/ 897 h 16128"/>
                <a:gd name="T38" fmla="*/ 4342 w 12536"/>
                <a:gd name="T39" fmla="*/ 102 h 16128"/>
                <a:gd name="T40" fmla="*/ 4572 w 12536"/>
                <a:gd name="T41" fmla="*/ 87 h 16128"/>
                <a:gd name="T42" fmla="*/ 5579 w 12536"/>
                <a:gd name="T43" fmla="*/ 490 h 16128"/>
                <a:gd name="T44" fmla="*/ 6937 w 12536"/>
                <a:gd name="T45" fmla="*/ 1333 h 16128"/>
                <a:gd name="T46" fmla="*/ 8293 w 12536"/>
                <a:gd name="T47" fmla="*/ 2739 h 16128"/>
                <a:gd name="T48" fmla="*/ 9289 w 12536"/>
                <a:gd name="T49" fmla="*/ 4829 h 16128"/>
                <a:gd name="T50" fmla="*/ 9587 w 12536"/>
                <a:gd name="T51" fmla="*/ 6061 h 16128"/>
                <a:gd name="T52" fmla="*/ 9759 w 12536"/>
                <a:gd name="T53" fmla="*/ 5714 h 16128"/>
                <a:gd name="T54" fmla="*/ 10062 w 12536"/>
                <a:gd name="T55" fmla="*/ 5249 h 16128"/>
                <a:gd name="T56" fmla="*/ 10497 w 12536"/>
                <a:gd name="T57" fmla="*/ 4787 h 16128"/>
                <a:gd name="T58" fmla="*/ 11065 w 12536"/>
                <a:gd name="T59" fmla="*/ 4451 h 16128"/>
                <a:gd name="T60" fmla="*/ 11375 w 12536"/>
                <a:gd name="T61" fmla="*/ 4434 h 16128"/>
                <a:gd name="T62" fmla="*/ 11310 w 12536"/>
                <a:gd name="T63" fmla="*/ 4671 h 16128"/>
                <a:gd name="T64" fmla="*/ 11247 w 12536"/>
                <a:gd name="T65" fmla="*/ 5065 h 16128"/>
                <a:gd name="T66" fmla="*/ 11232 w 12536"/>
                <a:gd name="T67" fmla="*/ 5597 h 16128"/>
                <a:gd name="T68" fmla="*/ 11311 w 12536"/>
                <a:gd name="T69" fmla="*/ 6252 h 16128"/>
                <a:gd name="T70" fmla="*/ 11491 w 12536"/>
                <a:gd name="T71" fmla="*/ 6791 h 16128"/>
                <a:gd name="T72" fmla="*/ 12007 w 12536"/>
                <a:gd name="T73" fmla="*/ 8008 h 16128"/>
                <a:gd name="T74" fmla="*/ 12486 w 12536"/>
                <a:gd name="T75" fmla="*/ 10004 h 16128"/>
                <a:gd name="T76" fmla="*/ 12343 w 12536"/>
                <a:gd name="T77" fmla="*/ 12325 h 16128"/>
                <a:gd name="T78" fmla="*/ 11002 w 12536"/>
                <a:gd name="T79" fmla="*/ 14513 h 16128"/>
                <a:gd name="T80" fmla="*/ 8555 w 12536"/>
                <a:gd name="T81" fmla="*/ 15899 h 16128"/>
                <a:gd name="T82" fmla="*/ 8754 w 12536"/>
                <a:gd name="T83" fmla="*/ 15573 h 16128"/>
                <a:gd name="T84" fmla="*/ 8994 w 12536"/>
                <a:gd name="T85" fmla="*/ 14774 h 16128"/>
                <a:gd name="T86" fmla="*/ 8946 w 12536"/>
                <a:gd name="T87" fmla="*/ 13531 h 16128"/>
                <a:gd name="T88" fmla="*/ 8277 w 12536"/>
                <a:gd name="T89" fmla="*/ 11872 h 16128"/>
                <a:gd name="T90" fmla="*/ 6654 w 12536"/>
                <a:gd name="T91" fmla="*/ 9823 h 16128"/>
                <a:gd name="T92" fmla="*/ 6013 w 12536"/>
                <a:gd name="T93" fmla="*/ 9976 h 16128"/>
                <a:gd name="T94" fmla="*/ 5490 w 12536"/>
                <a:gd name="T95" fmla="*/ 11004 h 16128"/>
                <a:gd name="T96" fmla="*/ 5085 w 12536"/>
                <a:gd name="T97" fmla="*/ 11732 h 16128"/>
                <a:gd name="T98" fmla="*/ 4701 w 12536"/>
                <a:gd name="T99" fmla="*/ 12327 h 16128"/>
                <a:gd name="T100" fmla="*/ 4451 w 12536"/>
                <a:gd name="T101" fmla="*/ 12662 h 16128"/>
                <a:gd name="T102" fmla="*/ 4143 w 12536"/>
                <a:gd name="T103" fmla="*/ 13230 h 16128"/>
                <a:gd name="T104" fmla="*/ 3913 w 12536"/>
                <a:gd name="T105" fmla="*/ 14025 h 16128"/>
                <a:gd name="T106" fmla="*/ 3962 w 12536"/>
                <a:gd name="T107" fmla="*/ 14965 h 16128"/>
                <a:gd name="T108" fmla="*/ 4493 w 12536"/>
                <a:gd name="T109" fmla="*/ 15962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36" h="16128">
                  <a:moveTo>
                    <a:pt x="4642" y="16128"/>
                  </a:moveTo>
                  <a:lnTo>
                    <a:pt x="4622" y="16123"/>
                  </a:lnTo>
                  <a:lnTo>
                    <a:pt x="4565" y="16109"/>
                  </a:lnTo>
                  <a:lnTo>
                    <a:pt x="4472" y="16083"/>
                  </a:lnTo>
                  <a:lnTo>
                    <a:pt x="4350" y="16045"/>
                  </a:lnTo>
                  <a:lnTo>
                    <a:pt x="4198" y="15995"/>
                  </a:lnTo>
                  <a:lnTo>
                    <a:pt x="4021" y="15931"/>
                  </a:lnTo>
                  <a:lnTo>
                    <a:pt x="3822" y="15854"/>
                  </a:lnTo>
                  <a:lnTo>
                    <a:pt x="3604" y="15760"/>
                  </a:lnTo>
                  <a:lnTo>
                    <a:pt x="3371" y="15651"/>
                  </a:lnTo>
                  <a:lnTo>
                    <a:pt x="3125" y="15525"/>
                  </a:lnTo>
                  <a:lnTo>
                    <a:pt x="2869" y="15381"/>
                  </a:lnTo>
                  <a:lnTo>
                    <a:pt x="2606" y="15219"/>
                  </a:lnTo>
                  <a:lnTo>
                    <a:pt x="2341" y="15037"/>
                  </a:lnTo>
                  <a:lnTo>
                    <a:pt x="2075" y="14835"/>
                  </a:lnTo>
                  <a:lnTo>
                    <a:pt x="1813" y="14611"/>
                  </a:lnTo>
                  <a:lnTo>
                    <a:pt x="1555" y="14366"/>
                  </a:lnTo>
                  <a:lnTo>
                    <a:pt x="1307" y="14098"/>
                  </a:lnTo>
                  <a:lnTo>
                    <a:pt x="1072" y="13806"/>
                  </a:lnTo>
                  <a:lnTo>
                    <a:pt x="851" y="13489"/>
                  </a:lnTo>
                  <a:lnTo>
                    <a:pt x="649" y="13147"/>
                  </a:lnTo>
                  <a:lnTo>
                    <a:pt x="469" y="12778"/>
                  </a:lnTo>
                  <a:lnTo>
                    <a:pt x="314" y="12383"/>
                  </a:lnTo>
                  <a:lnTo>
                    <a:pt x="186" y="11960"/>
                  </a:lnTo>
                  <a:lnTo>
                    <a:pt x="88" y="11507"/>
                  </a:lnTo>
                  <a:lnTo>
                    <a:pt x="25" y="11026"/>
                  </a:lnTo>
                  <a:lnTo>
                    <a:pt x="0" y="10513"/>
                  </a:lnTo>
                  <a:lnTo>
                    <a:pt x="14" y="9969"/>
                  </a:lnTo>
                  <a:lnTo>
                    <a:pt x="71" y="9394"/>
                  </a:lnTo>
                  <a:lnTo>
                    <a:pt x="176" y="8784"/>
                  </a:lnTo>
                  <a:lnTo>
                    <a:pt x="330" y="8141"/>
                  </a:lnTo>
                  <a:lnTo>
                    <a:pt x="536" y="7462"/>
                  </a:lnTo>
                  <a:lnTo>
                    <a:pt x="799" y="6749"/>
                  </a:lnTo>
                  <a:lnTo>
                    <a:pt x="806" y="6759"/>
                  </a:lnTo>
                  <a:lnTo>
                    <a:pt x="828" y="6787"/>
                  </a:lnTo>
                  <a:lnTo>
                    <a:pt x="863" y="6831"/>
                  </a:lnTo>
                  <a:lnTo>
                    <a:pt x="907" y="6891"/>
                  </a:lnTo>
                  <a:lnTo>
                    <a:pt x="959" y="6962"/>
                  </a:lnTo>
                  <a:lnTo>
                    <a:pt x="1016" y="7045"/>
                  </a:lnTo>
                  <a:lnTo>
                    <a:pt x="1046" y="7089"/>
                  </a:lnTo>
                  <a:lnTo>
                    <a:pt x="1077" y="7137"/>
                  </a:lnTo>
                  <a:lnTo>
                    <a:pt x="1108" y="7185"/>
                  </a:lnTo>
                  <a:lnTo>
                    <a:pt x="1138" y="7234"/>
                  </a:lnTo>
                  <a:lnTo>
                    <a:pt x="1170" y="7286"/>
                  </a:lnTo>
                  <a:lnTo>
                    <a:pt x="1200" y="7337"/>
                  </a:lnTo>
                  <a:lnTo>
                    <a:pt x="1229" y="7390"/>
                  </a:lnTo>
                  <a:lnTo>
                    <a:pt x="1257" y="7443"/>
                  </a:lnTo>
                  <a:lnTo>
                    <a:pt x="1283" y="7496"/>
                  </a:lnTo>
                  <a:lnTo>
                    <a:pt x="1308" y="7550"/>
                  </a:lnTo>
                  <a:lnTo>
                    <a:pt x="1331" y="7603"/>
                  </a:lnTo>
                  <a:lnTo>
                    <a:pt x="1352" y="7657"/>
                  </a:lnTo>
                  <a:lnTo>
                    <a:pt x="1371" y="7709"/>
                  </a:lnTo>
                  <a:lnTo>
                    <a:pt x="1387" y="7760"/>
                  </a:lnTo>
                  <a:lnTo>
                    <a:pt x="1400" y="7810"/>
                  </a:lnTo>
                  <a:lnTo>
                    <a:pt x="1409" y="7858"/>
                  </a:lnTo>
                  <a:lnTo>
                    <a:pt x="1415" y="7906"/>
                  </a:lnTo>
                  <a:lnTo>
                    <a:pt x="1416" y="7950"/>
                  </a:lnTo>
                  <a:lnTo>
                    <a:pt x="1414" y="7993"/>
                  </a:lnTo>
                  <a:lnTo>
                    <a:pt x="1407" y="8034"/>
                  </a:lnTo>
                  <a:lnTo>
                    <a:pt x="1414" y="8012"/>
                  </a:lnTo>
                  <a:lnTo>
                    <a:pt x="1433" y="7947"/>
                  </a:lnTo>
                  <a:lnTo>
                    <a:pt x="1448" y="7900"/>
                  </a:lnTo>
                  <a:lnTo>
                    <a:pt x="1466" y="7844"/>
                  </a:lnTo>
                  <a:lnTo>
                    <a:pt x="1487" y="7780"/>
                  </a:lnTo>
                  <a:lnTo>
                    <a:pt x="1512" y="7707"/>
                  </a:lnTo>
                  <a:lnTo>
                    <a:pt x="1540" y="7628"/>
                  </a:lnTo>
                  <a:lnTo>
                    <a:pt x="1572" y="7541"/>
                  </a:lnTo>
                  <a:lnTo>
                    <a:pt x="1607" y="7447"/>
                  </a:lnTo>
                  <a:lnTo>
                    <a:pt x="1645" y="7348"/>
                  </a:lnTo>
                  <a:lnTo>
                    <a:pt x="1687" y="7243"/>
                  </a:lnTo>
                  <a:lnTo>
                    <a:pt x="1732" y="7134"/>
                  </a:lnTo>
                  <a:lnTo>
                    <a:pt x="1781" y="7020"/>
                  </a:lnTo>
                  <a:lnTo>
                    <a:pt x="1833" y="6901"/>
                  </a:lnTo>
                  <a:lnTo>
                    <a:pt x="1888" y="6780"/>
                  </a:lnTo>
                  <a:lnTo>
                    <a:pt x="1947" y="6655"/>
                  </a:lnTo>
                  <a:lnTo>
                    <a:pt x="2010" y="6528"/>
                  </a:lnTo>
                  <a:lnTo>
                    <a:pt x="2076" y="6399"/>
                  </a:lnTo>
                  <a:lnTo>
                    <a:pt x="2146" y="6269"/>
                  </a:lnTo>
                  <a:lnTo>
                    <a:pt x="2220" y="6137"/>
                  </a:lnTo>
                  <a:lnTo>
                    <a:pt x="2296" y="6006"/>
                  </a:lnTo>
                  <a:lnTo>
                    <a:pt x="2376" y="5874"/>
                  </a:lnTo>
                  <a:lnTo>
                    <a:pt x="2461" y="5743"/>
                  </a:lnTo>
                  <a:lnTo>
                    <a:pt x="2548" y="5613"/>
                  </a:lnTo>
                  <a:lnTo>
                    <a:pt x="2640" y="5485"/>
                  </a:lnTo>
                  <a:lnTo>
                    <a:pt x="2735" y="5358"/>
                  </a:lnTo>
                  <a:lnTo>
                    <a:pt x="2834" y="5235"/>
                  </a:lnTo>
                  <a:lnTo>
                    <a:pt x="2936" y="5114"/>
                  </a:lnTo>
                  <a:lnTo>
                    <a:pt x="3043" y="4997"/>
                  </a:lnTo>
                  <a:lnTo>
                    <a:pt x="3152" y="4884"/>
                  </a:lnTo>
                  <a:lnTo>
                    <a:pt x="3249" y="4784"/>
                  </a:lnTo>
                  <a:lnTo>
                    <a:pt x="3344" y="4673"/>
                  </a:lnTo>
                  <a:lnTo>
                    <a:pt x="3439" y="4554"/>
                  </a:lnTo>
                  <a:lnTo>
                    <a:pt x="3533" y="4425"/>
                  </a:lnTo>
                  <a:lnTo>
                    <a:pt x="3626" y="4289"/>
                  </a:lnTo>
                  <a:lnTo>
                    <a:pt x="3717" y="4145"/>
                  </a:lnTo>
                  <a:lnTo>
                    <a:pt x="3806" y="3995"/>
                  </a:lnTo>
                  <a:lnTo>
                    <a:pt x="3893" y="3837"/>
                  </a:lnTo>
                  <a:lnTo>
                    <a:pt x="3976" y="3676"/>
                  </a:lnTo>
                  <a:lnTo>
                    <a:pt x="4056" y="3509"/>
                  </a:lnTo>
                  <a:lnTo>
                    <a:pt x="4133" y="3338"/>
                  </a:lnTo>
                  <a:lnTo>
                    <a:pt x="4205" y="3164"/>
                  </a:lnTo>
                  <a:lnTo>
                    <a:pt x="4274" y="2988"/>
                  </a:lnTo>
                  <a:lnTo>
                    <a:pt x="4338" y="2808"/>
                  </a:lnTo>
                  <a:lnTo>
                    <a:pt x="4396" y="2629"/>
                  </a:lnTo>
                  <a:lnTo>
                    <a:pt x="4449" y="2447"/>
                  </a:lnTo>
                  <a:lnTo>
                    <a:pt x="4497" y="2267"/>
                  </a:lnTo>
                  <a:lnTo>
                    <a:pt x="4538" y="2087"/>
                  </a:lnTo>
                  <a:lnTo>
                    <a:pt x="4573" y="1907"/>
                  </a:lnTo>
                  <a:lnTo>
                    <a:pt x="4600" y="1730"/>
                  </a:lnTo>
                  <a:lnTo>
                    <a:pt x="4620" y="1555"/>
                  </a:lnTo>
                  <a:lnTo>
                    <a:pt x="4633" y="1384"/>
                  </a:lnTo>
                  <a:lnTo>
                    <a:pt x="4638" y="1217"/>
                  </a:lnTo>
                  <a:lnTo>
                    <a:pt x="4634" y="1054"/>
                  </a:lnTo>
                  <a:lnTo>
                    <a:pt x="4622" y="897"/>
                  </a:lnTo>
                  <a:lnTo>
                    <a:pt x="4600" y="746"/>
                  </a:lnTo>
                  <a:lnTo>
                    <a:pt x="4569" y="601"/>
                  </a:lnTo>
                  <a:lnTo>
                    <a:pt x="4528" y="464"/>
                  </a:lnTo>
                  <a:lnTo>
                    <a:pt x="4476" y="335"/>
                  </a:lnTo>
                  <a:lnTo>
                    <a:pt x="4415" y="214"/>
                  </a:lnTo>
                  <a:lnTo>
                    <a:pt x="4342" y="102"/>
                  </a:lnTo>
                  <a:lnTo>
                    <a:pt x="4257" y="0"/>
                  </a:lnTo>
                  <a:lnTo>
                    <a:pt x="4271" y="3"/>
                  </a:lnTo>
                  <a:lnTo>
                    <a:pt x="4311" y="13"/>
                  </a:lnTo>
                  <a:lnTo>
                    <a:pt x="4376" y="29"/>
                  </a:lnTo>
                  <a:lnTo>
                    <a:pt x="4463" y="54"/>
                  </a:lnTo>
                  <a:lnTo>
                    <a:pt x="4572" y="87"/>
                  </a:lnTo>
                  <a:lnTo>
                    <a:pt x="4699" y="129"/>
                  </a:lnTo>
                  <a:lnTo>
                    <a:pt x="4846" y="179"/>
                  </a:lnTo>
                  <a:lnTo>
                    <a:pt x="5009" y="241"/>
                  </a:lnTo>
                  <a:lnTo>
                    <a:pt x="5186" y="312"/>
                  </a:lnTo>
                  <a:lnTo>
                    <a:pt x="5377" y="395"/>
                  </a:lnTo>
                  <a:lnTo>
                    <a:pt x="5579" y="490"/>
                  </a:lnTo>
                  <a:lnTo>
                    <a:pt x="5791" y="597"/>
                  </a:lnTo>
                  <a:lnTo>
                    <a:pt x="6010" y="716"/>
                  </a:lnTo>
                  <a:lnTo>
                    <a:pt x="6236" y="849"/>
                  </a:lnTo>
                  <a:lnTo>
                    <a:pt x="6467" y="995"/>
                  </a:lnTo>
                  <a:lnTo>
                    <a:pt x="6702" y="1156"/>
                  </a:lnTo>
                  <a:lnTo>
                    <a:pt x="6937" y="1333"/>
                  </a:lnTo>
                  <a:lnTo>
                    <a:pt x="7173" y="1525"/>
                  </a:lnTo>
                  <a:lnTo>
                    <a:pt x="7407" y="1733"/>
                  </a:lnTo>
                  <a:lnTo>
                    <a:pt x="7638" y="1958"/>
                  </a:lnTo>
                  <a:lnTo>
                    <a:pt x="7864" y="2200"/>
                  </a:lnTo>
                  <a:lnTo>
                    <a:pt x="8082" y="2461"/>
                  </a:lnTo>
                  <a:lnTo>
                    <a:pt x="8293" y="2739"/>
                  </a:lnTo>
                  <a:lnTo>
                    <a:pt x="8494" y="3036"/>
                  </a:lnTo>
                  <a:lnTo>
                    <a:pt x="8683" y="3354"/>
                  </a:lnTo>
                  <a:lnTo>
                    <a:pt x="8858" y="3691"/>
                  </a:lnTo>
                  <a:lnTo>
                    <a:pt x="9019" y="4049"/>
                  </a:lnTo>
                  <a:lnTo>
                    <a:pt x="9163" y="4428"/>
                  </a:lnTo>
                  <a:lnTo>
                    <a:pt x="9289" y="4829"/>
                  </a:lnTo>
                  <a:lnTo>
                    <a:pt x="9396" y="5253"/>
                  </a:lnTo>
                  <a:lnTo>
                    <a:pt x="9480" y="5699"/>
                  </a:lnTo>
                  <a:lnTo>
                    <a:pt x="9542" y="6169"/>
                  </a:lnTo>
                  <a:lnTo>
                    <a:pt x="9549" y="6151"/>
                  </a:lnTo>
                  <a:lnTo>
                    <a:pt x="9571" y="6098"/>
                  </a:lnTo>
                  <a:lnTo>
                    <a:pt x="9587" y="6061"/>
                  </a:lnTo>
                  <a:lnTo>
                    <a:pt x="9606" y="6017"/>
                  </a:lnTo>
                  <a:lnTo>
                    <a:pt x="9630" y="5966"/>
                  </a:lnTo>
                  <a:lnTo>
                    <a:pt x="9656" y="5911"/>
                  </a:lnTo>
                  <a:lnTo>
                    <a:pt x="9687" y="5849"/>
                  </a:lnTo>
                  <a:lnTo>
                    <a:pt x="9722" y="5784"/>
                  </a:lnTo>
                  <a:lnTo>
                    <a:pt x="9759" y="5714"/>
                  </a:lnTo>
                  <a:lnTo>
                    <a:pt x="9800" y="5642"/>
                  </a:lnTo>
                  <a:lnTo>
                    <a:pt x="9845" y="5567"/>
                  </a:lnTo>
                  <a:lnTo>
                    <a:pt x="9894" y="5490"/>
                  </a:lnTo>
                  <a:lnTo>
                    <a:pt x="9947" y="5410"/>
                  </a:lnTo>
                  <a:lnTo>
                    <a:pt x="10002" y="5329"/>
                  </a:lnTo>
                  <a:lnTo>
                    <a:pt x="10062" y="5249"/>
                  </a:lnTo>
                  <a:lnTo>
                    <a:pt x="10125" y="5168"/>
                  </a:lnTo>
                  <a:lnTo>
                    <a:pt x="10192" y="5088"/>
                  </a:lnTo>
                  <a:lnTo>
                    <a:pt x="10263" y="5010"/>
                  </a:lnTo>
                  <a:lnTo>
                    <a:pt x="10337" y="4933"/>
                  </a:lnTo>
                  <a:lnTo>
                    <a:pt x="10415" y="4859"/>
                  </a:lnTo>
                  <a:lnTo>
                    <a:pt x="10497" y="4787"/>
                  </a:lnTo>
                  <a:lnTo>
                    <a:pt x="10583" y="4718"/>
                  </a:lnTo>
                  <a:lnTo>
                    <a:pt x="10671" y="4655"/>
                  </a:lnTo>
                  <a:lnTo>
                    <a:pt x="10765" y="4595"/>
                  </a:lnTo>
                  <a:lnTo>
                    <a:pt x="10861" y="4542"/>
                  </a:lnTo>
                  <a:lnTo>
                    <a:pt x="10961" y="4494"/>
                  </a:lnTo>
                  <a:lnTo>
                    <a:pt x="11065" y="4451"/>
                  </a:lnTo>
                  <a:lnTo>
                    <a:pt x="11172" y="4417"/>
                  </a:lnTo>
                  <a:lnTo>
                    <a:pt x="11284" y="4389"/>
                  </a:lnTo>
                  <a:lnTo>
                    <a:pt x="11400" y="4370"/>
                  </a:lnTo>
                  <a:lnTo>
                    <a:pt x="11396" y="4381"/>
                  </a:lnTo>
                  <a:lnTo>
                    <a:pt x="11383" y="4411"/>
                  </a:lnTo>
                  <a:lnTo>
                    <a:pt x="11375" y="4434"/>
                  </a:lnTo>
                  <a:lnTo>
                    <a:pt x="11366" y="4461"/>
                  </a:lnTo>
                  <a:lnTo>
                    <a:pt x="11356" y="4495"/>
                  </a:lnTo>
                  <a:lnTo>
                    <a:pt x="11345" y="4532"/>
                  </a:lnTo>
                  <a:lnTo>
                    <a:pt x="11334" y="4573"/>
                  </a:lnTo>
                  <a:lnTo>
                    <a:pt x="11322" y="4620"/>
                  </a:lnTo>
                  <a:lnTo>
                    <a:pt x="11310" y="4671"/>
                  </a:lnTo>
                  <a:lnTo>
                    <a:pt x="11298" y="4727"/>
                  </a:lnTo>
                  <a:lnTo>
                    <a:pt x="11287" y="4786"/>
                  </a:lnTo>
                  <a:lnTo>
                    <a:pt x="11275" y="4849"/>
                  </a:lnTo>
                  <a:lnTo>
                    <a:pt x="11265" y="4917"/>
                  </a:lnTo>
                  <a:lnTo>
                    <a:pt x="11256" y="4989"/>
                  </a:lnTo>
                  <a:lnTo>
                    <a:pt x="11247" y="5065"/>
                  </a:lnTo>
                  <a:lnTo>
                    <a:pt x="11240" y="5145"/>
                  </a:lnTo>
                  <a:lnTo>
                    <a:pt x="11235" y="5227"/>
                  </a:lnTo>
                  <a:lnTo>
                    <a:pt x="11231" y="5315"/>
                  </a:lnTo>
                  <a:lnTo>
                    <a:pt x="11229" y="5406"/>
                  </a:lnTo>
                  <a:lnTo>
                    <a:pt x="11230" y="5500"/>
                  </a:lnTo>
                  <a:lnTo>
                    <a:pt x="11232" y="5597"/>
                  </a:lnTo>
                  <a:lnTo>
                    <a:pt x="11238" y="5698"/>
                  </a:lnTo>
                  <a:lnTo>
                    <a:pt x="11246" y="5803"/>
                  </a:lnTo>
                  <a:lnTo>
                    <a:pt x="11257" y="5911"/>
                  </a:lnTo>
                  <a:lnTo>
                    <a:pt x="11271" y="6021"/>
                  </a:lnTo>
                  <a:lnTo>
                    <a:pt x="11289" y="6135"/>
                  </a:lnTo>
                  <a:lnTo>
                    <a:pt x="11311" y="6252"/>
                  </a:lnTo>
                  <a:lnTo>
                    <a:pt x="11336" y="6371"/>
                  </a:lnTo>
                  <a:lnTo>
                    <a:pt x="11365" y="6493"/>
                  </a:lnTo>
                  <a:lnTo>
                    <a:pt x="11400" y="6618"/>
                  </a:lnTo>
                  <a:lnTo>
                    <a:pt x="11411" y="6638"/>
                  </a:lnTo>
                  <a:lnTo>
                    <a:pt x="11442" y="6696"/>
                  </a:lnTo>
                  <a:lnTo>
                    <a:pt x="11491" y="6791"/>
                  </a:lnTo>
                  <a:lnTo>
                    <a:pt x="11555" y="6920"/>
                  </a:lnTo>
                  <a:lnTo>
                    <a:pt x="11632" y="7082"/>
                  </a:lnTo>
                  <a:lnTo>
                    <a:pt x="11718" y="7274"/>
                  </a:lnTo>
                  <a:lnTo>
                    <a:pt x="11812" y="7493"/>
                  </a:lnTo>
                  <a:lnTo>
                    <a:pt x="11909" y="7738"/>
                  </a:lnTo>
                  <a:lnTo>
                    <a:pt x="12007" y="8008"/>
                  </a:lnTo>
                  <a:lnTo>
                    <a:pt x="12106" y="8299"/>
                  </a:lnTo>
                  <a:lnTo>
                    <a:pt x="12200" y="8609"/>
                  </a:lnTo>
                  <a:lnTo>
                    <a:pt x="12288" y="8937"/>
                  </a:lnTo>
                  <a:lnTo>
                    <a:pt x="12366" y="9281"/>
                  </a:lnTo>
                  <a:lnTo>
                    <a:pt x="12434" y="9637"/>
                  </a:lnTo>
                  <a:lnTo>
                    <a:pt x="12486" y="10004"/>
                  </a:lnTo>
                  <a:lnTo>
                    <a:pt x="12520" y="10381"/>
                  </a:lnTo>
                  <a:lnTo>
                    <a:pt x="12536" y="10764"/>
                  </a:lnTo>
                  <a:lnTo>
                    <a:pt x="12528" y="11153"/>
                  </a:lnTo>
                  <a:lnTo>
                    <a:pt x="12496" y="11544"/>
                  </a:lnTo>
                  <a:lnTo>
                    <a:pt x="12435" y="11936"/>
                  </a:lnTo>
                  <a:lnTo>
                    <a:pt x="12343" y="12325"/>
                  </a:lnTo>
                  <a:lnTo>
                    <a:pt x="12218" y="12711"/>
                  </a:lnTo>
                  <a:lnTo>
                    <a:pt x="12058" y="13092"/>
                  </a:lnTo>
                  <a:lnTo>
                    <a:pt x="11859" y="13464"/>
                  </a:lnTo>
                  <a:lnTo>
                    <a:pt x="11619" y="13827"/>
                  </a:lnTo>
                  <a:lnTo>
                    <a:pt x="11333" y="14178"/>
                  </a:lnTo>
                  <a:lnTo>
                    <a:pt x="11002" y="14513"/>
                  </a:lnTo>
                  <a:lnTo>
                    <a:pt x="10621" y="14833"/>
                  </a:lnTo>
                  <a:lnTo>
                    <a:pt x="10188" y="15134"/>
                  </a:lnTo>
                  <a:lnTo>
                    <a:pt x="9700" y="15415"/>
                  </a:lnTo>
                  <a:lnTo>
                    <a:pt x="9155" y="15673"/>
                  </a:lnTo>
                  <a:lnTo>
                    <a:pt x="8549" y="15906"/>
                  </a:lnTo>
                  <a:lnTo>
                    <a:pt x="8555" y="15899"/>
                  </a:lnTo>
                  <a:lnTo>
                    <a:pt x="8571" y="15879"/>
                  </a:lnTo>
                  <a:lnTo>
                    <a:pt x="8596" y="15845"/>
                  </a:lnTo>
                  <a:lnTo>
                    <a:pt x="8628" y="15796"/>
                  </a:lnTo>
                  <a:lnTo>
                    <a:pt x="8666" y="15735"/>
                  </a:lnTo>
                  <a:lnTo>
                    <a:pt x="8709" y="15660"/>
                  </a:lnTo>
                  <a:lnTo>
                    <a:pt x="8754" y="15573"/>
                  </a:lnTo>
                  <a:lnTo>
                    <a:pt x="8800" y="15471"/>
                  </a:lnTo>
                  <a:lnTo>
                    <a:pt x="8845" y="15357"/>
                  </a:lnTo>
                  <a:lnTo>
                    <a:pt x="8890" y="15230"/>
                  </a:lnTo>
                  <a:lnTo>
                    <a:pt x="8930" y="15091"/>
                  </a:lnTo>
                  <a:lnTo>
                    <a:pt x="8965" y="14939"/>
                  </a:lnTo>
                  <a:lnTo>
                    <a:pt x="8994" y="14774"/>
                  </a:lnTo>
                  <a:lnTo>
                    <a:pt x="9015" y="14597"/>
                  </a:lnTo>
                  <a:lnTo>
                    <a:pt x="9026" y="14408"/>
                  </a:lnTo>
                  <a:lnTo>
                    <a:pt x="9027" y="14207"/>
                  </a:lnTo>
                  <a:lnTo>
                    <a:pt x="9014" y="13994"/>
                  </a:lnTo>
                  <a:lnTo>
                    <a:pt x="8988" y="13768"/>
                  </a:lnTo>
                  <a:lnTo>
                    <a:pt x="8946" y="13531"/>
                  </a:lnTo>
                  <a:lnTo>
                    <a:pt x="8887" y="13283"/>
                  </a:lnTo>
                  <a:lnTo>
                    <a:pt x="8808" y="13023"/>
                  </a:lnTo>
                  <a:lnTo>
                    <a:pt x="8710" y="12752"/>
                  </a:lnTo>
                  <a:lnTo>
                    <a:pt x="8589" y="12470"/>
                  </a:lnTo>
                  <a:lnTo>
                    <a:pt x="8444" y="12177"/>
                  </a:lnTo>
                  <a:lnTo>
                    <a:pt x="8277" y="11872"/>
                  </a:lnTo>
                  <a:lnTo>
                    <a:pt x="8081" y="11558"/>
                  </a:lnTo>
                  <a:lnTo>
                    <a:pt x="7858" y="11231"/>
                  </a:lnTo>
                  <a:lnTo>
                    <a:pt x="7604" y="10894"/>
                  </a:lnTo>
                  <a:lnTo>
                    <a:pt x="7321" y="10548"/>
                  </a:lnTo>
                  <a:lnTo>
                    <a:pt x="7005" y="10191"/>
                  </a:lnTo>
                  <a:lnTo>
                    <a:pt x="6654" y="9823"/>
                  </a:lnTo>
                  <a:lnTo>
                    <a:pt x="6268" y="9445"/>
                  </a:lnTo>
                  <a:lnTo>
                    <a:pt x="6256" y="9470"/>
                  </a:lnTo>
                  <a:lnTo>
                    <a:pt x="6223" y="9541"/>
                  </a:lnTo>
                  <a:lnTo>
                    <a:pt x="6170" y="9652"/>
                  </a:lnTo>
                  <a:lnTo>
                    <a:pt x="6099" y="9799"/>
                  </a:lnTo>
                  <a:lnTo>
                    <a:pt x="6013" y="9976"/>
                  </a:lnTo>
                  <a:lnTo>
                    <a:pt x="5913" y="10178"/>
                  </a:lnTo>
                  <a:lnTo>
                    <a:pt x="5803" y="10400"/>
                  </a:lnTo>
                  <a:lnTo>
                    <a:pt x="5683" y="10635"/>
                  </a:lnTo>
                  <a:lnTo>
                    <a:pt x="5620" y="10756"/>
                  </a:lnTo>
                  <a:lnTo>
                    <a:pt x="5556" y="10880"/>
                  </a:lnTo>
                  <a:lnTo>
                    <a:pt x="5490" y="11004"/>
                  </a:lnTo>
                  <a:lnTo>
                    <a:pt x="5424" y="11128"/>
                  </a:lnTo>
                  <a:lnTo>
                    <a:pt x="5357" y="11252"/>
                  </a:lnTo>
                  <a:lnTo>
                    <a:pt x="5288" y="11375"/>
                  </a:lnTo>
                  <a:lnTo>
                    <a:pt x="5220" y="11497"/>
                  </a:lnTo>
                  <a:lnTo>
                    <a:pt x="5153" y="11616"/>
                  </a:lnTo>
                  <a:lnTo>
                    <a:pt x="5085" y="11732"/>
                  </a:lnTo>
                  <a:lnTo>
                    <a:pt x="5018" y="11844"/>
                  </a:lnTo>
                  <a:lnTo>
                    <a:pt x="4952" y="11952"/>
                  </a:lnTo>
                  <a:lnTo>
                    <a:pt x="4886" y="12055"/>
                  </a:lnTo>
                  <a:lnTo>
                    <a:pt x="4822" y="12152"/>
                  </a:lnTo>
                  <a:lnTo>
                    <a:pt x="4761" y="12243"/>
                  </a:lnTo>
                  <a:lnTo>
                    <a:pt x="4701" y="12327"/>
                  </a:lnTo>
                  <a:lnTo>
                    <a:pt x="4642" y="12403"/>
                  </a:lnTo>
                  <a:lnTo>
                    <a:pt x="4623" y="12426"/>
                  </a:lnTo>
                  <a:lnTo>
                    <a:pt x="4572" y="12491"/>
                  </a:lnTo>
                  <a:lnTo>
                    <a:pt x="4537" y="12539"/>
                  </a:lnTo>
                  <a:lnTo>
                    <a:pt x="4497" y="12596"/>
                  </a:lnTo>
                  <a:lnTo>
                    <a:pt x="4451" y="12662"/>
                  </a:lnTo>
                  <a:lnTo>
                    <a:pt x="4403" y="12737"/>
                  </a:lnTo>
                  <a:lnTo>
                    <a:pt x="4352" y="12821"/>
                  </a:lnTo>
                  <a:lnTo>
                    <a:pt x="4300" y="12912"/>
                  </a:lnTo>
                  <a:lnTo>
                    <a:pt x="4247" y="13011"/>
                  </a:lnTo>
                  <a:lnTo>
                    <a:pt x="4194" y="13117"/>
                  </a:lnTo>
                  <a:lnTo>
                    <a:pt x="4143" y="13230"/>
                  </a:lnTo>
                  <a:lnTo>
                    <a:pt x="4094" y="13349"/>
                  </a:lnTo>
                  <a:lnTo>
                    <a:pt x="4047" y="13474"/>
                  </a:lnTo>
                  <a:lnTo>
                    <a:pt x="4005" y="13604"/>
                  </a:lnTo>
                  <a:lnTo>
                    <a:pt x="3968" y="13740"/>
                  </a:lnTo>
                  <a:lnTo>
                    <a:pt x="3937" y="13881"/>
                  </a:lnTo>
                  <a:lnTo>
                    <a:pt x="3913" y="14025"/>
                  </a:lnTo>
                  <a:lnTo>
                    <a:pt x="3896" y="14174"/>
                  </a:lnTo>
                  <a:lnTo>
                    <a:pt x="3888" y="14327"/>
                  </a:lnTo>
                  <a:lnTo>
                    <a:pt x="3890" y="14483"/>
                  </a:lnTo>
                  <a:lnTo>
                    <a:pt x="3902" y="14641"/>
                  </a:lnTo>
                  <a:lnTo>
                    <a:pt x="3926" y="14802"/>
                  </a:lnTo>
                  <a:lnTo>
                    <a:pt x="3962" y="14965"/>
                  </a:lnTo>
                  <a:lnTo>
                    <a:pt x="4011" y="15129"/>
                  </a:lnTo>
                  <a:lnTo>
                    <a:pt x="4076" y="15295"/>
                  </a:lnTo>
                  <a:lnTo>
                    <a:pt x="4155" y="15462"/>
                  </a:lnTo>
                  <a:lnTo>
                    <a:pt x="4249" y="15629"/>
                  </a:lnTo>
                  <a:lnTo>
                    <a:pt x="4362" y="15795"/>
                  </a:lnTo>
                  <a:lnTo>
                    <a:pt x="4493" y="15962"/>
                  </a:lnTo>
                  <a:lnTo>
                    <a:pt x="4642" y="1612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654" name="TextBox 214">
              <a:extLst>
                <a:ext uri="{FF2B5EF4-FFF2-40B4-BE49-F238E27FC236}">
                  <a16:creationId xmlns:a16="http://schemas.microsoft.com/office/drawing/2014/main" id="{B84AEC31-E237-D644-E274-5405A550CC02}"/>
                </a:ext>
              </a:extLst>
            </p:cNvPr>
            <p:cNvSpPr txBox="1"/>
            <p:nvPr/>
          </p:nvSpPr>
          <p:spPr>
            <a:xfrm>
              <a:off x="1247156" y="2543980"/>
              <a:ext cx="205056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000" i="0" u="none" strike="noStrike" kern="0" cap="none" spc="0" normalizeH="0" baseline="0" noProof="0">
                  <a:ln>
                    <a:noFill/>
                  </a:ln>
                  <a:solidFill>
                    <a:prstClr val="white"/>
                  </a:solidFill>
                  <a:effectLst/>
                  <a:uLnTx/>
                  <a:uFillTx/>
                </a:rPr>
                <a:t>Enfoque de </a:t>
              </a:r>
            </a:p>
            <a:p>
              <a:pPr marL="0" marR="0" lvl="0" indent="0" defTabSz="914400" eaLnBrk="1" fontAlgn="auto" latinLnBrk="0" hangingPunct="1">
                <a:lnSpc>
                  <a:spcPct val="100000"/>
                </a:lnSpc>
                <a:spcBef>
                  <a:spcPts val="0"/>
                </a:spcBef>
                <a:spcAft>
                  <a:spcPts val="0"/>
                </a:spcAft>
                <a:buClrTx/>
                <a:buSzTx/>
                <a:buFontTx/>
                <a:buNone/>
                <a:tabLst/>
                <a:defRPr/>
              </a:pPr>
              <a:r>
                <a:rPr lang="es-CO" sz="2000" kern="0">
                  <a:solidFill>
                    <a:prstClr val="white"/>
                  </a:solidFill>
                </a:rPr>
                <a:t>l</a:t>
              </a:r>
              <a:r>
                <a:rPr kumimoji="0" lang="es-CO" sz="2000" i="0" u="none" strike="noStrike" kern="0" cap="none" spc="0" normalizeH="0" baseline="0" noProof="0">
                  <a:ln>
                    <a:noFill/>
                  </a:ln>
                  <a:solidFill>
                    <a:prstClr val="white"/>
                  </a:solidFill>
                  <a:effectLst/>
                  <a:uLnTx/>
                  <a:uFillTx/>
                </a:rPr>
                <a:t>as actividades</a:t>
              </a:r>
            </a:p>
          </p:txBody>
        </p:sp>
      </p:grpSp>
      <p:grpSp>
        <p:nvGrpSpPr>
          <p:cNvPr id="656" name="Group 5">
            <a:extLst>
              <a:ext uri="{FF2B5EF4-FFF2-40B4-BE49-F238E27FC236}">
                <a16:creationId xmlns:a16="http://schemas.microsoft.com/office/drawing/2014/main" id="{95B98359-274A-9CFC-62D9-F3139CE3309E}"/>
              </a:ext>
            </a:extLst>
          </p:cNvPr>
          <p:cNvGrpSpPr/>
          <p:nvPr/>
        </p:nvGrpSpPr>
        <p:grpSpPr>
          <a:xfrm>
            <a:off x="774519" y="2763661"/>
            <a:ext cx="5008271" cy="923330"/>
            <a:chOff x="612113" y="3651723"/>
            <a:chExt cx="5008269" cy="923330"/>
          </a:xfrm>
        </p:grpSpPr>
        <p:sp>
          <p:nvSpPr>
            <p:cNvPr id="657" name="TextBox 203">
              <a:extLst>
                <a:ext uri="{FF2B5EF4-FFF2-40B4-BE49-F238E27FC236}">
                  <a16:creationId xmlns:a16="http://schemas.microsoft.com/office/drawing/2014/main" id="{14CC2F6E-5F84-B335-AA1B-8821214C08DD}"/>
                </a:ext>
              </a:extLst>
            </p:cNvPr>
            <p:cNvSpPr txBox="1"/>
            <p:nvPr/>
          </p:nvSpPr>
          <p:spPr>
            <a:xfrm>
              <a:off x="4887489" y="3651723"/>
              <a:ext cx="7328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prstClr val="white"/>
                  </a:solidFill>
                  <a:effectLst/>
                  <a:uLnTx/>
                  <a:uFillTx/>
                  <a:latin typeface="Bebas Neue" panose="020B0606020202050201" pitchFamily="34" charset="0"/>
                </a:rPr>
                <a:t>02</a:t>
              </a:r>
            </a:p>
          </p:txBody>
        </p:sp>
        <p:sp>
          <p:nvSpPr>
            <p:cNvPr id="658" name="Freeform 21">
              <a:extLst>
                <a:ext uri="{FF2B5EF4-FFF2-40B4-BE49-F238E27FC236}">
                  <a16:creationId xmlns:a16="http://schemas.microsoft.com/office/drawing/2014/main" id="{7775B08A-37E4-20F3-9F31-C2622319F37A}"/>
                </a:ext>
              </a:extLst>
            </p:cNvPr>
            <p:cNvSpPr>
              <a:spLocks noEditPoints="1"/>
            </p:cNvSpPr>
            <p:nvPr/>
          </p:nvSpPr>
          <p:spPr bwMode="auto">
            <a:xfrm>
              <a:off x="612113" y="3796524"/>
              <a:ext cx="571937" cy="484807"/>
            </a:xfrm>
            <a:custGeom>
              <a:avLst/>
              <a:gdLst>
                <a:gd name="T0" fmla="*/ 9008 w 16128"/>
                <a:gd name="T1" fmla="*/ 9118 h 13670"/>
                <a:gd name="T2" fmla="*/ 11668 w 16128"/>
                <a:gd name="T3" fmla="*/ 8439 h 13670"/>
                <a:gd name="T4" fmla="*/ 14502 w 16128"/>
                <a:gd name="T5" fmla="*/ 7645 h 13670"/>
                <a:gd name="T6" fmla="*/ 16083 w 16128"/>
                <a:gd name="T7" fmla="*/ 7107 h 13670"/>
                <a:gd name="T8" fmla="*/ 15867 w 16128"/>
                <a:gd name="T9" fmla="*/ 6545 h 13670"/>
                <a:gd name="T10" fmla="*/ 14995 w 16128"/>
                <a:gd name="T11" fmla="*/ 5410 h 13670"/>
                <a:gd name="T12" fmla="*/ 13743 w 16128"/>
                <a:gd name="T13" fmla="*/ 3931 h 13670"/>
                <a:gd name="T14" fmla="*/ 6671 w 16128"/>
                <a:gd name="T15" fmla="*/ 6187 h 13670"/>
                <a:gd name="T16" fmla="*/ 7399 w 16128"/>
                <a:gd name="T17" fmla="*/ 8114 h 13670"/>
                <a:gd name="T18" fmla="*/ 7834 w 16128"/>
                <a:gd name="T19" fmla="*/ 9142 h 13670"/>
                <a:gd name="T20" fmla="*/ 6171 w 16128"/>
                <a:gd name="T21" fmla="*/ 7159 h 13670"/>
                <a:gd name="T22" fmla="*/ 5413 w 16128"/>
                <a:gd name="T23" fmla="*/ 8193 h 13670"/>
                <a:gd name="T24" fmla="*/ 4789 w 16128"/>
                <a:gd name="T25" fmla="*/ 8949 h 13670"/>
                <a:gd name="T26" fmla="*/ 4394 w 16128"/>
                <a:gd name="T27" fmla="*/ 9233 h 13670"/>
                <a:gd name="T28" fmla="*/ 3806 w 16128"/>
                <a:gd name="T29" fmla="*/ 8807 h 13670"/>
                <a:gd name="T30" fmla="*/ 2946 w 16128"/>
                <a:gd name="T31" fmla="*/ 7995 h 13670"/>
                <a:gd name="T32" fmla="*/ 1946 w 16128"/>
                <a:gd name="T33" fmla="*/ 6977 h 13670"/>
                <a:gd name="T34" fmla="*/ 1903 w 16128"/>
                <a:gd name="T35" fmla="*/ 7958 h 13670"/>
                <a:gd name="T36" fmla="*/ 1902 w 16128"/>
                <a:gd name="T37" fmla="*/ 9349 h 13670"/>
                <a:gd name="T38" fmla="*/ 2036 w 16128"/>
                <a:gd name="T39" fmla="*/ 9736 h 13670"/>
                <a:gd name="T40" fmla="*/ 3069 w 16128"/>
                <a:gd name="T41" fmla="*/ 10776 h 13670"/>
                <a:gd name="T42" fmla="*/ 4618 w 16128"/>
                <a:gd name="T43" fmla="*/ 12220 h 13670"/>
                <a:gd name="T44" fmla="*/ 5996 w 16128"/>
                <a:gd name="T45" fmla="*/ 13385 h 13670"/>
                <a:gd name="T46" fmla="*/ 6767 w 16128"/>
                <a:gd name="T47" fmla="*/ 13636 h 13670"/>
                <a:gd name="T48" fmla="*/ 8689 w 16128"/>
                <a:gd name="T49" fmla="*/ 13137 h 13670"/>
                <a:gd name="T50" fmla="*/ 11288 w 16128"/>
                <a:gd name="T51" fmla="*/ 12351 h 13670"/>
                <a:gd name="T52" fmla="*/ 13358 w 16128"/>
                <a:gd name="T53" fmla="*/ 11677 h 13670"/>
                <a:gd name="T54" fmla="*/ 13885 w 16128"/>
                <a:gd name="T55" fmla="*/ 11379 h 13670"/>
                <a:gd name="T56" fmla="*/ 14007 w 16128"/>
                <a:gd name="T57" fmla="*/ 10539 h 13670"/>
                <a:gd name="T58" fmla="*/ 14216 w 16128"/>
                <a:gd name="T59" fmla="*/ 8501 h 13670"/>
                <a:gd name="T60" fmla="*/ 12749 w 16128"/>
                <a:gd name="T61" fmla="*/ 8644 h 13670"/>
                <a:gd name="T62" fmla="*/ 8990 w 16128"/>
                <a:gd name="T63" fmla="*/ 9702 h 13670"/>
                <a:gd name="T64" fmla="*/ 7661 w 16128"/>
                <a:gd name="T65" fmla="*/ 10019 h 13670"/>
                <a:gd name="T66" fmla="*/ 7380 w 16128"/>
                <a:gd name="T67" fmla="*/ 9609 h 13670"/>
                <a:gd name="T68" fmla="*/ 6949 w 16128"/>
                <a:gd name="T69" fmla="*/ 8595 h 13670"/>
                <a:gd name="T70" fmla="*/ 6330 w 16128"/>
                <a:gd name="T71" fmla="*/ 6984 h 13670"/>
                <a:gd name="T72" fmla="*/ 7769 w 16128"/>
                <a:gd name="T73" fmla="*/ 244 h 13670"/>
                <a:gd name="T74" fmla="*/ 4580 w 16128"/>
                <a:gd name="T75" fmla="*/ 1102 h 13670"/>
                <a:gd name="T76" fmla="*/ 2926 w 16128"/>
                <a:gd name="T77" fmla="*/ 1610 h 13670"/>
                <a:gd name="T78" fmla="*/ 2820 w 16128"/>
                <a:gd name="T79" fmla="*/ 1937 h 13670"/>
                <a:gd name="T80" fmla="*/ 3833 w 16128"/>
                <a:gd name="T81" fmla="*/ 2838 h 13670"/>
                <a:gd name="T82" fmla="*/ 5235 w 16128"/>
                <a:gd name="T83" fmla="*/ 3977 h 13670"/>
                <a:gd name="T84" fmla="*/ 6374 w 16128"/>
                <a:gd name="T85" fmla="*/ 4818 h 13670"/>
                <a:gd name="T86" fmla="*/ 7007 w 16128"/>
                <a:gd name="T87" fmla="*/ 4905 h 13670"/>
                <a:gd name="T88" fmla="*/ 8782 w 16128"/>
                <a:gd name="T89" fmla="*/ 4451 h 13670"/>
                <a:gd name="T90" fmla="*/ 11048 w 16128"/>
                <a:gd name="T91" fmla="*/ 3797 h 13670"/>
                <a:gd name="T92" fmla="*/ 12729 w 16128"/>
                <a:gd name="T93" fmla="*/ 3245 h 13670"/>
                <a:gd name="T94" fmla="*/ 12897 w 16128"/>
                <a:gd name="T95" fmla="*/ 2914 h 13670"/>
                <a:gd name="T96" fmla="*/ 12015 w 16128"/>
                <a:gd name="T97" fmla="*/ 2075 h 13670"/>
                <a:gd name="T98" fmla="*/ 10264 w 16128"/>
                <a:gd name="T99" fmla="*/ 587 h 13670"/>
                <a:gd name="T100" fmla="*/ 100 w 16128"/>
                <a:gd name="T101" fmla="*/ 4443 h 13670"/>
                <a:gd name="T102" fmla="*/ 1108 w 16128"/>
                <a:gd name="T103" fmla="*/ 5506 h 13670"/>
                <a:gd name="T104" fmla="*/ 2621 w 16128"/>
                <a:gd name="T105" fmla="*/ 6979 h 13670"/>
                <a:gd name="T106" fmla="*/ 3911 w 16128"/>
                <a:gd name="T107" fmla="*/ 8146 h 13670"/>
                <a:gd name="T108" fmla="*/ 4398 w 16128"/>
                <a:gd name="T109" fmla="*/ 8331 h 13670"/>
                <a:gd name="T110" fmla="*/ 4998 w 16128"/>
                <a:gd name="T111" fmla="*/ 7639 h 13670"/>
                <a:gd name="T112" fmla="*/ 6013 w 16128"/>
                <a:gd name="T113" fmla="*/ 6264 h 13670"/>
                <a:gd name="T114" fmla="*/ 2048 w 16128"/>
                <a:gd name="T115" fmla="*/ 2138 h 13670"/>
                <a:gd name="T116" fmla="*/ 871 w 16128"/>
                <a:gd name="T117" fmla="*/ 3303 h 13670"/>
                <a:gd name="T118" fmla="*/ 198 w 16128"/>
                <a:gd name="T119" fmla="*/ 4018 h 13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13670">
                  <a:moveTo>
                    <a:pt x="7951" y="9328"/>
                  </a:moveTo>
                  <a:lnTo>
                    <a:pt x="7990" y="9330"/>
                  </a:lnTo>
                  <a:lnTo>
                    <a:pt x="8072" y="9320"/>
                  </a:lnTo>
                  <a:lnTo>
                    <a:pt x="8193" y="9299"/>
                  </a:lnTo>
                  <a:lnTo>
                    <a:pt x="8349" y="9268"/>
                  </a:lnTo>
                  <a:lnTo>
                    <a:pt x="8540" y="9227"/>
                  </a:lnTo>
                  <a:lnTo>
                    <a:pt x="8761" y="9176"/>
                  </a:lnTo>
                  <a:lnTo>
                    <a:pt x="9008" y="9118"/>
                  </a:lnTo>
                  <a:lnTo>
                    <a:pt x="9283" y="9053"/>
                  </a:lnTo>
                  <a:lnTo>
                    <a:pt x="9579" y="8979"/>
                  </a:lnTo>
                  <a:lnTo>
                    <a:pt x="9895" y="8900"/>
                  </a:lnTo>
                  <a:lnTo>
                    <a:pt x="10226" y="8816"/>
                  </a:lnTo>
                  <a:lnTo>
                    <a:pt x="10573" y="8727"/>
                  </a:lnTo>
                  <a:lnTo>
                    <a:pt x="10931" y="8633"/>
                  </a:lnTo>
                  <a:lnTo>
                    <a:pt x="11296" y="8538"/>
                  </a:lnTo>
                  <a:lnTo>
                    <a:pt x="11668" y="8439"/>
                  </a:lnTo>
                  <a:lnTo>
                    <a:pt x="12042" y="8338"/>
                  </a:lnTo>
                  <a:lnTo>
                    <a:pt x="12416" y="8236"/>
                  </a:lnTo>
                  <a:lnTo>
                    <a:pt x="12786" y="8134"/>
                  </a:lnTo>
                  <a:lnTo>
                    <a:pt x="13151" y="8033"/>
                  </a:lnTo>
                  <a:lnTo>
                    <a:pt x="13509" y="7932"/>
                  </a:lnTo>
                  <a:lnTo>
                    <a:pt x="13855" y="7833"/>
                  </a:lnTo>
                  <a:lnTo>
                    <a:pt x="14187" y="7737"/>
                  </a:lnTo>
                  <a:lnTo>
                    <a:pt x="14502" y="7645"/>
                  </a:lnTo>
                  <a:lnTo>
                    <a:pt x="14797" y="7555"/>
                  </a:lnTo>
                  <a:lnTo>
                    <a:pt x="15071" y="7471"/>
                  </a:lnTo>
                  <a:lnTo>
                    <a:pt x="15319" y="7393"/>
                  </a:lnTo>
                  <a:lnTo>
                    <a:pt x="15538" y="7320"/>
                  </a:lnTo>
                  <a:lnTo>
                    <a:pt x="15727" y="7255"/>
                  </a:lnTo>
                  <a:lnTo>
                    <a:pt x="15883" y="7197"/>
                  </a:lnTo>
                  <a:lnTo>
                    <a:pt x="16002" y="7147"/>
                  </a:lnTo>
                  <a:lnTo>
                    <a:pt x="16083" y="7107"/>
                  </a:lnTo>
                  <a:lnTo>
                    <a:pt x="16120" y="7076"/>
                  </a:lnTo>
                  <a:lnTo>
                    <a:pt x="16128" y="7042"/>
                  </a:lnTo>
                  <a:lnTo>
                    <a:pt x="16119" y="6993"/>
                  </a:lnTo>
                  <a:lnTo>
                    <a:pt x="16095" y="6928"/>
                  </a:lnTo>
                  <a:lnTo>
                    <a:pt x="16056" y="6851"/>
                  </a:lnTo>
                  <a:lnTo>
                    <a:pt x="16005" y="6760"/>
                  </a:lnTo>
                  <a:lnTo>
                    <a:pt x="15942" y="6658"/>
                  </a:lnTo>
                  <a:lnTo>
                    <a:pt x="15867" y="6545"/>
                  </a:lnTo>
                  <a:lnTo>
                    <a:pt x="15781" y="6424"/>
                  </a:lnTo>
                  <a:lnTo>
                    <a:pt x="15688" y="6294"/>
                  </a:lnTo>
                  <a:lnTo>
                    <a:pt x="15586" y="6157"/>
                  </a:lnTo>
                  <a:lnTo>
                    <a:pt x="15477" y="6015"/>
                  </a:lnTo>
                  <a:lnTo>
                    <a:pt x="15363" y="5868"/>
                  </a:lnTo>
                  <a:lnTo>
                    <a:pt x="15243" y="5718"/>
                  </a:lnTo>
                  <a:lnTo>
                    <a:pt x="15120" y="5564"/>
                  </a:lnTo>
                  <a:lnTo>
                    <a:pt x="14995" y="5410"/>
                  </a:lnTo>
                  <a:lnTo>
                    <a:pt x="14868" y="5254"/>
                  </a:lnTo>
                  <a:lnTo>
                    <a:pt x="14740" y="5100"/>
                  </a:lnTo>
                  <a:lnTo>
                    <a:pt x="14613" y="4948"/>
                  </a:lnTo>
                  <a:lnTo>
                    <a:pt x="14487" y="4799"/>
                  </a:lnTo>
                  <a:lnTo>
                    <a:pt x="14364" y="4653"/>
                  </a:lnTo>
                  <a:lnTo>
                    <a:pt x="14131" y="4380"/>
                  </a:lnTo>
                  <a:lnTo>
                    <a:pt x="13920" y="4136"/>
                  </a:lnTo>
                  <a:lnTo>
                    <a:pt x="13743" y="3931"/>
                  </a:lnTo>
                  <a:lnTo>
                    <a:pt x="13605" y="3773"/>
                  </a:lnTo>
                  <a:lnTo>
                    <a:pt x="13516" y="3672"/>
                  </a:lnTo>
                  <a:lnTo>
                    <a:pt x="13485" y="3637"/>
                  </a:lnTo>
                  <a:lnTo>
                    <a:pt x="6465" y="5620"/>
                  </a:lnTo>
                  <a:lnTo>
                    <a:pt x="6480" y="5661"/>
                  </a:lnTo>
                  <a:lnTo>
                    <a:pt x="6522" y="5776"/>
                  </a:lnTo>
                  <a:lnTo>
                    <a:pt x="6586" y="5955"/>
                  </a:lnTo>
                  <a:lnTo>
                    <a:pt x="6671" y="6187"/>
                  </a:lnTo>
                  <a:lnTo>
                    <a:pt x="6773" y="6462"/>
                  </a:lnTo>
                  <a:lnTo>
                    <a:pt x="6886" y="6769"/>
                  </a:lnTo>
                  <a:lnTo>
                    <a:pt x="7010" y="7099"/>
                  </a:lnTo>
                  <a:lnTo>
                    <a:pt x="7139" y="7440"/>
                  </a:lnTo>
                  <a:lnTo>
                    <a:pt x="7203" y="7611"/>
                  </a:lnTo>
                  <a:lnTo>
                    <a:pt x="7269" y="7782"/>
                  </a:lnTo>
                  <a:lnTo>
                    <a:pt x="7334" y="7950"/>
                  </a:lnTo>
                  <a:lnTo>
                    <a:pt x="7399" y="8114"/>
                  </a:lnTo>
                  <a:lnTo>
                    <a:pt x="7462" y="8275"/>
                  </a:lnTo>
                  <a:lnTo>
                    <a:pt x="7524" y="8428"/>
                  </a:lnTo>
                  <a:lnTo>
                    <a:pt x="7583" y="8573"/>
                  </a:lnTo>
                  <a:lnTo>
                    <a:pt x="7640" y="8710"/>
                  </a:lnTo>
                  <a:lnTo>
                    <a:pt x="7694" y="8837"/>
                  </a:lnTo>
                  <a:lnTo>
                    <a:pt x="7744" y="8952"/>
                  </a:lnTo>
                  <a:lnTo>
                    <a:pt x="7791" y="9055"/>
                  </a:lnTo>
                  <a:lnTo>
                    <a:pt x="7834" y="9142"/>
                  </a:lnTo>
                  <a:lnTo>
                    <a:pt x="7871" y="9215"/>
                  </a:lnTo>
                  <a:lnTo>
                    <a:pt x="7904" y="9271"/>
                  </a:lnTo>
                  <a:lnTo>
                    <a:pt x="7931" y="9308"/>
                  </a:lnTo>
                  <a:lnTo>
                    <a:pt x="7951" y="9328"/>
                  </a:lnTo>
                  <a:close/>
                  <a:moveTo>
                    <a:pt x="6318" y="6950"/>
                  </a:moveTo>
                  <a:lnTo>
                    <a:pt x="6301" y="6976"/>
                  </a:lnTo>
                  <a:lnTo>
                    <a:pt x="6251" y="7047"/>
                  </a:lnTo>
                  <a:lnTo>
                    <a:pt x="6171" y="7159"/>
                  </a:lnTo>
                  <a:lnTo>
                    <a:pt x="6068" y="7304"/>
                  </a:lnTo>
                  <a:lnTo>
                    <a:pt x="5944" y="7476"/>
                  </a:lnTo>
                  <a:lnTo>
                    <a:pt x="5805" y="7668"/>
                  </a:lnTo>
                  <a:lnTo>
                    <a:pt x="5730" y="7770"/>
                  </a:lnTo>
                  <a:lnTo>
                    <a:pt x="5653" y="7873"/>
                  </a:lnTo>
                  <a:lnTo>
                    <a:pt x="5574" y="7979"/>
                  </a:lnTo>
                  <a:lnTo>
                    <a:pt x="5494" y="8086"/>
                  </a:lnTo>
                  <a:lnTo>
                    <a:pt x="5413" y="8193"/>
                  </a:lnTo>
                  <a:lnTo>
                    <a:pt x="5330" y="8299"/>
                  </a:lnTo>
                  <a:lnTo>
                    <a:pt x="5249" y="8403"/>
                  </a:lnTo>
                  <a:lnTo>
                    <a:pt x="5168" y="8504"/>
                  </a:lnTo>
                  <a:lnTo>
                    <a:pt x="5087" y="8603"/>
                  </a:lnTo>
                  <a:lnTo>
                    <a:pt x="5009" y="8698"/>
                  </a:lnTo>
                  <a:lnTo>
                    <a:pt x="4933" y="8787"/>
                  </a:lnTo>
                  <a:lnTo>
                    <a:pt x="4860" y="8871"/>
                  </a:lnTo>
                  <a:lnTo>
                    <a:pt x="4789" y="8949"/>
                  </a:lnTo>
                  <a:lnTo>
                    <a:pt x="4722" y="9018"/>
                  </a:lnTo>
                  <a:lnTo>
                    <a:pt x="4660" y="9080"/>
                  </a:lnTo>
                  <a:lnTo>
                    <a:pt x="4603" y="9133"/>
                  </a:lnTo>
                  <a:lnTo>
                    <a:pt x="4550" y="9175"/>
                  </a:lnTo>
                  <a:lnTo>
                    <a:pt x="4503" y="9208"/>
                  </a:lnTo>
                  <a:lnTo>
                    <a:pt x="4462" y="9229"/>
                  </a:lnTo>
                  <a:lnTo>
                    <a:pt x="4429" y="9237"/>
                  </a:lnTo>
                  <a:lnTo>
                    <a:pt x="4394" y="9233"/>
                  </a:lnTo>
                  <a:lnTo>
                    <a:pt x="4349" y="9216"/>
                  </a:lnTo>
                  <a:lnTo>
                    <a:pt x="4293" y="9187"/>
                  </a:lnTo>
                  <a:lnTo>
                    <a:pt x="4230" y="9146"/>
                  </a:lnTo>
                  <a:lnTo>
                    <a:pt x="4158" y="9095"/>
                  </a:lnTo>
                  <a:lnTo>
                    <a:pt x="4079" y="9035"/>
                  </a:lnTo>
                  <a:lnTo>
                    <a:pt x="3994" y="8967"/>
                  </a:lnTo>
                  <a:lnTo>
                    <a:pt x="3902" y="8890"/>
                  </a:lnTo>
                  <a:lnTo>
                    <a:pt x="3806" y="8807"/>
                  </a:lnTo>
                  <a:lnTo>
                    <a:pt x="3705" y="8718"/>
                  </a:lnTo>
                  <a:lnTo>
                    <a:pt x="3602" y="8623"/>
                  </a:lnTo>
                  <a:lnTo>
                    <a:pt x="3495" y="8524"/>
                  </a:lnTo>
                  <a:lnTo>
                    <a:pt x="3387" y="8422"/>
                  </a:lnTo>
                  <a:lnTo>
                    <a:pt x="3276" y="8317"/>
                  </a:lnTo>
                  <a:lnTo>
                    <a:pt x="3166" y="8210"/>
                  </a:lnTo>
                  <a:lnTo>
                    <a:pt x="3055" y="8103"/>
                  </a:lnTo>
                  <a:lnTo>
                    <a:pt x="2946" y="7995"/>
                  </a:lnTo>
                  <a:lnTo>
                    <a:pt x="2839" y="7889"/>
                  </a:lnTo>
                  <a:lnTo>
                    <a:pt x="2733" y="7783"/>
                  </a:lnTo>
                  <a:lnTo>
                    <a:pt x="2631" y="7680"/>
                  </a:lnTo>
                  <a:lnTo>
                    <a:pt x="2439" y="7485"/>
                  </a:lnTo>
                  <a:lnTo>
                    <a:pt x="2269" y="7311"/>
                  </a:lnTo>
                  <a:lnTo>
                    <a:pt x="2126" y="7163"/>
                  </a:lnTo>
                  <a:lnTo>
                    <a:pt x="2017" y="7049"/>
                  </a:lnTo>
                  <a:lnTo>
                    <a:pt x="1946" y="6977"/>
                  </a:lnTo>
                  <a:lnTo>
                    <a:pt x="1922" y="6950"/>
                  </a:lnTo>
                  <a:lnTo>
                    <a:pt x="1921" y="6978"/>
                  </a:lnTo>
                  <a:lnTo>
                    <a:pt x="1920" y="7055"/>
                  </a:lnTo>
                  <a:lnTo>
                    <a:pt x="1917" y="7176"/>
                  </a:lnTo>
                  <a:lnTo>
                    <a:pt x="1914" y="7334"/>
                  </a:lnTo>
                  <a:lnTo>
                    <a:pt x="1910" y="7522"/>
                  </a:lnTo>
                  <a:lnTo>
                    <a:pt x="1906" y="7732"/>
                  </a:lnTo>
                  <a:lnTo>
                    <a:pt x="1903" y="7958"/>
                  </a:lnTo>
                  <a:lnTo>
                    <a:pt x="1899" y="8194"/>
                  </a:lnTo>
                  <a:lnTo>
                    <a:pt x="1897" y="8432"/>
                  </a:lnTo>
                  <a:lnTo>
                    <a:pt x="1895" y="8666"/>
                  </a:lnTo>
                  <a:lnTo>
                    <a:pt x="1895" y="8888"/>
                  </a:lnTo>
                  <a:lnTo>
                    <a:pt x="1896" y="9092"/>
                  </a:lnTo>
                  <a:lnTo>
                    <a:pt x="1898" y="9186"/>
                  </a:lnTo>
                  <a:lnTo>
                    <a:pt x="1899" y="9271"/>
                  </a:lnTo>
                  <a:lnTo>
                    <a:pt x="1902" y="9349"/>
                  </a:lnTo>
                  <a:lnTo>
                    <a:pt x="1905" y="9418"/>
                  </a:lnTo>
                  <a:lnTo>
                    <a:pt x="1908" y="9478"/>
                  </a:lnTo>
                  <a:lnTo>
                    <a:pt x="1912" y="9526"/>
                  </a:lnTo>
                  <a:lnTo>
                    <a:pt x="1917" y="9564"/>
                  </a:lnTo>
                  <a:lnTo>
                    <a:pt x="1922" y="9590"/>
                  </a:lnTo>
                  <a:lnTo>
                    <a:pt x="1939" y="9619"/>
                  </a:lnTo>
                  <a:lnTo>
                    <a:pt x="1978" y="9668"/>
                  </a:lnTo>
                  <a:lnTo>
                    <a:pt x="2036" y="9736"/>
                  </a:lnTo>
                  <a:lnTo>
                    <a:pt x="2114" y="9820"/>
                  </a:lnTo>
                  <a:lnTo>
                    <a:pt x="2209" y="9920"/>
                  </a:lnTo>
                  <a:lnTo>
                    <a:pt x="2319" y="10035"/>
                  </a:lnTo>
                  <a:lnTo>
                    <a:pt x="2445" y="10163"/>
                  </a:lnTo>
                  <a:lnTo>
                    <a:pt x="2585" y="10301"/>
                  </a:lnTo>
                  <a:lnTo>
                    <a:pt x="2736" y="10451"/>
                  </a:lnTo>
                  <a:lnTo>
                    <a:pt x="2898" y="10609"/>
                  </a:lnTo>
                  <a:lnTo>
                    <a:pt x="3069" y="10776"/>
                  </a:lnTo>
                  <a:lnTo>
                    <a:pt x="3249" y="10948"/>
                  </a:lnTo>
                  <a:lnTo>
                    <a:pt x="3434" y="11125"/>
                  </a:lnTo>
                  <a:lnTo>
                    <a:pt x="3626" y="11307"/>
                  </a:lnTo>
                  <a:lnTo>
                    <a:pt x="3821" y="11490"/>
                  </a:lnTo>
                  <a:lnTo>
                    <a:pt x="4020" y="11675"/>
                  </a:lnTo>
                  <a:lnTo>
                    <a:pt x="4219" y="11858"/>
                  </a:lnTo>
                  <a:lnTo>
                    <a:pt x="4419" y="12040"/>
                  </a:lnTo>
                  <a:lnTo>
                    <a:pt x="4618" y="12220"/>
                  </a:lnTo>
                  <a:lnTo>
                    <a:pt x="4813" y="12395"/>
                  </a:lnTo>
                  <a:lnTo>
                    <a:pt x="5005" y="12563"/>
                  </a:lnTo>
                  <a:lnTo>
                    <a:pt x="5191" y="12726"/>
                  </a:lnTo>
                  <a:lnTo>
                    <a:pt x="5371" y="12880"/>
                  </a:lnTo>
                  <a:lnTo>
                    <a:pt x="5543" y="13024"/>
                  </a:lnTo>
                  <a:lnTo>
                    <a:pt x="5705" y="13157"/>
                  </a:lnTo>
                  <a:lnTo>
                    <a:pt x="5856" y="13278"/>
                  </a:lnTo>
                  <a:lnTo>
                    <a:pt x="5996" y="13385"/>
                  </a:lnTo>
                  <a:lnTo>
                    <a:pt x="6122" y="13478"/>
                  </a:lnTo>
                  <a:lnTo>
                    <a:pt x="6233" y="13553"/>
                  </a:lnTo>
                  <a:lnTo>
                    <a:pt x="6328" y="13612"/>
                  </a:lnTo>
                  <a:lnTo>
                    <a:pt x="6406" y="13650"/>
                  </a:lnTo>
                  <a:lnTo>
                    <a:pt x="6465" y="13669"/>
                  </a:lnTo>
                  <a:lnTo>
                    <a:pt x="6532" y="13670"/>
                  </a:lnTo>
                  <a:lnTo>
                    <a:pt x="6634" y="13659"/>
                  </a:lnTo>
                  <a:lnTo>
                    <a:pt x="6767" y="13636"/>
                  </a:lnTo>
                  <a:lnTo>
                    <a:pt x="6929" y="13603"/>
                  </a:lnTo>
                  <a:lnTo>
                    <a:pt x="7117" y="13560"/>
                  </a:lnTo>
                  <a:lnTo>
                    <a:pt x="7332" y="13508"/>
                  </a:lnTo>
                  <a:lnTo>
                    <a:pt x="7568" y="13447"/>
                  </a:lnTo>
                  <a:lnTo>
                    <a:pt x="7824" y="13379"/>
                  </a:lnTo>
                  <a:lnTo>
                    <a:pt x="8098" y="13304"/>
                  </a:lnTo>
                  <a:lnTo>
                    <a:pt x="8388" y="13223"/>
                  </a:lnTo>
                  <a:lnTo>
                    <a:pt x="8689" y="13137"/>
                  </a:lnTo>
                  <a:lnTo>
                    <a:pt x="9001" y="13046"/>
                  </a:lnTo>
                  <a:lnTo>
                    <a:pt x="9323" y="12951"/>
                  </a:lnTo>
                  <a:lnTo>
                    <a:pt x="9650" y="12854"/>
                  </a:lnTo>
                  <a:lnTo>
                    <a:pt x="9979" y="12755"/>
                  </a:lnTo>
                  <a:lnTo>
                    <a:pt x="10311" y="12654"/>
                  </a:lnTo>
                  <a:lnTo>
                    <a:pt x="10640" y="12552"/>
                  </a:lnTo>
                  <a:lnTo>
                    <a:pt x="10967" y="12451"/>
                  </a:lnTo>
                  <a:lnTo>
                    <a:pt x="11288" y="12351"/>
                  </a:lnTo>
                  <a:lnTo>
                    <a:pt x="11600" y="12252"/>
                  </a:lnTo>
                  <a:lnTo>
                    <a:pt x="11902" y="12156"/>
                  </a:lnTo>
                  <a:lnTo>
                    <a:pt x="12191" y="12064"/>
                  </a:lnTo>
                  <a:lnTo>
                    <a:pt x="12464" y="11975"/>
                  </a:lnTo>
                  <a:lnTo>
                    <a:pt x="12720" y="11891"/>
                  </a:lnTo>
                  <a:lnTo>
                    <a:pt x="12956" y="11813"/>
                  </a:lnTo>
                  <a:lnTo>
                    <a:pt x="13170" y="11741"/>
                  </a:lnTo>
                  <a:lnTo>
                    <a:pt x="13358" y="11677"/>
                  </a:lnTo>
                  <a:lnTo>
                    <a:pt x="13519" y="11619"/>
                  </a:lnTo>
                  <a:lnTo>
                    <a:pt x="13652" y="11572"/>
                  </a:lnTo>
                  <a:lnTo>
                    <a:pt x="13752" y="11534"/>
                  </a:lnTo>
                  <a:lnTo>
                    <a:pt x="13819" y="11505"/>
                  </a:lnTo>
                  <a:lnTo>
                    <a:pt x="13848" y="11488"/>
                  </a:lnTo>
                  <a:lnTo>
                    <a:pt x="13860" y="11468"/>
                  </a:lnTo>
                  <a:lnTo>
                    <a:pt x="13872" y="11431"/>
                  </a:lnTo>
                  <a:lnTo>
                    <a:pt x="13885" y="11379"/>
                  </a:lnTo>
                  <a:lnTo>
                    <a:pt x="13898" y="11313"/>
                  </a:lnTo>
                  <a:lnTo>
                    <a:pt x="13912" y="11232"/>
                  </a:lnTo>
                  <a:lnTo>
                    <a:pt x="13928" y="11141"/>
                  </a:lnTo>
                  <a:lnTo>
                    <a:pt x="13943" y="11038"/>
                  </a:lnTo>
                  <a:lnTo>
                    <a:pt x="13959" y="10925"/>
                  </a:lnTo>
                  <a:lnTo>
                    <a:pt x="13975" y="10803"/>
                  </a:lnTo>
                  <a:lnTo>
                    <a:pt x="13991" y="10674"/>
                  </a:lnTo>
                  <a:lnTo>
                    <a:pt x="14007" y="10539"/>
                  </a:lnTo>
                  <a:lnTo>
                    <a:pt x="14023" y="10398"/>
                  </a:lnTo>
                  <a:lnTo>
                    <a:pt x="14057" y="10105"/>
                  </a:lnTo>
                  <a:lnTo>
                    <a:pt x="14089" y="9803"/>
                  </a:lnTo>
                  <a:lnTo>
                    <a:pt x="14119" y="9504"/>
                  </a:lnTo>
                  <a:lnTo>
                    <a:pt x="14148" y="9215"/>
                  </a:lnTo>
                  <a:lnTo>
                    <a:pt x="14174" y="8946"/>
                  </a:lnTo>
                  <a:lnTo>
                    <a:pt x="14197" y="8705"/>
                  </a:lnTo>
                  <a:lnTo>
                    <a:pt x="14216" y="8501"/>
                  </a:lnTo>
                  <a:lnTo>
                    <a:pt x="14230" y="8345"/>
                  </a:lnTo>
                  <a:lnTo>
                    <a:pt x="14239" y="8245"/>
                  </a:lnTo>
                  <a:lnTo>
                    <a:pt x="14242" y="8209"/>
                  </a:lnTo>
                  <a:lnTo>
                    <a:pt x="14170" y="8230"/>
                  </a:lnTo>
                  <a:lnTo>
                    <a:pt x="13967" y="8290"/>
                  </a:lnTo>
                  <a:lnTo>
                    <a:pt x="13649" y="8382"/>
                  </a:lnTo>
                  <a:lnTo>
                    <a:pt x="13237" y="8502"/>
                  </a:lnTo>
                  <a:lnTo>
                    <a:pt x="12749" y="8644"/>
                  </a:lnTo>
                  <a:lnTo>
                    <a:pt x="12203" y="8802"/>
                  </a:lnTo>
                  <a:lnTo>
                    <a:pt x="11617" y="8969"/>
                  </a:lnTo>
                  <a:lnTo>
                    <a:pt x="11011" y="9141"/>
                  </a:lnTo>
                  <a:lnTo>
                    <a:pt x="10403" y="9314"/>
                  </a:lnTo>
                  <a:lnTo>
                    <a:pt x="9809" y="9479"/>
                  </a:lnTo>
                  <a:lnTo>
                    <a:pt x="9525" y="9556"/>
                  </a:lnTo>
                  <a:lnTo>
                    <a:pt x="9251" y="9632"/>
                  </a:lnTo>
                  <a:lnTo>
                    <a:pt x="8990" y="9702"/>
                  </a:lnTo>
                  <a:lnTo>
                    <a:pt x="8745" y="9767"/>
                  </a:lnTo>
                  <a:lnTo>
                    <a:pt x="8519" y="9826"/>
                  </a:lnTo>
                  <a:lnTo>
                    <a:pt x="8312" y="9879"/>
                  </a:lnTo>
                  <a:lnTo>
                    <a:pt x="8128" y="9924"/>
                  </a:lnTo>
                  <a:lnTo>
                    <a:pt x="7967" y="9962"/>
                  </a:lnTo>
                  <a:lnTo>
                    <a:pt x="7835" y="9991"/>
                  </a:lnTo>
                  <a:lnTo>
                    <a:pt x="7732" y="10010"/>
                  </a:lnTo>
                  <a:lnTo>
                    <a:pt x="7661" y="10019"/>
                  </a:lnTo>
                  <a:lnTo>
                    <a:pt x="7624" y="10018"/>
                  </a:lnTo>
                  <a:lnTo>
                    <a:pt x="7601" y="10002"/>
                  </a:lnTo>
                  <a:lnTo>
                    <a:pt x="7574" y="9970"/>
                  </a:lnTo>
                  <a:lnTo>
                    <a:pt x="7543" y="9923"/>
                  </a:lnTo>
                  <a:lnTo>
                    <a:pt x="7508" y="9863"/>
                  </a:lnTo>
                  <a:lnTo>
                    <a:pt x="7468" y="9789"/>
                  </a:lnTo>
                  <a:lnTo>
                    <a:pt x="7426" y="9705"/>
                  </a:lnTo>
                  <a:lnTo>
                    <a:pt x="7380" y="9609"/>
                  </a:lnTo>
                  <a:lnTo>
                    <a:pt x="7331" y="9504"/>
                  </a:lnTo>
                  <a:lnTo>
                    <a:pt x="7281" y="9391"/>
                  </a:lnTo>
                  <a:lnTo>
                    <a:pt x="7228" y="9270"/>
                  </a:lnTo>
                  <a:lnTo>
                    <a:pt x="7174" y="9143"/>
                  </a:lnTo>
                  <a:lnTo>
                    <a:pt x="7118" y="9011"/>
                  </a:lnTo>
                  <a:lnTo>
                    <a:pt x="7063" y="8875"/>
                  </a:lnTo>
                  <a:lnTo>
                    <a:pt x="7006" y="8736"/>
                  </a:lnTo>
                  <a:lnTo>
                    <a:pt x="6949" y="8595"/>
                  </a:lnTo>
                  <a:lnTo>
                    <a:pt x="6893" y="8454"/>
                  </a:lnTo>
                  <a:lnTo>
                    <a:pt x="6782" y="8172"/>
                  </a:lnTo>
                  <a:lnTo>
                    <a:pt x="6676" y="7900"/>
                  </a:lnTo>
                  <a:lnTo>
                    <a:pt x="6579" y="7646"/>
                  </a:lnTo>
                  <a:lnTo>
                    <a:pt x="6493" y="7418"/>
                  </a:lnTo>
                  <a:lnTo>
                    <a:pt x="6421" y="7227"/>
                  </a:lnTo>
                  <a:lnTo>
                    <a:pt x="6366" y="7078"/>
                  </a:lnTo>
                  <a:lnTo>
                    <a:pt x="6330" y="6984"/>
                  </a:lnTo>
                  <a:lnTo>
                    <a:pt x="6318" y="6950"/>
                  </a:lnTo>
                  <a:close/>
                  <a:moveTo>
                    <a:pt x="9742" y="156"/>
                  </a:moveTo>
                  <a:lnTo>
                    <a:pt x="9130" y="3375"/>
                  </a:lnTo>
                  <a:lnTo>
                    <a:pt x="8713" y="0"/>
                  </a:lnTo>
                  <a:lnTo>
                    <a:pt x="8645" y="17"/>
                  </a:lnTo>
                  <a:lnTo>
                    <a:pt x="8453" y="67"/>
                  </a:lnTo>
                  <a:lnTo>
                    <a:pt x="8155" y="144"/>
                  </a:lnTo>
                  <a:lnTo>
                    <a:pt x="7769" y="244"/>
                  </a:lnTo>
                  <a:lnTo>
                    <a:pt x="7311" y="364"/>
                  </a:lnTo>
                  <a:lnTo>
                    <a:pt x="6800" y="499"/>
                  </a:lnTo>
                  <a:lnTo>
                    <a:pt x="6255" y="644"/>
                  </a:lnTo>
                  <a:lnTo>
                    <a:pt x="5690" y="796"/>
                  </a:lnTo>
                  <a:lnTo>
                    <a:pt x="5408" y="873"/>
                  </a:lnTo>
                  <a:lnTo>
                    <a:pt x="5127" y="950"/>
                  </a:lnTo>
                  <a:lnTo>
                    <a:pt x="4850" y="1027"/>
                  </a:lnTo>
                  <a:lnTo>
                    <a:pt x="4580" y="1102"/>
                  </a:lnTo>
                  <a:lnTo>
                    <a:pt x="4319" y="1177"/>
                  </a:lnTo>
                  <a:lnTo>
                    <a:pt x="4069" y="1250"/>
                  </a:lnTo>
                  <a:lnTo>
                    <a:pt x="3833" y="1319"/>
                  </a:lnTo>
                  <a:lnTo>
                    <a:pt x="3612" y="1386"/>
                  </a:lnTo>
                  <a:lnTo>
                    <a:pt x="3408" y="1448"/>
                  </a:lnTo>
                  <a:lnTo>
                    <a:pt x="3225" y="1508"/>
                  </a:lnTo>
                  <a:lnTo>
                    <a:pt x="3063" y="1562"/>
                  </a:lnTo>
                  <a:lnTo>
                    <a:pt x="2926" y="1610"/>
                  </a:lnTo>
                  <a:lnTo>
                    <a:pt x="2815" y="1654"/>
                  </a:lnTo>
                  <a:lnTo>
                    <a:pt x="2734" y="1690"/>
                  </a:lnTo>
                  <a:lnTo>
                    <a:pt x="2682" y="1720"/>
                  </a:lnTo>
                  <a:lnTo>
                    <a:pt x="2665" y="1743"/>
                  </a:lnTo>
                  <a:lnTo>
                    <a:pt x="2675" y="1770"/>
                  </a:lnTo>
                  <a:lnTo>
                    <a:pt x="2705" y="1812"/>
                  </a:lnTo>
                  <a:lnTo>
                    <a:pt x="2754" y="1868"/>
                  </a:lnTo>
                  <a:lnTo>
                    <a:pt x="2820" y="1937"/>
                  </a:lnTo>
                  <a:lnTo>
                    <a:pt x="2904" y="2019"/>
                  </a:lnTo>
                  <a:lnTo>
                    <a:pt x="3002" y="2111"/>
                  </a:lnTo>
                  <a:lnTo>
                    <a:pt x="3114" y="2213"/>
                  </a:lnTo>
                  <a:lnTo>
                    <a:pt x="3238" y="2325"/>
                  </a:lnTo>
                  <a:lnTo>
                    <a:pt x="3373" y="2444"/>
                  </a:lnTo>
                  <a:lnTo>
                    <a:pt x="3518" y="2570"/>
                  </a:lnTo>
                  <a:lnTo>
                    <a:pt x="3672" y="2702"/>
                  </a:lnTo>
                  <a:lnTo>
                    <a:pt x="3833" y="2838"/>
                  </a:lnTo>
                  <a:lnTo>
                    <a:pt x="4001" y="2978"/>
                  </a:lnTo>
                  <a:lnTo>
                    <a:pt x="4172" y="3121"/>
                  </a:lnTo>
                  <a:lnTo>
                    <a:pt x="4349" y="3265"/>
                  </a:lnTo>
                  <a:lnTo>
                    <a:pt x="4526" y="3410"/>
                  </a:lnTo>
                  <a:lnTo>
                    <a:pt x="4705" y="3555"/>
                  </a:lnTo>
                  <a:lnTo>
                    <a:pt x="4884" y="3698"/>
                  </a:lnTo>
                  <a:lnTo>
                    <a:pt x="5061" y="3839"/>
                  </a:lnTo>
                  <a:lnTo>
                    <a:pt x="5235" y="3977"/>
                  </a:lnTo>
                  <a:lnTo>
                    <a:pt x="5405" y="4109"/>
                  </a:lnTo>
                  <a:lnTo>
                    <a:pt x="5570" y="4236"/>
                  </a:lnTo>
                  <a:lnTo>
                    <a:pt x="5727" y="4355"/>
                  </a:lnTo>
                  <a:lnTo>
                    <a:pt x="5878" y="4467"/>
                  </a:lnTo>
                  <a:lnTo>
                    <a:pt x="6019" y="4571"/>
                  </a:lnTo>
                  <a:lnTo>
                    <a:pt x="6150" y="4665"/>
                  </a:lnTo>
                  <a:lnTo>
                    <a:pt x="6268" y="4747"/>
                  </a:lnTo>
                  <a:lnTo>
                    <a:pt x="6374" y="4818"/>
                  </a:lnTo>
                  <a:lnTo>
                    <a:pt x="6465" y="4875"/>
                  </a:lnTo>
                  <a:lnTo>
                    <a:pt x="6541" y="4920"/>
                  </a:lnTo>
                  <a:lnTo>
                    <a:pt x="6600" y="4948"/>
                  </a:lnTo>
                  <a:lnTo>
                    <a:pt x="6641" y="4961"/>
                  </a:lnTo>
                  <a:lnTo>
                    <a:pt x="6688" y="4961"/>
                  </a:lnTo>
                  <a:lnTo>
                    <a:pt x="6767" y="4951"/>
                  </a:lnTo>
                  <a:lnTo>
                    <a:pt x="6874" y="4932"/>
                  </a:lnTo>
                  <a:lnTo>
                    <a:pt x="7007" y="4905"/>
                  </a:lnTo>
                  <a:lnTo>
                    <a:pt x="7165" y="4869"/>
                  </a:lnTo>
                  <a:lnTo>
                    <a:pt x="7345" y="4826"/>
                  </a:lnTo>
                  <a:lnTo>
                    <a:pt x="7546" y="4777"/>
                  </a:lnTo>
                  <a:lnTo>
                    <a:pt x="7766" y="4721"/>
                  </a:lnTo>
                  <a:lnTo>
                    <a:pt x="8000" y="4661"/>
                  </a:lnTo>
                  <a:lnTo>
                    <a:pt x="8249" y="4595"/>
                  </a:lnTo>
                  <a:lnTo>
                    <a:pt x="8511" y="4525"/>
                  </a:lnTo>
                  <a:lnTo>
                    <a:pt x="8782" y="4451"/>
                  </a:lnTo>
                  <a:lnTo>
                    <a:pt x="9060" y="4374"/>
                  </a:lnTo>
                  <a:lnTo>
                    <a:pt x="9344" y="4294"/>
                  </a:lnTo>
                  <a:lnTo>
                    <a:pt x="9631" y="4213"/>
                  </a:lnTo>
                  <a:lnTo>
                    <a:pt x="9921" y="4130"/>
                  </a:lnTo>
                  <a:lnTo>
                    <a:pt x="10209" y="4046"/>
                  </a:lnTo>
                  <a:lnTo>
                    <a:pt x="10494" y="3962"/>
                  </a:lnTo>
                  <a:lnTo>
                    <a:pt x="10775" y="3880"/>
                  </a:lnTo>
                  <a:lnTo>
                    <a:pt x="11048" y="3797"/>
                  </a:lnTo>
                  <a:lnTo>
                    <a:pt x="11313" y="3717"/>
                  </a:lnTo>
                  <a:lnTo>
                    <a:pt x="11566" y="3638"/>
                  </a:lnTo>
                  <a:lnTo>
                    <a:pt x="11805" y="3561"/>
                  </a:lnTo>
                  <a:lnTo>
                    <a:pt x="12029" y="3490"/>
                  </a:lnTo>
                  <a:lnTo>
                    <a:pt x="12236" y="3421"/>
                  </a:lnTo>
                  <a:lnTo>
                    <a:pt x="12423" y="3357"/>
                  </a:lnTo>
                  <a:lnTo>
                    <a:pt x="12588" y="3298"/>
                  </a:lnTo>
                  <a:lnTo>
                    <a:pt x="12729" y="3245"/>
                  </a:lnTo>
                  <a:lnTo>
                    <a:pt x="12845" y="3199"/>
                  </a:lnTo>
                  <a:lnTo>
                    <a:pt x="12932" y="3159"/>
                  </a:lnTo>
                  <a:lnTo>
                    <a:pt x="12989" y="3127"/>
                  </a:lnTo>
                  <a:lnTo>
                    <a:pt x="13013" y="3103"/>
                  </a:lnTo>
                  <a:lnTo>
                    <a:pt x="13011" y="3076"/>
                  </a:lnTo>
                  <a:lnTo>
                    <a:pt x="12991" y="3034"/>
                  </a:lnTo>
                  <a:lnTo>
                    <a:pt x="12952" y="2980"/>
                  </a:lnTo>
                  <a:lnTo>
                    <a:pt x="12897" y="2914"/>
                  </a:lnTo>
                  <a:lnTo>
                    <a:pt x="12827" y="2837"/>
                  </a:lnTo>
                  <a:lnTo>
                    <a:pt x="12743" y="2750"/>
                  </a:lnTo>
                  <a:lnTo>
                    <a:pt x="12646" y="2654"/>
                  </a:lnTo>
                  <a:lnTo>
                    <a:pt x="12538" y="2551"/>
                  </a:lnTo>
                  <a:lnTo>
                    <a:pt x="12420" y="2441"/>
                  </a:lnTo>
                  <a:lnTo>
                    <a:pt x="12292" y="2324"/>
                  </a:lnTo>
                  <a:lnTo>
                    <a:pt x="12156" y="2202"/>
                  </a:lnTo>
                  <a:lnTo>
                    <a:pt x="12015" y="2075"/>
                  </a:lnTo>
                  <a:lnTo>
                    <a:pt x="11868" y="1946"/>
                  </a:lnTo>
                  <a:lnTo>
                    <a:pt x="11718" y="1815"/>
                  </a:lnTo>
                  <a:lnTo>
                    <a:pt x="11565" y="1682"/>
                  </a:lnTo>
                  <a:lnTo>
                    <a:pt x="11410" y="1548"/>
                  </a:lnTo>
                  <a:lnTo>
                    <a:pt x="11100" y="1285"/>
                  </a:lnTo>
                  <a:lnTo>
                    <a:pt x="10800" y="1032"/>
                  </a:lnTo>
                  <a:lnTo>
                    <a:pt x="10517" y="796"/>
                  </a:lnTo>
                  <a:lnTo>
                    <a:pt x="10264" y="587"/>
                  </a:lnTo>
                  <a:lnTo>
                    <a:pt x="10051" y="410"/>
                  </a:lnTo>
                  <a:lnTo>
                    <a:pt x="9885" y="274"/>
                  </a:lnTo>
                  <a:lnTo>
                    <a:pt x="9780" y="187"/>
                  </a:lnTo>
                  <a:lnTo>
                    <a:pt x="9742" y="156"/>
                  </a:lnTo>
                  <a:close/>
                  <a:moveTo>
                    <a:pt x="0" y="4296"/>
                  </a:moveTo>
                  <a:lnTo>
                    <a:pt x="12" y="4325"/>
                  </a:lnTo>
                  <a:lnTo>
                    <a:pt x="45" y="4375"/>
                  </a:lnTo>
                  <a:lnTo>
                    <a:pt x="100" y="4443"/>
                  </a:lnTo>
                  <a:lnTo>
                    <a:pt x="173" y="4529"/>
                  </a:lnTo>
                  <a:lnTo>
                    <a:pt x="264" y="4632"/>
                  </a:lnTo>
                  <a:lnTo>
                    <a:pt x="372" y="4748"/>
                  </a:lnTo>
                  <a:lnTo>
                    <a:pt x="495" y="4878"/>
                  </a:lnTo>
                  <a:lnTo>
                    <a:pt x="631" y="5022"/>
                  </a:lnTo>
                  <a:lnTo>
                    <a:pt x="780" y="5174"/>
                  </a:lnTo>
                  <a:lnTo>
                    <a:pt x="939" y="5336"/>
                  </a:lnTo>
                  <a:lnTo>
                    <a:pt x="1108" y="5506"/>
                  </a:lnTo>
                  <a:lnTo>
                    <a:pt x="1284" y="5683"/>
                  </a:lnTo>
                  <a:lnTo>
                    <a:pt x="1467" y="5864"/>
                  </a:lnTo>
                  <a:lnTo>
                    <a:pt x="1655" y="6048"/>
                  </a:lnTo>
                  <a:lnTo>
                    <a:pt x="1847" y="6236"/>
                  </a:lnTo>
                  <a:lnTo>
                    <a:pt x="2040" y="6424"/>
                  </a:lnTo>
                  <a:lnTo>
                    <a:pt x="2235" y="6612"/>
                  </a:lnTo>
                  <a:lnTo>
                    <a:pt x="2429" y="6797"/>
                  </a:lnTo>
                  <a:lnTo>
                    <a:pt x="2621" y="6979"/>
                  </a:lnTo>
                  <a:lnTo>
                    <a:pt x="2809" y="7156"/>
                  </a:lnTo>
                  <a:lnTo>
                    <a:pt x="2993" y="7327"/>
                  </a:lnTo>
                  <a:lnTo>
                    <a:pt x="3170" y="7491"/>
                  </a:lnTo>
                  <a:lnTo>
                    <a:pt x="3340" y="7645"/>
                  </a:lnTo>
                  <a:lnTo>
                    <a:pt x="3500" y="7789"/>
                  </a:lnTo>
                  <a:lnTo>
                    <a:pt x="3649" y="7922"/>
                  </a:lnTo>
                  <a:lnTo>
                    <a:pt x="3787" y="8041"/>
                  </a:lnTo>
                  <a:lnTo>
                    <a:pt x="3911" y="8146"/>
                  </a:lnTo>
                  <a:lnTo>
                    <a:pt x="4021" y="8234"/>
                  </a:lnTo>
                  <a:lnTo>
                    <a:pt x="4114" y="8305"/>
                  </a:lnTo>
                  <a:lnTo>
                    <a:pt x="4189" y="8357"/>
                  </a:lnTo>
                  <a:lnTo>
                    <a:pt x="4246" y="8390"/>
                  </a:lnTo>
                  <a:lnTo>
                    <a:pt x="4282" y="8401"/>
                  </a:lnTo>
                  <a:lnTo>
                    <a:pt x="4311" y="8392"/>
                  </a:lnTo>
                  <a:lnTo>
                    <a:pt x="4351" y="8368"/>
                  </a:lnTo>
                  <a:lnTo>
                    <a:pt x="4398" y="8331"/>
                  </a:lnTo>
                  <a:lnTo>
                    <a:pt x="4452" y="8280"/>
                  </a:lnTo>
                  <a:lnTo>
                    <a:pt x="4514" y="8217"/>
                  </a:lnTo>
                  <a:lnTo>
                    <a:pt x="4582" y="8143"/>
                  </a:lnTo>
                  <a:lnTo>
                    <a:pt x="4657" y="8058"/>
                  </a:lnTo>
                  <a:lnTo>
                    <a:pt x="4736" y="7964"/>
                  </a:lnTo>
                  <a:lnTo>
                    <a:pt x="4819" y="7862"/>
                  </a:lnTo>
                  <a:lnTo>
                    <a:pt x="4907" y="7754"/>
                  </a:lnTo>
                  <a:lnTo>
                    <a:pt x="4998" y="7639"/>
                  </a:lnTo>
                  <a:lnTo>
                    <a:pt x="5090" y="7519"/>
                  </a:lnTo>
                  <a:lnTo>
                    <a:pt x="5185" y="7395"/>
                  </a:lnTo>
                  <a:lnTo>
                    <a:pt x="5281" y="7268"/>
                  </a:lnTo>
                  <a:lnTo>
                    <a:pt x="5378" y="7139"/>
                  </a:lnTo>
                  <a:lnTo>
                    <a:pt x="5474" y="7009"/>
                  </a:lnTo>
                  <a:lnTo>
                    <a:pt x="5664" y="6750"/>
                  </a:lnTo>
                  <a:lnTo>
                    <a:pt x="5845" y="6499"/>
                  </a:lnTo>
                  <a:lnTo>
                    <a:pt x="6013" y="6264"/>
                  </a:lnTo>
                  <a:lnTo>
                    <a:pt x="6162" y="6055"/>
                  </a:lnTo>
                  <a:lnTo>
                    <a:pt x="6287" y="5877"/>
                  </a:lnTo>
                  <a:lnTo>
                    <a:pt x="6383" y="5740"/>
                  </a:lnTo>
                  <a:lnTo>
                    <a:pt x="6444" y="5652"/>
                  </a:lnTo>
                  <a:lnTo>
                    <a:pt x="6465" y="5621"/>
                  </a:lnTo>
                  <a:lnTo>
                    <a:pt x="2140" y="2050"/>
                  </a:lnTo>
                  <a:lnTo>
                    <a:pt x="2116" y="2073"/>
                  </a:lnTo>
                  <a:lnTo>
                    <a:pt x="2048" y="2138"/>
                  </a:lnTo>
                  <a:lnTo>
                    <a:pt x="1942" y="2241"/>
                  </a:lnTo>
                  <a:lnTo>
                    <a:pt x="1805" y="2374"/>
                  </a:lnTo>
                  <a:lnTo>
                    <a:pt x="1644" y="2532"/>
                  </a:lnTo>
                  <a:lnTo>
                    <a:pt x="1463" y="2710"/>
                  </a:lnTo>
                  <a:lnTo>
                    <a:pt x="1270" y="2901"/>
                  </a:lnTo>
                  <a:lnTo>
                    <a:pt x="1070" y="3101"/>
                  </a:lnTo>
                  <a:lnTo>
                    <a:pt x="970" y="3203"/>
                  </a:lnTo>
                  <a:lnTo>
                    <a:pt x="871" y="3303"/>
                  </a:lnTo>
                  <a:lnTo>
                    <a:pt x="773" y="3403"/>
                  </a:lnTo>
                  <a:lnTo>
                    <a:pt x="677" y="3502"/>
                  </a:lnTo>
                  <a:lnTo>
                    <a:pt x="585" y="3598"/>
                  </a:lnTo>
                  <a:lnTo>
                    <a:pt x="496" y="3690"/>
                  </a:lnTo>
                  <a:lnTo>
                    <a:pt x="412" y="3780"/>
                  </a:lnTo>
                  <a:lnTo>
                    <a:pt x="335" y="3865"/>
                  </a:lnTo>
                  <a:lnTo>
                    <a:pt x="262" y="3944"/>
                  </a:lnTo>
                  <a:lnTo>
                    <a:pt x="198" y="4018"/>
                  </a:lnTo>
                  <a:lnTo>
                    <a:pt x="140" y="4085"/>
                  </a:lnTo>
                  <a:lnTo>
                    <a:pt x="92" y="4145"/>
                  </a:lnTo>
                  <a:lnTo>
                    <a:pt x="53" y="4196"/>
                  </a:lnTo>
                  <a:lnTo>
                    <a:pt x="24" y="4240"/>
                  </a:lnTo>
                  <a:lnTo>
                    <a:pt x="6" y="4273"/>
                  </a:lnTo>
                  <a:lnTo>
                    <a:pt x="0" y="429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661" name="Group 6">
            <a:extLst>
              <a:ext uri="{FF2B5EF4-FFF2-40B4-BE49-F238E27FC236}">
                <a16:creationId xmlns:a16="http://schemas.microsoft.com/office/drawing/2014/main" id="{C1BCF30F-9469-A7D7-A8AE-88BC03ED0917}"/>
              </a:ext>
            </a:extLst>
          </p:cNvPr>
          <p:cNvGrpSpPr/>
          <p:nvPr/>
        </p:nvGrpSpPr>
        <p:grpSpPr>
          <a:xfrm>
            <a:off x="1004985" y="3967446"/>
            <a:ext cx="4777805" cy="923330"/>
            <a:chOff x="842579" y="4855507"/>
            <a:chExt cx="4777803" cy="923330"/>
          </a:xfrm>
        </p:grpSpPr>
        <p:sp>
          <p:nvSpPr>
            <p:cNvPr id="662" name="TextBox 204">
              <a:extLst>
                <a:ext uri="{FF2B5EF4-FFF2-40B4-BE49-F238E27FC236}">
                  <a16:creationId xmlns:a16="http://schemas.microsoft.com/office/drawing/2014/main" id="{3376AF04-B461-7890-3E8E-856183042E09}"/>
                </a:ext>
              </a:extLst>
            </p:cNvPr>
            <p:cNvSpPr txBox="1"/>
            <p:nvPr/>
          </p:nvSpPr>
          <p:spPr>
            <a:xfrm>
              <a:off x="4887489" y="4855507"/>
              <a:ext cx="7328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prstClr val="white"/>
                  </a:solidFill>
                  <a:effectLst/>
                  <a:uLnTx/>
                  <a:uFillTx/>
                  <a:latin typeface="Bebas Neue" panose="020B0606020202050201" pitchFamily="34" charset="0"/>
                </a:rPr>
                <a:t>03</a:t>
              </a:r>
            </a:p>
          </p:txBody>
        </p:sp>
        <p:sp>
          <p:nvSpPr>
            <p:cNvPr id="663" name="Freeform 61">
              <a:extLst>
                <a:ext uri="{FF2B5EF4-FFF2-40B4-BE49-F238E27FC236}">
                  <a16:creationId xmlns:a16="http://schemas.microsoft.com/office/drawing/2014/main" id="{13DFC946-EF86-892E-666F-37FC9F3D2F2F}"/>
                </a:ext>
              </a:extLst>
            </p:cNvPr>
            <p:cNvSpPr>
              <a:spLocks noEditPoints="1"/>
            </p:cNvSpPr>
            <p:nvPr/>
          </p:nvSpPr>
          <p:spPr bwMode="auto">
            <a:xfrm>
              <a:off x="842579" y="4996402"/>
              <a:ext cx="478104" cy="571937"/>
            </a:xfrm>
            <a:custGeom>
              <a:avLst/>
              <a:gdLst>
                <a:gd name="T0" fmla="*/ 7458 w 13481"/>
                <a:gd name="T1" fmla="*/ 5717 h 16128"/>
                <a:gd name="T2" fmla="*/ 6677 w 13481"/>
                <a:gd name="T3" fmla="*/ 6089 h 16128"/>
                <a:gd name="T4" fmla="*/ 5884 w 13481"/>
                <a:gd name="T5" fmla="*/ 5855 h 16128"/>
                <a:gd name="T6" fmla="*/ 5440 w 13481"/>
                <a:gd name="T7" fmla="*/ 5123 h 16128"/>
                <a:gd name="T8" fmla="*/ 5489 w 13481"/>
                <a:gd name="T9" fmla="*/ 4152 h 16128"/>
                <a:gd name="T10" fmla="*/ 6025 w 13481"/>
                <a:gd name="T11" fmla="*/ 3337 h 16128"/>
                <a:gd name="T12" fmla="*/ 6818 w 13481"/>
                <a:gd name="T13" fmla="*/ 3007 h 16128"/>
                <a:gd name="T14" fmla="*/ 7596 w 13481"/>
                <a:gd name="T15" fmla="*/ 3287 h 16128"/>
                <a:gd name="T16" fmla="*/ 8005 w 13481"/>
                <a:gd name="T17" fmla="*/ 4049 h 16128"/>
                <a:gd name="T18" fmla="*/ 7814 w 13481"/>
                <a:gd name="T19" fmla="*/ 9534 h 16128"/>
                <a:gd name="T20" fmla="*/ 7184 w 13481"/>
                <a:gd name="T21" fmla="*/ 10502 h 16128"/>
                <a:gd name="T22" fmla="*/ 6263 w 13481"/>
                <a:gd name="T23" fmla="*/ 10903 h 16128"/>
                <a:gd name="T24" fmla="*/ 5365 w 13481"/>
                <a:gd name="T25" fmla="*/ 10579 h 16128"/>
                <a:gd name="T26" fmla="*/ 4900 w 13481"/>
                <a:gd name="T27" fmla="*/ 9682 h 16128"/>
                <a:gd name="T28" fmla="*/ 5016 w 13481"/>
                <a:gd name="T29" fmla="*/ 8521 h 16128"/>
                <a:gd name="T30" fmla="*/ 5678 w 13481"/>
                <a:gd name="T31" fmla="*/ 7586 h 16128"/>
                <a:gd name="T32" fmla="*/ 6611 w 13481"/>
                <a:gd name="T33" fmla="*/ 7236 h 16128"/>
                <a:gd name="T34" fmla="*/ 7487 w 13481"/>
                <a:gd name="T35" fmla="*/ 7614 h 16128"/>
                <a:gd name="T36" fmla="*/ 7912 w 13481"/>
                <a:gd name="T37" fmla="*/ 8545 h 16128"/>
                <a:gd name="T38" fmla="*/ 7133 w 13481"/>
                <a:gd name="T39" fmla="*/ 13577 h 16128"/>
                <a:gd name="T40" fmla="*/ 6660 w 13481"/>
                <a:gd name="T41" fmla="*/ 14210 h 16128"/>
                <a:gd name="T42" fmla="*/ 5977 w 13481"/>
                <a:gd name="T43" fmla="*/ 14435 h 16128"/>
                <a:gd name="T44" fmla="*/ 5319 w 13481"/>
                <a:gd name="T45" fmla="*/ 14156 h 16128"/>
                <a:gd name="T46" fmla="*/ 4987 w 13481"/>
                <a:gd name="T47" fmla="*/ 13508 h 16128"/>
                <a:gd name="T48" fmla="*/ 5087 w 13481"/>
                <a:gd name="T49" fmla="*/ 12707 h 16128"/>
                <a:gd name="T50" fmla="*/ 5583 w 13481"/>
                <a:gd name="T51" fmla="*/ 12101 h 16128"/>
                <a:gd name="T52" fmla="*/ 6275 w 13481"/>
                <a:gd name="T53" fmla="*/ 11913 h 16128"/>
                <a:gd name="T54" fmla="*/ 6915 w 13481"/>
                <a:gd name="T55" fmla="*/ 12227 h 16128"/>
                <a:gd name="T56" fmla="*/ 7217 w 13481"/>
                <a:gd name="T57" fmla="*/ 12895 h 16128"/>
                <a:gd name="T58" fmla="*/ 10677 w 13481"/>
                <a:gd name="T59" fmla="*/ 8424 h 16128"/>
                <a:gd name="T60" fmla="*/ 10759 w 13481"/>
                <a:gd name="T61" fmla="*/ 7474 h 16128"/>
                <a:gd name="T62" fmla="*/ 10075 w 13481"/>
                <a:gd name="T63" fmla="*/ 3513 h 16128"/>
                <a:gd name="T64" fmla="*/ 8247 w 13481"/>
                <a:gd name="T65" fmla="*/ 513 h 16128"/>
                <a:gd name="T66" fmla="*/ 5844 w 13481"/>
                <a:gd name="T67" fmla="*/ 408 h 16128"/>
                <a:gd name="T68" fmla="*/ 3622 w 13481"/>
                <a:gd name="T69" fmla="*/ 3372 h 16128"/>
                <a:gd name="T70" fmla="*/ 2677 w 13481"/>
                <a:gd name="T71" fmla="*/ 7524 h 16128"/>
                <a:gd name="T72" fmla="*/ 2724 w 13481"/>
                <a:gd name="T73" fmla="*/ 8852 h 16128"/>
                <a:gd name="T74" fmla="*/ 253 w 13481"/>
                <a:gd name="T75" fmla="*/ 11570 h 16128"/>
                <a:gd name="T76" fmla="*/ 312 w 13481"/>
                <a:gd name="T77" fmla="*/ 14903 h 16128"/>
                <a:gd name="T78" fmla="*/ 931 w 13481"/>
                <a:gd name="T79" fmla="*/ 15942 h 16128"/>
                <a:gd name="T80" fmla="*/ 1802 w 13481"/>
                <a:gd name="T81" fmla="*/ 15953 h 16128"/>
                <a:gd name="T82" fmla="*/ 2524 w 13481"/>
                <a:gd name="T83" fmla="*/ 15825 h 16128"/>
                <a:gd name="T84" fmla="*/ 2313 w 13481"/>
                <a:gd name="T85" fmla="*/ 14796 h 16128"/>
                <a:gd name="T86" fmla="*/ 2531 w 13481"/>
                <a:gd name="T87" fmla="*/ 12936 h 16128"/>
                <a:gd name="T88" fmla="*/ 3679 w 13481"/>
                <a:gd name="T89" fmla="*/ 13497 h 16128"/>
                <a:gd name="T90" fmla="*/ 4480 w 13481"/>
                <a:gd name="T91" fmla="*/ 15281 h 16128"/>
                <a:gd name="T92" fmla="*/ 4986 w 13481"/>
                <a:gd name="T93" fmla="*/ 15958 h 16128"/>
                <a:gd name="T94" fmla="*/ 5816 w 13481"/>
                <a:gd name="T95" fmla="*/ 16088 h 16128"/>
                <a:gd name="T96" fmla="*/ 6801 w 13481"/>
                <a:gd name="T97" fmla="*/ 15971 h 16128"/>
                <a:gd name="T98" fmla="*/ 7380 w 13481"/>
                <a:gd name="T99" fmla="*/ 15472 h 16128"/>
                <a:gd name="T100" fmla="*/ 8410 w 13481"/>
                <a:gd name="T101" fmla="*/ 13964 h 16128"/>
                <a:gd name="T102" fmla="*/ 9604 w 13481"/>
                <a:gd name="T103" fmla="*/ 12337 h 16128"/>
                <a:gd name="T104" fmla="*/ 9805 w 13481"/>
                <a:gd name="T105" fmla="*/ 14217 h 16128"/>
                <a:gd name="T106" fmla="*/ 9488 w 13481"/>
                <a:gd name="T107" fmla="*/ 15736 h 16128"/>
                <a:gd name="T108" fmla="*/ 10026 w 13481"/>
                <a:gd name="T109" fmla="*/ 16013 h 16128"/>
                <a:gd name="T110" fmla="*/ 10968 w 13481"/>
                <a:gd name="T111" fmla="*/ 16128 h 16128"/>
                <a:gd name="T112" fmla="*/ 11800 w 13481"/>
                <a:gd name="T113" fmla="*/ 15643 h 16128"/>
                <a:gd name="T114" fmla="*/ 13428 w 13481"/>
                <a:gd name="T115" fmla="*/ 12169 h 16128"/>
                <a:gd name="T116" fmla="*/ 11159 w 13481"/>
                <a:gd name="T117" fmla="*/ 8714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1" h="16128">
                  <a:moveTo>
                    <a:pt x="7941" y="4953"/>
                  </a:moveTo>
                  <a:lnTo>
                    <a:pt x="7914" y="5030"/>
                  </a:lnTo>
                  <a:lnTo>
                    <a:pt x="7885" y="5104"/>
                  </a:lnTo>
                  <a:lnTo>
                    <a:pt x="7852" y="5175"/>
                  </a:lnTo>
                  <a:lnTo>
                    <a:pt x="7818" y="5246"/>
                  </a:lnTo>
                  <a:lnTo>
                    <a:pt x="7780" y="5313"/>
                  </a:lnTo>
                  <a:lnTo>
                    <a:pt x="7740" y="5378"/>
                  </a:lnTo>
                  <a:lnTo>
                    <a:pt x="7699" y="5441"/>
                  </a:lnTo>
                  <a:lnTo>
                    <a:pt x="7654" y="5502"/>
                  </a:lnTo>
                  <a:lnTo>
                    <a:pt x="7608" y="5559"/>
                  </a:lnTo>
                  <a:lnTo>
                    <a:pt x="7560" y="5615"/>
                  </a:lnTo>
                  <a:lnTo>
                    <a:pt x="7509" y="5667"/>
                  </a:lnTo>
                  <a:lnTo>
                    <a:pt x="7458" y="5717"/>
                  </a:lnTo>
                  <a:lnTo>
                    <a:pt x="7404" y="5765"/>
                  </a:lnTo>
                  <a:lnTo>
                    <a:pt x="7350" y="5809"/>
                  </a:lnTo>
                  <a:lnTo>
                    <a:pt x="7293" y="5850"/>
                  </a:lnTo>
                  <a:lnTo>
                    <a:pt x="7235" y="5889"/>
                  </a:lnTo>
                  <a:lnTo>
                    <a:pt x="7177" y="5924"/>
                  </a:lnTo>
                  <a:lnTo>
                    <a:pt x="7117" y="5956"/>
                  </a:lnTo>
                  <a:lnTo>
                    <a:pt x="7056" y="5986"/>
                  </a:lnTo>
                  <a:lnTo>
                    <a:pt x="6995" y="6012"/>
                  </a:lnTo>
                  <a:lnTo>
                    <a:pt x="6932" y="6034"/>
                  </a:lnTo>
                  <a:lnTo>
                    <a:pt x="6869" y="6053"/>
                  </a:lnTo>
                  <a:lnTo>
                    <a:pt x="6806" y="6069"/>
                  </a:lnTo>
                  <a:lnTo>
                    <a:pt x="6741" y="6081"/>
                  </a:lnTo>
                  <a:lnTo>
                    <a:pt x="6677" y="6089"/>
                  </a:lnTo>
                  <a:lnTo>
                    <a:pt x="6613" y="6094"/>
                  </a:lnTo>
                  <a:lnTo>
                    <a:pt x="6548" y="6095"/>
                  </a:lnTo>
                  <a:lnTo>
                    <a:pt x="6482" y="6092"/>
                  </a:lnTo>
                  <a:lnTo>
                    <a:pt x="6418" y="6086"/>
                  </a:lnTo>
                  <a:lnTo>
                    <a:pt x="6354" y="6075"/>
                  </a:lnTo>
                  <a:lnTo>
                    <a:pt x="6289" y="6061"/>
                  </a:lnTo>
                  <a:lnTo>
                    <a:pt x="6225" y="6042"/>
                  </a:lnTo>
                  <a:lnTo>
                    <a:pt x="6164" y="6020"/>
                  </a:lnTo>
                  <a:lnTo>
                    <a:pt x="6103" y="5994"/>
                  </a:lnTo>
                  <a:lnTo>
                    <a:pt x="6044" y="5963"/>
                  </a:lnTo>
                  <a:lnTo>
                    <a:pt x="5989" y="5931"/>
                  </a:lnTo>
                  <a:lnTo>
                    <a:pt x="5935" y="5895"/>
                  </a:lnTo>
                  <a:lnTo>
                    <a:pt x="5884" y="5855"/>
                  </a:lnTo>
                  <a:lnTo>
                    <a:pt x="5834" y="5814"/>
                  </a:lnTo>
                  <a:lnTo>
                    <a:pt x="5787" y="5769"/>
                  </a:lnTo>
                  <a:lnTo>
                    <a:pt x="5742" y="5721"/>
                  </a:lnTo>
                  <a:lnTo>
                    <a:pt x="5701" y="5671"/>
                  </a:lnTo>
                  <a:lnTo>
                    <a:pt x="5661" y="5619"/>
                  </a:lnTo>
                  <a:lnTo>
                    <a:pt x="5624" y="5563"/>
                  </a:lnTo>
                  <a:lnTo>
                    <a:pt x="5589" y="5506"/>
                  </a:lnTo>
                  <a:lnTo>
                    <a:pt x="5557" y="5447"/>
                  </a:lnTo>
                  <a:lnTo>
                    <a:pt x="5529" y="5386"/>
                  </a:lnTo>
                  <a:lnTo>
                    <a:pt x="5502" y="5322"/>
                  </a:lnTo>
                  <a:lnTo>
                    <a:pt x="5478" y="5257"/>
                  </a:lnTo>
                  <a:lnTo>
                    <a:pt x="5458" y="5190"/>
                  </a:lnTo>
                  <a:lnTo>
                    <a:pt x="5440" y="5123"/>
                  </a:lnTo>
                  <a:lnTo>
                    <a:pt x="5425" y="5053"/>
                  </a:lnTo>
                  <a:lnTo>
                    <a:pt x="5412" y="4982"/>
                  </a:lnTo>
                  <a:lnTo>
                    <a:pt x="5403" y="4910"/>
                  </a:lnTo>
                  <a:lnTo>
                    <a:pt x="5397" y="4837"/>
                  </a:lnTo>
                  <a:lnTo>
                    <a:pt x="5394" y="4763"/>
                  </a:lnTo>
                  <a:lnTo>
                    <a:pt x="5395" y="4688"/>
                  </a:lnTo>
                  <a:lnTo>
                    <a:pt x="5398" y="4613"/>
                  </a:lnTo>
                  <a:lnTo>
                    <a:pt x="5405" y="4537"/>
                  </a:lnTo>
                  <a:lnTo>
                    <a:pt x="5415" y="4460"/>
                  </a:lnTo>
                  <a:lnTo>
                    <a:pt x="5429" y="4384"/>
                  </a:lnTo>
                  <a:lnTo>
                    <a:pt x="5445" y="4306"/>
                  </a:lnTo>
                  <a:lnTo>
                    <a:pt x="5465" y="4230"/>
                  </a:lnTo>
                  <a:lnTo>
                    <a:pt x="5489" y="4152"/>
                  </a:lnTo>
                  <a:lnTo>
                    <a:pt x="5516" y="4075"/>
                  </a:lnTo>
                  <a:lnTo>
                    <a:pt x="5545" y="4002"/>
                  </a:lnTo>
                  <a:lnTo>
                    <a:pt x="5577" y="3929"/>
                  </a:lnTo>
                  <a:lnTo>
                    <a:pt x="5613" y="3859"/>
                  </a:lnTo>
                  <a:lnTo>
                    <a:pt x="5650" y="3791"/>
                  </a:lnTo>
                  <a:lnTo>
                    <a:pt x="5689" y="3726"/>
                  </a:lnTo>
                  <a:lnTo>
                    <a:pt x="5732" y="3662"/>
                  </a:lnTo>
                  <a:lnTo>
                    <a:pt x="5775" y="3602"/>
                  </a:lnTo>
                  <a:lnTo>
                    <a:pt x="5822" y="3543"/>
                  </a:lnTo>
                  <a:lnTo>
                    <a:pt x="5870" y="3488"/>
                  </a:lnTo>
                  <a:lnTo>
                    <a:pt x="5920" y="3435"/>
                  </a:lnTo>
                  <a:lnTo>
                    <a:pt x="5972" y="3385"/>
                  </a:lnTo>
                  <a:lnTo>
                    <a:pt x="6025" y="3337"/>
                  </a:lnTo>
                  <a:lnTo>
                    <a:pt x="6081" y="3293"/>
                  </a:lnTo>
                  <a:lnTo>
                    <a:pt x="6136" y="3251"/>
                  </a:lnTo>
                  <a:lnTo>
                    <a:pt x="6194" y="3212"/>
                  </a:lnTo>
                  <a:lnTo>
                    <a:pt x="6253" y="3177"/>
                  </a:lnTo>
                  <a:lnTo>
                    <a:pt x="6312" y="3145"/>
                  </a:lnTo>
                  <a:lnTo>
                    <a:pt x="6374" y="3116"/>
                  </a:lnTo>
                  <a:lnTo>
                    <a:pt x="6436" y="3090"/>
                  </a:lnTo>
                  <a:lnTo>
                    <a:pt x="6497" y="3067"/>
                  </a:lnTo>
                  <a:lnTo>
                    <a:pt x="6561" y="3048"/>
                  </a:lnTo>
                  <a:lnTo>
                    <a:pt x="6625" y="3032"/>
                  </a:lnTo>
                  <a:lnTo>
                    <a:pt x="6688" y="3020"/>
                  </a:lnTo>
                  <a:lnTo>
                    <a:pt x="6753" y="3012"/>
                  </a:lnTo>
                  <a:lnTo>
                    <a:pt x="6818" y="3007"/>
                  </a:lnTo>
                  <a:lnTo>
                    <a:pt x="6883" y="3006"/>
                  </a:lnTo>
                  <a:lnTo>
                    <a:pt x="6947" y="3008"/>
                  </a:lnTo>
                  <a:lnTo>
                    <a:pt x="7012" y="3015"/>
                  </a:lnTo>
                  <a:lnTo>
                    <a:pt x="7077" y="3026"/>
                  </a:lnTo>
                  <a:lnTo>
                    <a:pt x="7140" y="3040"/>
                  </a:lnTo>
                  <a:lnTo>
                    <a:pt x="7204" y="3059"/>
                  </a:lnTo>
                  <a:lnTo>
                    <a:pt x="7267" y="3081"/>
                  </a:lnTo>
                  <a:lnTo>
                    <a:pt x="7327" y="3108"/>
                  </a:lnTo>
                  <a:lnTo>
                    <a:pt x="7385" y="3137"/>
                  </a:lnTo>
                  <a:lnTo>
                    <a:pt x="7442" y="3170"/>
                  </a:lnTo>
                  <a:lnTo>
                    <a:pt x="7495" y="3206"/>
                  </a:lnTo>
                  <a:lnTo>
                    <a:pt x="7547" y="3245"/>
                  </a:lnTo>
                  <a:lnTo>
                    <a:pt x="7596" y="3287"/>
                  </a:lnTo>
                  <a:lnTo>
                    <a:pt x="7643" y="3332"/>
                  </a:lnTo>
                  <a:lnTo>
                    <a:pt x="7687" y="3380"/>
                  </a:lnTo>
                  <a:lnTo>
                    <a:pt x="7730" y="3430"/>
                  </a:lnTo>
                  <a:lnTo>
                    <a:pt x="7769" y="3483"/>
                  </a:lnTo>
                  <a:lnTo>
                    <a:pt x="7807" y="3538"/>
                  </a:lnTo>
                  <a:lnTo>
                    <a:pt x="7841" y="3596"/>
                  </a:lnTo>
                  <a:lnTo>
                    <a:pt x="7872" y="3655"/>
                  </a:lnTo>
                  <a:lnTo>
                    <a:pt x="7902" y="3716"/>
                  </a:lnTo>
                  <a:lnTo>
                    <a:pt x="7928" y="3779"/>
                  </a:lnTo>
                  <a:lnTo>
                    <a:pt x="7951" y="3845"/>
                  </a:lnTo>
                  <a:lnTo>
                    <a:pt x="7973" y="3911"/>
                  </a:lnTo>
                  <a:lnTo>
                    <a:pt x="7991" y="3980"/>
                  </a:lnTo>
                  <a:lnTo>
                    <a:pt x="8005" y="4049"/>
                  </a:lnTo>
                  <a:lnTo>
                    <a:pt x="8017" y="4121"/>
                  </a:lnTo>
                  <a:lnTo>
                    <a:pt x="8026" y="4192"/>
                  </a:lnTo>
                  <a:lnTo>
                    <a:pt x="8032" y="4266"/>
                  </a:lnTo>
                  <a:lnTo>
                    <a:pt x="8035" y="4340"/>
                  </a:lnTo>
                  <a:lnTo>
                    <a:pt x="8035" y="4415"/>
                  </a:lnTo>
                  <a:lnTo>
                    <a:pt x="8031" y="4491"/>
                  </a:lnTo>
                  <a:lnTo>
                    <a:pt x="8025" y="4567"/>
                  </a:lnTo>
                  <a:lnTo>
                    <a:pt x="8015" y="4644"/>
                  </a:lnTo>
                  <a:lnTo>
                    <a:pt x="8001" y="4721"/>
                  </a:lnTo>
                  <a:lnTo>
                    <a:pt x="7985" y="4798"/>
                  </a:lnTo>
                  <a:lnTo>
                    <a:pt x="7964" y="4876"/>
                  </a:lnTo>
                  <a:lnTo>
                    <a:pt x="7941" y="4953"/>
                  </a:lnTo>
                  <a:close/>
                  <a:moveTo>
                    <a:pt x="7814" y="9534"/>
                  </a:moveTo>
                  <a:lnTo>
                    <a:pt x="7782" y="9624"/>
                  </a:lnTo>
                  <a:lnTo>
                    <a:pt x="7747" y="9713"/>
                  </a:lnTo>
                  <a:lnTo>
                    <a:pt x="7709" y="9799"/>
                  </a:lnTo>
                  <a:lnTo>
                    <a:pt x="7668" y="9881"/>
                  </a:lnTo>
                  <a:lnTo>
                    <a:pt x="7624" y="9962"/>
                  </a:lnTo>
                  <a:lnTo>
                    <a:pt x="7577" y="10040"/>
                  </a:lnTo>
                  <a:lnTo>
                    <a:pt x="7528" y="10115"/>
                  </a:lnTo>
                  <a:lnTo>
                    <a:pt x="7476" y="10187"/>
                  </a:lnTo>
                  <a:lnTo>
                    <a:pt x="7421" y="10256"/>
                  </a:lnTo>
                  <a:lnTo>
                    <a:pt x="7366" y="10323"/>
                  </a:lnTo>
                  <a:lnTo>
                    <a:pt x="7307" y="10386"/>
                  </a:lnTo>
                  <a:lnTo>
                    <a:pt x="7247" y="10446"/>
                  </a:lnTo>
                  <a:lnTo>
                    <a:pt x="7184" y="10502"/>
                  </a:lnTo>
                  <a:lnTo>
                    <a:pt x="7120" y="10556"/>
                  </a:lnTo>
                  <a:lnTo>
                    <a:pt x="7054" y="10606"/>
                  </a:lnTo>
                  <a:lnTo>
                    <a:pt x="6988" y="10653"/>
                  </a:lnTo>
                  <a:lnTo>
                    <a:pt x="6919" y="10695"/>
                  </a:lnTo>
                  <a:lnTo>
                    <a:pt x="6849" y="10734"/>
                  </a:lnTo>
                  <a:lnTo>
                    <a:pt x="6778" y="10769"/>
                  </a:lnTo>
                  <a:lnTo>
                    <a:pt x="6707" y="10801"/>
                  </a:lnTo>
                  <a:lnTo>
                    <a:pt x="6634" y="10828"/>
                  </a:lnTo>
                  <a:lnTo>
                    <a:pt x="6561" y="10851"/>
                  </a:lnTo>
                  <a:lnTo>
                    <a:pt x="6487" y="10870"/>
                  </a:lnTo>
                  <a:lnTo>
                    <a:pt x="6412" y="10885"/>
                  </a:lnTo>
                  <a:lnTo>
                    <a:pt x="6339" y="10896"/>
                  </a:lnTo>
                  <a:lnTo>
                    <a:pt x="6263" y="10903"/>
                  </a:lnTo>
                  <a:lnTo>
                    <a:pt x="6188" y="10905"/>
                  </a:lnTo>
                  <a:lnTo>
                    <a:pt x="6113" y="10902"/>
                  </a:lnTo>
                  <a:lnTo>
                    <a:pt x="6038" y="10894"/>
                  </a:lnTo>
                  <a:lnTo>
                    <a:pt x="5964" y="10882"/>
                  </a:lnTo>
                  <a:lnTo>
                    <a:pt x="5890" y="10866"/>
                  </a:lnTo>
                  <a:lnTo>
                    <a:pt x="5817" y="10844"/>
                  </a:lnTo>
                  <a:lnTo>
                    <a:pt x="5744" y="10819"/>
                  </a:lnTo>
                  <a:lnTo>
                    <a:pt x="5674" y="10789"/>
                  </a:lnTo>
                  <a:lnTo>
                    <a:pt x="5608" y="10754"/>
                  </a:lnTo>
                  <a:lnTo>
                    <a:pt x="5543" y="10716"/>
                  </a:lnTo>
                  <a:lnTo>
                    <a:pt x="5481" y="10674"/>
                  </a:lnTo>
                  <a:lnTo>
                    <a:pt x="5422" y="10628"/>
                  </a:lnTo>
                  <a:lnTo>
                    <a:pt x="5365" y="10579"/>
                  </a:lnTo>
                  <a:lnTo>
                    <a:pt x="5311" y="10527"/>
                  </a:lnTo>
                  <a:lnTo>
                    <a:pt x="5260" y="10471"/>
                  </a:lnTo>
                  <a:lnTo>
                    <a:pt x="5212" y="10412"/>
                  </a:lnTo>
                  <a:lnTo>
                    <a:pt x="5167" y="10350"/>
                  </a:lnTo>
                  <a:lnTo>
                    <a:pt x="5124" y="10285"/>
                  </a:lnTo>
                  <a:lnTo>
                    <a:pt x="5085" y="10217"/>
                  </a:lnTo>
                  <a:lnTo>
                    <a:pt x="5049" y="10148"/>
                  </a:lnTo>
                  <a:lnTo>
                    <a:pt x="5016" y="10075"/>
                  </a:lnTo>
                  <a:lnTo>
                    <a:pt x="4986" y="10000"/>
                  </a:lnTo>
                  <a:lnTo>
                    <a:pt x="4959" y="9924"/>
                  </a:lnTo>
                  <a:lnTo>
                    <a:pt x="4936" y="9844"/>
                  </a:lnTo>
                  <a:lnTo>
                    <a:pt x="4916" y="9763"/>
                  </a:lnTo>
                  <a:lnTo>
                    <a:pt x="4900" y="9682"/>
                  </a:lnTo>
                  <a:lnTo>
                    <a:pt x="4887" y="9597"/>
                  </a:lnTo>
                  <a:lnTo>
                    <a:pt x="4877" y="9512"/>
                  </a:lnTo>
                  <a:lnTo>
                    <a:pt x="4870" y="9426"/>
                  </a:lnTo>
                  <a:lnTo>
                    <a:pt x="4868" y="9338"/>
                  </a:lnTo>
                  <a:lnTo>
                    <a:pt x="4869" y="9249"/>
                  </a:lnTo>
                  <a:lnTo>
                    <a:pt x="4875" y="9160"/>
                  </a:lnTo>
                  <a:lnTo>
                    <a:pt x="4883" y="9069"/>
                  </a:lnTo>
                  <a:lnTo>
                    <a:pt x="4896" y="8978"/>
                  </a:lnTo>
                  <a:lnTo>
                    <a:pt x="4912" y="8887"/>
                  </a:lnTo>
                  <a:lnTo>
                    <a:pt x="4932" y="8796"/>
                  </a:lnTo>
                  <a:lnTo>
                    <a:pt x="4956" y="8704"/>
                  </a:lnTo>
                  <a:lnTo>
                    <a:pt x="4985" y="8612"/>
                  </a:lnTo>
                  <a:lnTo>
                    <a:pt x="5016" y="8521"/>
                  </a:lnTo>
                  <a:lnTo>
                    <a:pt x="5051" y="8432"/>
                  </a:lnTo>
                  <a:lnTo>
                    <a:pt x="5090" y="8346"/>
                  </a:lnTo>
                  <a:lnTo>
                    <a:pt x="5130" y="8263"/>
                  </a:lnTo>
                  <a:lnTo>
                    <a:pt x="5175" y="8182"/>
                  </a:lnTo>
                  <a:lnTo>
                    <a:pt x="5221" y="8103"/>
                  </a:lnTo>
                  <a:lnTo>
                    <a:pt x="5271" y="8029"/>
                  </a:lnTo>
                  <a:lnTo>
                    <a:pt x="5322" y="7956"/>
                  </a:lnTo>
                  <a:lnTo>
                    <a:pt x="5377" y="7887"/>
                  </a:lnTo>
                  <a:lnTo>
                    <a:pt x="5433" y="7820"/>
                  </a:lnTo>
                  <a:lnTo>
                    <a:pt x="5491" y="7757"/>
                  </a:lnTo>
                  <a:lnTo>
                    <a:pt x="5552" y="7696"/>
                  </a:lnTo>
                  <a:lnTo>
                    <a:pt x="5615" y="7640"/>
                  </a:lnTo>
                  <a:lnTo>
                    <a:pt x="5678" y="7586"/>
                  </a:lnTo>
                  <a:lnTo>
                    <a:pt x="5744" y="7536"/>
                  </a:lnTo>
                  <a:lnTo>
                    <a:pt x="5811" y="7489"/>
                  </a:lnTo>
                  <a:lnTo>
                    <a:pt x="5880" y="7447"/>
                  </a:lnTo>
                  <a:lnTo>
                    <a:pt x="5949" y="7408"/>
                  </a:lnTo>
                  <a:lnTo>
                    <a:pt x="6020" y="7373"/>
                  </a:lnTo>
                  <a:lnTo>
                    <a:pt x="6092" y="7341"/>
                  </a:lnTo>
                  <a:lnTo>
                    <a:pt x="6165" y="7313"/>
                  </a:lnTo>
                  <a:lnTo>
                    <a:pt x="6237" y="7290"/>
                  </a:lnTo>
                  <a:lnTo>
                    <a:pt x="6311" y="7271"/>
                  </a:lnTo>
                  <a:lnTo>
                    <a:pt x="6386" y="7256"/>
                  </a:lnTo>
                  <a:lnTo>
                    <a:pt x="6461" y="7244"/>
                  </a:lnTo>
                  <a:lnTo>
                    <a:pt x="6536" y="7238"/>
                  </a:lnTo>
                  <a:lnTo>
                    <a:pt x="6611" y="7236"/>
                  </a:lnTo>
                  <a:lnTo>
                    <a:pt x="6685" y="7239"/>
                  </a:lnTo>
                  <a:lnTo>
                    <a:pt x="6760" y="7247"/>
                  </a:lnTo>
                  <a:lnTo>
                    <a:pt x="6835" y="7259"/>
                  </a:lnTo>
                  <a:lnTo>
                    <a:pt x="6909" y="7276"/>
                  </a:lnTo>
                  <a:lnTo>
                    <a:pt x="6983" y="7297"/>
                  </a:lnTo>
                  <a:lnTo>
                    <a:pt x="7054" y="7322"/>
                  </a:lnTo>
                  <a:lnTo>
                    <a:pt x="7124" y="7352"/>
                  </a:lnTo>
                  <a:lnTo>
                    <a:pt x="7191" y="7387"/>
                  </a:lnTo>
                  <a:lnTo>
                    <a:pt x="7256" y="7425"/>
                  </a:lnTo>
                  <a:lnTo>
                    <a:pt x="7317" y="7467"/>
                  </a:lnTo>
                  <a:lnTo>
                    <a:pt x="7377" y="7513"/>
                  </a:lnTo>
                  <a:lnTo>
                    <a:pt x="7434" y="7562"/>
                  </a:lnTo>
                  <a:lnTo>
                    <a:pt x="7487" y="7614"/>
                  </a:lnTo>
                  <a:lnTo>
                    <a:pt x="7538" y="7670"/>
                  </a:lnTo>
                  <a:lnTo>
                    <a:pt x="7586" y="7729"/>
                  </a:lnTo>
                  <a:lnTo>
                    <a:pt x="7632" y="7791"/>
                  </a:lnTo>
                  <a:lnTo>
                    <a:pt x="7674" y="7856"/>
                  </a:lnTo>
                  <a:lnTo>
                    <a:pt x="7713" y="7924"/>
                  </a:lnTo>
                  <a:lnTo>
                    <a:pt x="7749" y="7994"/>
                  </a:lnTo>
                  <a:lnTo>
                    <a:pt x="7782" y="8067"/>
                  </a:lnTo>
                  <a:lnTo>
                    <a:pt x="7812" y="8142"/>
                  </a:lnTo>
                  <a:lnTo>
                    <a:pt x="7838" y="8218"/>
                  </a:lnTo>
                  <a:lnTo>
                    <a:pt x="7861" y="8298"/>
                  </a:lnTo>
                  <a:lnTo>
                    <a:pt x="7882" y="8378"/>
                  </a:lnTo>
                  <a:lnTo>
                    <a:pt x="7899" y="8461"/>
                  </a:lnTo>
                  <a:lnTo>
                    <a:pt x="7912" y="8545"/>
                  </a:lnTo>
                  <a:lnTo>
                    <a:pt x="7921" y="8630"/>
                  </a:lnTo>
                  <a:lnTo>
                    <a:pt x="7927" y="8717"/>
                  </a:lnTo>
                  <a:lnTo>
                    <a:pt x="7930" y="8805"/>
                  </a:lnTo>
                  <a:lnTo>
                    <a:pt x="7929" y="8895"/>
                  </a:lnTo>
                  <a:lnTo>
                    <a:pt x="7924" y="8984"/>
                  </a:lnTo>
                  <a:lnTo>
                    <a:pt x="7915" y="9075"/>
                  </a:lnTo>
                  <a:lnTo>
                    <a:pt x="7903" y="9166"/>
                  </a:lnTo>
                  <a:lnTo>
                    <a:pt x="7887" y="9257"/>
                  </a:lnTo>
                  <a:lnTo>
                    <a:pt x="7866" y="9350"/>
                  </a:lnTo>
                  <a:lnTo>
                    <a:pt x="7842" y="9442"/>
                  </a:lnTo>
                  <a:lnTo>
                    <a:pt x="7814" y="9534"/>
                  </a:lnTo>
                  <a:close/>
                  <a:moveTo>
                    <a:pt x="7156" y="13514"/>
                  </a:moveTo>
                  <a:lnTo>
                    <a:pt x="7133" y="13577"/>
                  </a:lnTo>
                  <a:lnTo>
                    <a:pt x="7109" y="13637"/>
                  </a:lnTo>
                  <a:lnTo>
                    <a:pt x="7082" y="13696"/>
                  </a:lnTo>
                  <a:lnTo>
                    <a:pt x="7053" y="13752"/>
                  </a:lnTo>
                  <a:lnTo>
                    <a:pt x="7022" y="13808"/>
                  </a:lnTo>
                  <a:lnTo>
                    <a:pt x="6989" y="13861"/>
                  </a:lnTo>
                  <a:lnTo>
                    <a:pt x="6953" y="13911"/>
                  </a:lnTo>
                  <a:lnTo>
                    <a:pt x="6917" y="13961"/>
                  </a:lnTo>
                  <a:lnTo>
                    <a:pt x="6878" y="14008"/>
                  </a:lnTo>
                  <a:lnTo>
                    <a:pt x="6837" y="14053"/>
                  </a:lnTo>
                  <a:lnTo>
                    <a:pt x="6796" y="14095"/>
                  </a:lnTo>
                  <a:lnTo>
                    <a:pt x="6751" y="14135"/>
                  </a:lnTo>
                  <a:lnTo>
                    <a:pt x="6707" y="14173"/>
                  </a:lnTo>
                  <a:lnTo>
                    <a:pt x="6660" y="14210"/>
                  </a:lnTo>
                  <a:lnTo>
                    <a:pt x="6613" y="14243"/>
                  </a:lnTo>
                  <a:lnTo>
                    <a:pt x="6563" y="14274"/>
                  </a:lnTo>
                  <a:lnTo>
                    <a:pt x="6514" y="14303"/>
                  </a:lnTo>
                  <a:lnTo>
                    <a:pt x="6463" y="14328"/>
                  </a:lnTo>
                  <a:lnTo>
                    <a:pt x="6410" y="14351"/>
                  </a:lnTo>
                  <a:lnTo>
                    <a:pt x="6359" y="14372"/>
                  </a:lnTo>
                  <a:lnTo>
                    <a:pt x="6305" y="14389"/>
                  </a:lnTo>
                  <a:lnTo>
                    <a:pt x="6252" y="14404"/>
                  </a:lnTo>
                  <a:lnTo>
                    <a:pt x="6197" y="14416"/>
                  </a:lnTo>
                  <a:lnTo>
                    <a:pt x="6142" y="14425"/>
                  </a:lnTo>
                  <a:lnTo>
                    <a:pt x="6087" y="14432"/>
                  </a:lnTo>
                  <a:lnTo>
                    <a:pt x="6031" y="14435"/>
                  </a:lnTo>
                  <a:lnTo>
                    <a:pt x="5977" y="14435"/>
                  </a:lnTo>
                  <a:lnTo>
                    <a:pt x="5921" y="14432"/>
                  </a:lnTo>
                  <a:lnTo>
                    <a:pt x="5865" y="14425"/>
                  </a:lnTo>
                  <a:lnTo>
                    <a:pt x="5810" y="14416"/>
                  </a:lnTo>
                  <a:lnTo>
                    <a:pt x="5754" y="14403"/>
                  </a:lnTo>
                  <a:lnTo>
                    <a:pt x="5700" y="14387"/>
                  </a:lnTo>
                  <a:lnTo>
                    <a:pt x="5646" y="14367"/>
                  </a:lnTo>
                  <a:lnTo>
                    <a:pt x="5593" y="14345"/>
                  </a:lnTo>
                  <a:lnTo>
                    <a:pt x="5543" y="14320"/>
                  </a:lnTo>
                  <a:lnTo>
                    <a:pt x="5494" y="14292"/>
                  </a:lnTo>
                  <a:lnTo>
                    <a:pt x="5448" y="14262"/>
                  </a:lnTo>
                  <a:lnTo>
                    <a:pt x="5403" y="14229"/>
                  </a:lnTo>
                  <a:lnTo>
                    <a:pt x="5360" y="14195"/>
                  </a:lnTo>
                  <a:lnTo>
                    <a:pt x="5319" y="14156"/>
                  </a:lnTo>
                  <a:lnTo>
                    <a:pt x="5281" y="14117"/>
                  </a:lnTo>
                  <a:lnTo>
                    <a:pt x="5244" y="14076"/>
                  </a:lnTo>
                  <a:lnTo>
                    <a:pt x="5209" y="14032"/>
                  </a:lnTo>
                  <a:lnTo>
                    <a:pt x="5177" y="13987"/>
                  </a:lnTo>
                  <a:lnTo>
                    <a:pt x="5147" y="13940"/>
                  </a:lnTo>
                  <a:lnTo>
                    <a:pt x="5118" y="13890"/>
                  </a:lnTo>
                  <a:lnTo>
                    <a:pt x="5092" y="13840"/>
                  </a:lnTo>
                  <a:lnTo>
                    <a:pt x="5069" y="13787"/>
                  </a:lnTo>
                  <a:lnTo>
                    <a:pt x="5047" y="13734"/>
                  </a:lnTo>
                  <a:lnTo>
                    <a:pt x="5029" y="13680"/>
                  </a:lnTo>
                  <a:lnTo>
                    <a:pt x="5012" y="13623"/>
                  </a:lnTo>
                  <a:lnTo>
                    <a:pt x="4999" y="13567"/>
                  </a:lnTo>
                  <a:lnTo>
                    <a:pt x="4987" y="13508"/>
                  </a:lnTo>
                  <a:lnTo>
                    <a:pt x="4979" y="13449"/>
                  </a:lnTo>
                  <a:lnTo>
                    <a:pt x="4973" y="13389"/>
                  </a:lnTo>
                  <a:lnTo>
                    <a:pt x="4969" y="13329"/>
                  </a:lnTo>
                  <a:lnTo>
                    <a:pt x="4968" y="13267"/>
                  </a:lnTo>
                  <a:lnTo>
                    <a:pt x="4970" y="13206"/>
                  </a:lnTo>
                  <a:lnTo>
                    <a:pt x="4975" y="13143"/>
                  </a:lnTo>
                  <a:lnTo>
                    <a:pt x="4982" y="13081"/>
                  </a:lnTo>
                  <a:lnTo>
                    <a:pt x="4993" y="13018"/>
                  </a:lnTo>
                  <a:lnTo>
                    <a:pt x="5006" y="12956"/>
                  </a:lnTo>
                  <a:lnTo>
                    <a:pt x="5022" y="12892"/>
                  </a:lnTo>
                  <a:lnTo>
                    <a:pt x="5041" y="12830"/>
                  </a:lnTo>
                  <a:lnTo>
                    <a:pt x="5063" y="12767"/>
                  </a:lnTo>
                  <a:lnTo>
                    <a:pt x="5087" y="12707"/>
                  </a:lnTo>
                  <a:lnTo>
                    <a:pt x="5114" y="12648"/>
                  </a:lnTo>
                  <a:lnTo>
                    <a:pt x="5142" y="12592"/>
                  </a:lnTo>
                  <a:lnTo>
                    <a:pt x="5174" y="12538"/>
                  </a:lnTo>
                  <a:lnTo>
                    <a:pt x="5207" y="12484"/>
                  </a:lnTo>
                  <a:lnTo>
                    <a:pt x="5243" y="12433"/>
                  </a:lnTo>
                  <a:lnTo>
                    <a:pt x="5279" y="12383"/>
                  </a:lnTo>
                  <a:lnTo>
                    <a:pt x="5318" y="12337"/>
                  </a:lnTo>
                  <a:lnTo>
                    <a:pt x="5359" y="12292"/>
                  </a:lnTo>
                  <a:lnTo>
                    <a:pt x="5400" y="12249"/>
                  </a:lnTo>
                  <a:lnTo>
                    <a:pt x="5445" y="12209"/>
                  </a:lnTo>
                  <a:lnTo>
                    <a:pt x="5489" y="12171"/>
                  </a:lnTo>
                  <a:lnTo>
                    <a:pt x="5536" y="12135"/>
                  </a:lnTo>
                  <a:lnTo>
                    <a:pt x="5583" y="12101"/>
                  </a:lnTo>
                  <a:lnTo>
                    <a:pt x="5633" y="12071"/>
                  </a:lnTo>
                  <a:lnTo>
                    <a:pt x="5682" y="12043"/>
                  </a:lnTo>
                  <a:lnTo>
                    <a:pt x="5733" y="12016"/>
                  </a:lnTo>
                  <a:lnTo>
                    <a:pt x="5786" y="11993"/>
                  </a:lnTo>
                  <a:lnTo>
                    <a:pt x="5838" y="11973"/>
                  </a:lnTo>
                  <a:lnTo>
                    <a:pt x="5891" y="11955"/>
                  </a:lnTo>
                  <a:lnTo>
                    <a:pt x="5944" y="11940"/>
                  </a:lnTo>
                  <a:lnTo>
                    <a:pt x="5999" y="11929"/>
                  </a:lnTo>
                  <a:lnTo>
                    <a:pt x="6053" y="11919"/>
                  </a:lnTo>
                  <a:lnTo>
                    <a:pt x="6109" y="11913"/>
                  </a:lnTo>
                  <a:lnTo>
                    <a:pt x="6165" y="11910"/>
                  </a:lnTo>
                  <a:lnTo>
                    <a:pt x="6219" y="11910"/>
                  </a:lnTo>
                  <a:lnTo>
                    <a:pt x="6275" y="11913"/>
                  </a:lnTo>
                  <a:lnTo>
                    <a:pt x="6331" y="11920"/>
                  </a:lnTo>
                  <a:lnTo>
                    <a:pt x="6386" y="11929"/>
                  </a:lnTo>
                  <a:lnTo>
                    <a:pt x="6442" y="11942"/>
                  </a:lnTo>
                  <a:lnTo>
                    <a:pt x="6496" y="11958"/>
                  </a:lnTo>
                  <a:lnTo>
                    <a:pt x="6550" y="11977"/>
                  </a:lnTo>
                  <a:lnTo>
                    <a:pt x="6602" y="11999"/>
                  </a:lnTo>
                  <a:lnTo>
                    <a:pt x="6653" y="12024"/>
                  </a:lnTo>
                  <a:lnTo>
                    <a:pt x="6702" y="12053"/>
                  </a:lnTo>
                  <a:lnTo>
                    <a:pt x="6748" y="12083"/>
                  </a:lnTo>
                  <a:lnTo>
                    <a:pt x="6793" y="12115"/>
                  </a:lnTo>
                  <a:lnTo>
                    <a:pt x="6835" y="12150"/>
                  </a:lnTo>
                  <a:lnTo>
                    <a:pt x="6876" y="12188"/>
                  </a:lnTo>
                  <a:lnTo>
                    <a:pt x="6915" y="12227"/>
                  </a:lnTo>
                  <a:lnTo>
                    <a:pt x="6952" y="12269"/>
                  </a:lnTo>
                  <a:lnTo>
                    <a:pt x="6987" y="12313"/>
                  </a:lnTo>
                  <a:lnTo>
                    <a:pt x="7019" y="12358"/>
                  </a:lnTo>
                  <a:lnTo>
                    <a:pt x="7049" y="12405"/>
                  </a:lnTo>
                  <a:lnTo>
                    <a:pt x="7078" y="12454"/>
                  </a:lnTo>
                  <a:lnTo>
                    <a:pt x="7103" y="12504"/>
                  </a:lnTo>
                  <a:lnTo>
                    <a:pt x="7127" y="12557"/>
                  </a:lnTo>
                  <a:lnTo>
                    <a:pt x="7148" y="12610"/>
                  </a:lnTo>
                  <a:lnTo>
                    <a:pt x="7167" y="12666"/>
                  </a:lnTo>
                  <a:lnTo>
                    <a:pt x="7183" y="12721"/>
                  </a:lnTo>
                  <a:lnTo>
                    <a:pt x="7197" y="12778"/>
                  </a:lnTo>
                  <a:lnTo>
                    <a:pt x="7208" y="12836"/>
                  </a:lnTo>
                  <a:lnTo>
                    <a:pt x="7217" y="12895"/>
                  </a:lnTo>
                  <a:lnTo>
                    <a:pt x="7223" y="12955"/>
                  </a:lnTo>
                  <a:lnTo>
                    <a:pt x="7227" y="13016"/>
                  </a:lnTo>
                  <a:lnTo>
                    <a:pt x="7227" y="13077"/>
                  </a:lnTo>
                  <a:lnTo>
                    <a:pt x="7226" y="13138"/>
                  </a:lnTo>
                  <a:lnTo>
                    <a:pt x="7221" y="13201"/>
                  </a:lnTo>
                  <a:lnTo>
                    <a:pt x="7214" y="13263"/>
                  </a:lnTo>
                  <a:lnTo>
                    <a:pt x="7203" y="13326"/>
                  </a:lnTo>
                  <a:lnTo>
                    <a:pt x="7190" y="13389"/>
                  </a:lnTo>
                  <a:lnTo>
                    <a:pt x="7174" y="13452"/>
                  </a:lnTo>
                  <a:lnTo>
                    <a:pt x="7156" y="13514"/>
                  </a:lnTo>
                  <a:close/>
                  <a:moveTo>
                    <a:pt x="10653" y="8571"/>
                  </a:moveTo>
                  <a:lnTo>
                    <a:pt x="10665" y="8497"/>
                  </a:lnTo>
                  <a:lnTo>
                    <a:pt x="10677" y="8424"/>
                  </a:lnTo>
                  <a:lnTo>
                    <a:pt x="10688" y="8350"/>
                  </a:lnTo>
                  <a:lnTo>
                    <a:pt x="10698" y="8277"/>
                  </a:lnTo>
                  <a:lnTo>
                    <a:pt x="10708" y="8203"/>
                  </a:lnTo>
                  <a:lnTo>
                    <a:pt x="10717" y="8130"/>
                  </a:lnTo>
                  <a:lnTo>
                    <a:pt x="10725" y="8057"/>
                  </a:lnTo>
                  <a:lnTo>
                    <a:pt x="10732" y="7983"/>
                  </a:lnTo>
                  <a:lnTo>
                    <a:pt x="10738" y="7910"/>
                  </a:lnTo>
                  <a:lnTo>
                    <a:pt x="10744" y="7837"/>
                  </a:lnTo>
                  <a:lnTo>
                    <a:pt x="10749" y="7765"/>
                  </a:lnTo>
                  <a:lnTo>
                    <a:pt x="10753" y="7692"/>
                  </a:lnTo>
                  <a:lnTo>
                    <a:pt x="10756" y="7619"/>
                  </a:lnTo>
                  <a:lnTo>
                    <a:pt x="10758" y="7547"/>
                  </a:lnTo>
                  <a:lnTo>
                    <a:pt x="10759" y="7474"/>
                  </a:lnTo>
                  <a:lnTo>
                    <a:pt x="10760" y="7403"/>
                  </a:lnTo>
                  <a:lnTo>
                    <a:pt x="10754" y="7071"/>
                  </a:lnTo>
                  <a:lnTo>
                    <a:pt x="10739" y="6739"/>
                  </a:lnTo>
                  <a:lnTo>
                    <a:pt x="10713" y="6406"/>
                  </a:lnTo>
                  <a:lnTo>
                    <a:pt x="10676" y="6073"/>
                  </a:lnTo>
                  <a:lnTo>
                    <a:pt x="10631" y="5742"/>
                  </a:lnTo>
                  <a:lnTo>
                    <a:pt x="10576" y="5412"/>
                  </a:lnTo>
                  <a:lnTo>
                    <a:pt x="10512" y="5084"/>
                  </a:lnTo>
                  <a:lnTo>
                    <a:pt x="10441" y="4760"/>
                  </a:lnTo>
                  <a:lnTo>
                    <a:pt x="10361" y="4440"/>
                  </a:lnTo>
                  <a:lnTo>
                    <a:pt x="10273" y="4125"/>
                  </a:lnTo>
                  <a:lnTo>
                    <a:pt x="10178" y="3815"/>
                  </a:lnTo>
                  <a:lnTo>
                    <a:pt x="10075" y="3513"/>
                  </a:lnTo>
                  <a:lnTo>
                    <a:pt x="9965" y="3217"/>
                  </a:lnTo>
                  <a:lnTo>
                    <a:pt x="9849" y="2929"/>
                  </a:lnTo>
                  <a:lnTo>
                    <a:pt x="9728" y="2650"/>
                  </a:lnTo>
                  <a:lnTo>
                    <a:pt x="9600" y="2381"/>
                  </a:lnTo>
                  <a:lnTo>
                    <a:pt x="9467" y="2121"/>
                  </a:lnTo>
                  <a:lnTo>
                    <a:pt x="9328" y="1873"/>
                  </a:lnTo>
                  <a:lnTo>
                    <a:pt x="9186" y="1637"/>
                  </a:lnTo>
                  <a:lnTo>
                    <a:pt x="9038" y="1413"/>
                  </a:lnTo>
                  <a:lnTo>
                    <a:pt x="8887" y="1204"/>
                  </a:lnTo>
                  <a:lnTo>
                    <a:pt x="8731" y="1008"/>
                  </a:lnTo>
                  <a:lnTo>
                    <a:pt x="8572" y="827"/>
                  </a:lnTo>
                  <a:lnTo>
                    <a:pt x="8410" y="661"/>
                  </a:lnTo>
                  <a:lnTo>
                    <a:pt x="8247" y="513"/>
                  </a:lnTo>
                  <a:lnTo>
                    <a:pt x="8080" y="381"/>
                  </a:lnTo>
                  <a:lnTo>
                    <a:pt x="7911" y="268"/>
                  </a:lnTo>
                  <a:lnTo>
                    <a:pt x="7740" y="173"/>
                  </a:lnTo>
                  <a:lnTo>
                    <a:pt x="7568" y="99"/>
                  </a:lnTo>
                  <a:lnTo>
                    <a:pt x="7395" y="44"/>
                  </a:lnTo>
                  <a:lnTo>
                    <a:pt x="7221" y="11"/>
                  </a:lnTo>
                  <a:lnTo>
                    <a:pt x="7047" y="0"/>
                  </a:lnTo>
                  <a:lnTo>
                    <a:pt x="6845" y="12"/>
                  </a:lnTo>
                  <a:lnTo>
                    <a:pt x="6644" y="47"/>
                  </a:lnTo>
                  <a:lnTo>
                    <a:pt x="6442" y="106"/>
                  </a:lnTo>
                  <a:lnTo>
                    <a:pt x="6242" y="186"/>
                  </a:lnTo>
                  <a:lnTo>
                    <a:pt x="6041" y="287"/>
                  </a:lnTo>
                  <a:lnTo>
                    <a:pt x="5844" y="408"/>
                  </a:lnTo>
                  <a:lnTo>
                    <a:pt x="5649" y="548"/>
                  </a:lnTo>
                  <a:lnTo>
                    <a:pt x="5456" y="706"/>
                  </a:lnTo>
                  <a:lnTo>
                    <a:pt x="5266" y="881"/>
                  </a:lnTo>
                  <a:lnTo>
                    <a:pt x="5079" y="1073"/>
                  </a:lnTo>
                  <a:lnTo>
                    <a:pt x="4896" y="1279"/>
                  </a:lnTo>
                  <a:lnTo>
                    <a:pt x="4718" y="1500"/>
                  </a:lnTo>
                  <a:lnTo>
                    <a:pt x="4544" y="1734"/>
                  </a:lnTo>
                  <a:lnTo>
                    <a:pt x="4375" y="1981"/>
                  </a:lnTo>
                  <a:lnTo>
                    <a:pt x="4211" y="2240"/>
                  </a:lnTo>
                  <a:lnTo>
                    <a:pt x="4055" y="2509"/>
                  </a:lnTo>
                  <a:lnTo>
                    <a:pt x="3903" y="2788"/>
                  </a:lnTo>
                  <a:lnTo>
                    <a:pt x="3758" y="3076"/>
                  </a:lnTo>
                  <a:lnTo>
                    <a:pt x="3622" y="3372"/>
                  </a:lnTo>
                  <a:lnTo>
                    <a:pt x="3491" y="3675"/>
                  </a:lnTo>
                  <a:lnTo>
                    <a:pt x="3370" y="3984"/>
                  </a:lnTo>
                  <a:lnTo>
                    <a:pt x="3257" y="4298"/>
                  </a:lnTo>
                  <a:lnTo>
                    <a:pt x="3152" y="4617"/>
                  </a:lnTo>
                  <a:lnTo>
                    <a:pt x="3057" y="4938"/>
                  </a:lnTo>
                  <a:lnTo>
                    <a:pt x="2972" y="5263"/>
                  </a:lnTo>
                  <a:lnTo>
                    <a:pt x="2896" y="5588"/>
                  </a:lnTo>
                  <a:lnTo>
                    <a:pt x="2830" y="5915"/>
                  </a:lnTo>
                  <a:lnTo>
                    <a:pt x="2776" y="6242"/>
                  </a:lnTo>
                  <a:lnTo>
                    <a:pt x="2734" y="6566"/>
                  </a:lnTo>
                  <a:lnTo>
                    <a:pt x="2703" y="6889"/>
                  </a:lnTo>
                  <a:lnTo>
                    <a:pt x="2683" y="7208"/>
                  </a:lnTo>
                  <a:lnTo>
                    <a:pt x="2677" y="7524"/>
                  </a:lnTo>
                  <a:lnTo>
                    <a:pt x="2677" y="7630"/>
                  </a:lnTo>
                  <a:lnTo>
                    <a:pt x="2678" y="7734"/>
                  </a:lnTo>
                  <a:lnTo>
                    <a:pt x="2679" y="7838"/>
                  </a:lnTo>
                  <a:lnTo>
                    <a:pt x="2681" y="7942"/>
                  </a:lnTo>
                  <a:lnTo>
                    <a:pt x="2684" y="8046"/>
                  </a:lnTo>
                  <a:lnTo>
                    <a:pt x="2688" y="8148"/>
                  </a:lnTo>
                  <a:lnTo>
                    <a:pt x="2692" y="8250"/>
                  </a:lnTo>
                  <a:lnTo>
                    <a:pt x="2696" y="8352"/>
                  </a:lnTo>
                  <a:lnTo>
                    <a:pt x="2701" y="8453"/>
                  </a:lnTo>
                  <a:lnTo>
                    <a:pt x="2706" y="8554"/>
                  </a:lnTo>
                  <a:lnTo>
                    <a:pt x="2711" y="8654"/>
                  </a:lnTo>
                  <a:lnTo>
                    <a:pt x="2718" y="8753"/>
                  </a:lnTo>
                  <a:lnTo>
                    <a:pt x="2724" y="8852"/>
                  </a:lnTo>
                  <a:lnTo>
                    <a:pt x="2731" y="8951"/>
                  </a:lnTo>
                  <a:lnTo>
                    <a:pt x="2739" y="9049"/>
                  </a:lnTo>
                  <a:lnTo>
                    <a:pt x="2747" y="9147"/>
                  </a:lnTo>
                  <a:lnTo>
                    <a:pt x="2344" y="9339"/>
                  </a:lnTo>
                  <a:lnTo>
                    <a:pt x="1979" y="9546"/>
                  </a:lnTo>
                  <a:lnTo>
                    <a:pt x="1651" y="9767"/>
                  </a:lnTo>
                  <a:lnTo>
                    <a:pt x="1358" y="9999"/>
                  </a:lnTo>
                  <a:lnTo>
                    <a:pt x="1099" y="10242"/>
                  </a:lnTo>
                  <a:lnTo>
                    <a:pt x="873" y="10494"/>
                  </a:lnTo>
                  <a:lnTo>
                    <a:pt x="676" y="10755"/>
                  </a:lnTo>
                  <a:lnTo>
                    <a:pt x="509" y="11021"/>
                  </a:lnTo>
                  <a:lnTo>
                    <a:pt x="368" y="11295"/>
                  </a:lnTo>
                  <a:lnTo>
                    <a:pt x="253" y="11570"/>
                  </a:lnTo>
                  <a:lnTo>
                    <a:pt x="162" y="11849"/>
                  </a:lnTo>
                  <a:lnTo>
                    <a:pt x="92" y="12129"/>
                  </a:lnTo>
                  <a:lnTo>
                    <a:pt x="43" y="12408"/>
                  </a:lnTo>
                  <a:lnTo>
                    <a:pt x="13" y="12687"/>
                  </a:lnTo>
                  <a:lnTo>
                    <a:pt x="0" y="12963"/>
                  </a:lnTo>
                  <a:lnTo>
                    <a:pt x="2" y="13234"/>
                  </a:lnTo>
                  <a:lnTo>
                    <a:pt x="18" y="13500"/>
                  </a:lnTo>
                  <a:lnTo>
                    <a:pt x="47" y="13759"/>
                  </a:lnTo>
                  <a:lnTo>
                    <a:pt x="86" y="14009"/>
                  </a:lnTo>
                  <a:lnTo>
                    <a:pt x="133" y="14251"/>
                  </a:lnTo>
                  <a:lnTo>
                    <a:pt x="188" y="14481"/>
                  </a:lnTo>
                  <a:lnTo>
                    <a:pt x="249" y="14699"/>
                  </a:lnTo>
                  <a:lnTo>
                    <a:pt x="312" y="14903"/>
                  </a:lnTo>
                  <a:lnTo>
                    <a:pt x="379" y="15093"/>
                  </a:lnTo>
                  <a:lnTo>
                    <a:pt x="447" y="15266"/>
                  </a:lnTo>
                  <a:lnTo>
                    <a:pt x="513" y="15421"/>
                  </a:lnTo>
                  <a:lnTo>
                    <a:pt x="575" y="15558"/>
                  </a:lnTo>
                  <a:lnTo>
                    <a:pt x="634" y="15674"/>
                  </a:lnTo>
                  <a:lnTo>
                    <a:pt x="687" y="15769"/>
                  </a:lnTo>
                  <a:lnTo>
                    <a:pt x="731" y="15840"/>
                  </a:lnTo>
                  <a:lnTo>
                    <a:pt x="766" y="15887"/>
                  </a:lnTo>
                  <a:lnTo>
                    <a:pt x="791" y="15908"/>
                  </a:lnTo>
                  <a:lnTo>
                    <a:pt x="817" y="15918"/>
                  </a:lnTo>
                  <a:lnTo>
                    <a:pt x="849" y="15926"/>
                  </a:lnTo>
                  <a:lnTo>
                    <a:pt x="888" y="15934"/>
                  </a:lnTo>
                  <a:lnTo>
                    <a:pt x="931" y="15942"/>
                  </a:lnTo>
                  <a:lnTo>
                    <a:pt x="981" y="15948"/>
                  </a:lnTo>
                  <a:lnTo>
                    <a:pt x="1034" y="15953"/>
                  </a:lnTo>
                  <a:lnTo>
                    <a:pt x="1093" y="15957"/>
                  </a:lnTo>
                  <a:lnTo>
                    <a:pt x="1155" y="15960"/>
                  </a:lnTo>
                  <a:lnTo>
                    <a:pt x="1219" y="15963"/>
                  </a:lnTo>
                  <a:lnTo>
                    <a:pt x="1287" y="15964"/>
                  </a:lnTo>
                  <a:lnTo>
                    <a:pt x="1357" y="15965"/>
                  </a:lnTo>
                  <a:lnTo>
                    <a:pt x="1430" y="15965"/>
                  </a:lnTo>
                  <a:lnTo>
                    <a:pt x="1503" y="15964"/>
                  </a:lnTo>
                  <a:lnTo>
                    <a:pt x="1577" y="15963"/>
                  </a:lnTo>
                  <a:lnTo>
                    <a:pt x="1652" y="15960"/>
                  </a:lnTo>
                  <a:lnTo>
                    <a:pt x="1727" y="15957"/>
                  </a:lnTo>
                  <a:lnTo>
                    <a:pt x="1802" y="15953"/>
                  </a:lnTo>
                  <a:lnTo>
                    <a:pt x="1876" y="15948"/>
                  </a:lnTo>
                  <a:lnTo>
                    <a:pt x="1948" y="15942"/>
                  </a:lnTo>
                  <a:lnTo>
                    <a:pt x="2018" y="15934"/>
                  </a:lnTo>
                  <a:lnTo>
                    <a:pt x="2087" y="15927"/>
                  </a:lnTo>
                  <a:lnTo>
                    <a:pt x="2153" y="15919"/>
                  </a:lnTo>
                  <a:lnTo>
                    <a:pt x="2215" y="15910"/>
                  </a:lnTo>
                  <a:lnTo>
                    <a:pt x="2274" y="15900"/>
                  </a:lnTo>
                  <a:lnTo>
                    <a:pt x="2329" y="15889"/>
                  </a:lnTo>
                  <a:lnTo>
                    <a:pt x="2378" y="15878"/>
                  </a:lnTo>
                  <a:lnTo>
                    <a:pt x="2424" y="15866"/>
                  </a:lnTo>
                  <a:lnTo>
                    <a:pt x="2463" y="15853"/>
                  </a:lnTo>
                  <a:lnTo>
                    <a:pt x="2496" y="15839"/>
                  </a:lnTo>
                  <a:lnTo>
                    <a:pt x="2524" y="15825"/>
                  </a:lnTo>
                  <a:lnTo>
                    <a:pt x="2544" y="15808"/>
                  </a:lnTo>
                  <a:lnTo>
                    <a:pt x="2557" y="15792"/>
                  </a:lnTo>
                  <a:lnTo>
                    <a:pt x="2560" y="15774"/>
                  </a:lnTo>
                  <a:lnTo>
                    <a:pt x="2557" y="15744"/>
                  </a:lnTo>
                  <a:lnTo>
                    <a:pt x="2548" y="15703"/>
                  </a:lnTo>
                  <a:lnTo>
                    <a:pt x="2534" y="15651"/>
                  </a:lnTo>
                  <a:lnTo>
                    <a:pt x="2494" y="15517"/>
                  </a:lnTo>
                  <a:lnTo>
                    <a:pt x="2445" y="15349"/>
                  </a:lnTo>
                  <a:lnTo>
                    <a:pt x="2418" y="15251"/>
                  </a:lnTo>
                  <a:lnTo>
                    <a:pt x="2390" y="15147"/>
                  </a:lnTo>
                  <a:lnTo>
                    <a:pt x="2363" y="15036"/>
                  </a:lnTo>
                  <a:lnTo>
                    <a:pt x="2338" y="14919"/>
                  </a:lnTo>
                  <a:lnTo>
                    <a:pt x="2313" y="14796"/>
                  </a:lnTo>
                  <a:lnTo>
                    <a:pt x="2292" y="14668"/>
                  </a:lnTo>
                  <a:lnTo>
                    <a:pt x="2275" y="14536"/>
                  </a:lnTo>
                  <a:lnTo>
                    <a:pt x="2261" y="14400"/>
                  </a:lnTo>
                  <a:lnTo>
                    <a:pt x="2253" y="14260"/>
                  </a:lnTo>
                  <a:lnTo>
                    <a:pt x="2251" y="14117"/>
                  </a:lnTo>
                  <a:lnTo>
                    <a:pt x="2255" y="13972"/>
                  </a:lnTo>
                  <a:lnTo>
                    <a:pt x="2266" y="13825"/>
                  </a:lnTo>
                  <a:lnTo>
                    <a:pt x="2285" y="13677"/>
                  </a:lnTo>
                  <a:lnTo>
                    <a:pt x="2313" y="13527"/>
                  </a:lnTo>
                  <a:lnTo>
                    <a:pt x="2352" y="13378"/>
                  </a:lnTo>
                  <a:lnTo>
                    <a:pt x="2400" y="13230"/>
                  </a:lnTo>
                  <a:lnTo>
                    <a:pt x="2460" y="13082"/>
                  </a:lnTo>
                  <a:lnTo>
                    <a:pt x="2531" y="12936"/>
                  </a:lnTo>
                  <a:lnTo>
                    <a:pt x="2616" y="12791"/>
                  </a:lnTo>
                  <a:lnTo>
                    <a:pt x="2713" y="12649"/>
                  </a:lnTo>
                  <a:lnTo>
                    <a:pt x="2825" y="12510"/>
                  </a:lnTo>
                  <a:lnTo>
                    <a:pt x="2951" y="12376"/>
                  </a:lnTo>
                  <a:lnTo>
                    <a:pt x="3094" y="12245"/>
                  </a:lnTo>
                  <a:lnTo>
                    <a:pt x="3254" y="12119"/>
                  </a:lnTo>
                  <a:lnTo>
                    <a:pt x="3310" y="12333"/>
                  </a:lnTo>
                  <a:lnTo>
                    <a:pt x="3370" y="12541"/>
                  </a:lnTo>
                  <a:lnTo>
                    <a:pt x="3430" y="12743"/>
                  </a:lnTo>
                  <a:lnTo>
                    <a:pt x="3490" y="12941"/>
                  </a:lnTo>
                  <a:lnTo>
                    <a:pt x="3553" y="13132"/>
                  </a:lnTo>
                  <a:lnTo>
                    <a:pt x="3616" y="13318"/>
                  </a:lnTo>
                  <a:lnTo>
                    <a:pt x="3679" y="13497"/>
                  </a:lnTo>
                  <a:lnTo>
                    <a:pt x="3743" y="13672"/>
                  </a:lnTo>
                  <a:lnTo>
                    <a:pt x="3807" y="13839"/>
                  </a:lnTo>
                  <a:lnTo>
                    <a:pt x="3872" y="14001"/>
                  </a:lnTo>
                  <a:lnTo>
                    <a:pt x="3935" y="14157"/>
                  </a:lnTo>
                  <a:lnTo>
                    <a:pt x="4000" y="14308"/>
                  </a:lnTo>
                  <a:lnTo>
                    <a:pt x="4063" y="14452"/>
                  </a:lnTo>
                  <a:lnTo>
                    <a:pt x="4125" y="14589"/>
                  </a:lnTo>
                  <a:lnTo>
                    <a:pt x="4188" y="14720"/>
                  </a:lnTo>
                  <a:lnTo>
                    <a:pt x="4249" y="14845"/>
                  </a:lnTo>
                  <a:lnTo>
                    <a:pt x="4308" y="14964"/>
                  </a:lnTo>
                  <a:lnTo>
                    <a:pt x="4367" y="15076"/>
                  </a:lnTo>
                  <a:lnTo>
                    <a:pt x="4425" y="15181"/>
                  </a:lnTo>
                  <a:lnTo>
                    <a:pt x="4480" y="15281"/>
                  </a:lnTo>
                  <a:lnTo>
                    <a:pt x="4534" y="15374"/>
                  </a:lnTo>
                  <a:lnTo>
                    <a:pt x="4585" y="15460"/>
                  </a:lnTo>
                  <a:lnTo>
                    <a:pt x="4635" y="15538"/>
                  </a:lnTo>
                  <a:lnTo>
                    <a:pt x="4681" y="15611"/>
                  </a:lnTo>
                  <a:lnTo>
                    <a:pt x="4726" y="15676"/>
                  </a:lnTo>
                  <a:lnTo>
                    <a:pt x="4768" y="15735"/>
                  </a:lnTo>
                  <a:lnTo>
                    <a:pt x="4807" y="15787"/>
                  </a:lnTo>
                  <a:lnTo>
                    <a:pt x="4842" y="15832"/>
                  </a:lnTo>
                  <a:lnTo>
                    <a:pt x="4876" y="15869"/>
                  </a:lnTo>
                  <a:lnTo>
                    <a:pt x="4905" y="15899"/>
                  </a:lnTo>
                  <a:lnTo>
                    <a:pt x="4930" y="15922"/>
                  </a:lnTo>
                  <a:lnTo>
                    <a:pt x="4952" y="15938"/>
                  </a:lnTo>
                  <a:lnTo>
                    <a:pt x="4986" y="15958"/>
                  </a:lnTo>
                  <a:lnTo>
                    <a:pt x="5025" y="15976"/>
                  </a:lnTo>
                  <a:lnTo>
                    <a:pt x="5071" y="15993"/>
                  </a:lnTo>
                  <a:lnTo>
                    <a:pt x="5121" y="16008"/>
                  </a:lnTo>
                  <a:lnTo>
                    <a:pt x="5176" y="16022"/>
                  </a:lnTo>
                  <a:lnTo>
                    <a:pt x="5234" y="16035"/>
                  </a:lnTo>
                  <a:lnTo>
                    <a:pt x="5297" y="16046"/>
                  </a:lnTo>
                  <a:lnTo>
                    <a:pt x="5364" y="16056"/>
                  </a:lnTo>
                  <a:lnTo>
                    <a:pt x="5434" y="16066"/>
                  </a:lnTo>
                  <a:lnTo>
                    <a:pt x="5505" y="16073"/>
                  </a:lnTo>
                  <a:lnTo>
                    <a:pt x="5580" y="16079"/>
                  </a:lnTo>
                  <a:lnTo>
                    <a:pt x="5657" y="16083"/>
                  </a:lnTo>
                  <a:lnTo>
                    <a:pt x="5736" y="16086"/>
                  </a:lnTo>
                  <a:lnTo>
                    <a:pt x="5816" y="16088"/>
                  </a:lnTo>
                  <a:lnTo>
                    <a:pt x="5897" y="16088"/>
                  </a:lnTo>
                  <a:lnTo>
                    <a:pt x="5978" y="16087"/>
                  </a:lnTo>
                  <a:lnTo>
                    <a:pt x="6059" y="16084"/>
                  </a:lnTo>
                  <a:lnTo>
                    <a:pt x="6140" y="16080"/>
                  </a:lnTo>
                  <a:lnTo>
                    <a:pt x="6220" y="16074"/>
                  </a:lnTo>
                  <a:lnTo>
                    <a:pt x="6300" y="16067"/>
                  </a:lnTo>
                  <a:lnTo>
                    <a:pt x="6379" y="16057"/>
                  </a:lnTo>
                  <a:lnTo>
                    <a:pt x="6456" y="16047"/>
                  </a:lnTo>
                  <a:lnTo>
                    <a:pt x="6531" y="16035"/>
                  </a:lnTo>
                  <a:lnTo>
                    <a:pt x="6602" y="16022"/>
                  </a:lnTo>
                  <a:lnTo>
                    <a:pt x="6672" y="16006"/>
                  </a:lnTo>
                  <a:lnTo>
                    <a:pt x="6738" y="15990"/>
                  </a:lnTo>
                  <a:lnTo>
                    <a:pt x="6801" y="15971"/>
                  </a:lnTo>
                  <a:lnTo>
                    <a:pt x="6859" y="15951"/>
                  </a:lnTo>
                  <a:lnTo>
                    <a:pt x="6914" y="15929"/>
                  </a:lnTo>
                  <a:lnTo>
                    <a:pt x="6963" y="15905"/>
                  </a:lnTo>
                  <a:lnTo>
                    <a:pt x="7009" y="15880"/>
                  </a:lnTo>
                  <a:lnTo>
                    <a:pt x="7047" y="15853"/>
                  </a:lnTo>
                  <a:lnTo>
                    <a:pt x="7072" y="15833"/>
                  </a:lnTo>
                  <a:lnTo>
                    <a:pt x="7101" y="15803"/>
                  </a:lnTo>
                  <a:lnTo>
                    <a:pt x="7135" y="15767"/>
                  </a:lnTo>
                  <a:lnTo>
                    <a:pt x="7176" y="15723"/>
                  </a:lnTo>
                  <a:lnTo>
                    <a:pt x="7219" y="15671"/>
                  </a:lnTo>
                  <a:lnTo>
                    <a:pt x="7269" y="15612"/>
                  </a:lnTo>
                  <a:lnTo>
                    <a:pt x="7322" y="15545"/>
                  </a:lnTo>
                  <a:lnTo>
                    <a:pt x="7380" y="15472"/>
                  </a:lnTo>
                  <a:lnTo>
                    <a:pt x="7442" y="15391"/>
                  </a:lnTo>
                  <a:lnTo>
                    <a:pt x="7507" y="15304"/>
                  </a:lnTo>
                  <a:lnTo>
                    <a:pt x="7576" y="15212"/>
                  </a:lnTo>
                  <a:lnTo>
                    <a:pt x="7648" y="15112"/>
                  </a:lnTo>
                  <a:lnTo>
                    <a:pt x="7724" y="15006"/>
                  </a:lnTo>
                  <a:lnTo>
                    <a:pt x="7802" y="14894"/>
                  </a:lnTo>
                  <a:lnTo>
                    <a:pt x="7883" y="14777"/>
                  </a:lnTo>
                  <a:lnTo>
                    <a:pt x="7965" y="14654"/>
                  </a:lnTo>
                  <a:lnTo>
                    <a:pt x="8050" y="14526"/>
                  </a:lnTo>
                  <a:lnTo>
                    <a:pt x="8138" y="14393"/>
                  </a:lnTo>
                  <a:lnTo>
                    <a:pt x="8227" y="14254"/>
                  </a:lnTo>
                  <a:lnTo>
                    <a:pt x="8318" y="14111"/>
                  </a:lnTo>
                  <a:lnTo>
                    <a:pt x="8410" y="13964"/>
                  </a:lnTo>
                  <a:lnTo>
                    <a:pt x="8503" y="13812"/>
                  </a:lnTo>
                  <a:lnTo>
                    <a:pt x="8597" y="13654"/>
                  </a:lnTo>
                  <a:lnTo>
                    <a:pt x="8691" y="13494"/>
                  </a:lnTo>
                  <a:lnTo>
                    <a:pt x="8786" y="13330"/>
                  </a:lnTo>
                  <a:lnTo>
                    <a:pt x="8883" y="13161"/>
                  </a:lnTo>
                  <a:lnTo>
                    <a:pt x="8978" y="12990"/>
                  </a:lnTo>
                  <a:lnTo>
                    <a:pt x="9073" y="12815"/>
                  </a:lnTo>
                  <a:lnTo>
                    <a:pt x="9168" y="12636"/>
                  </a:lnTo>
                  <a:lnTo>
                    <a:pt x="9262" y="12455"/>
                  </a:lnTo>
                  <a:lnTo>
                    <a:pt x="9355" y="12270"/>
                  </a:lnTo>
                  <a:lnTo>
                    <a:pt x="9447" y="12084"/>
                  </a:lnTo>
                  <a:lnTo>
                    <a:pt x="9532" y="12208"/>
                  </a:lnTo>
                  <a:lnTo>
                    <a:pt x="9604" y="12337"/>
                  </a:lnTo>
                  <a:lnTo>
                    <a:pt x="9667" y="12470"/>
                  </a:lnTo>
                  <a:lnTo>
                    <a:pt x="9720" y="12608"/>
                  </a:lnTo>
                  <a:lnTo>
                    <a:pt x="9763" y="12748"/>
                  </a:lnTo>
                  <a:lnTo>
                    <a:pt x="9798" y="12892"/>
                  </a:lnTo>
                  <a:lnTo>
                    <a:pt x="9824" y="13037"/>
                  </a:lnTo>
                  <a:lnTo>
                    <a:pt x="9842" y="13185"/>
                  </a:lnTo>
                  <a:lnTo>
                    <a:pt x="9853" y="13334"/>
                  </a:lnTo>
                  <a:lnTo>
                    <a:pt x="9858" y="13482"/>
                  </a:lnTo>
                  <a:lnTo>
                    <a:pt x="9857" y="13631"/>
                  </a:lnTo>
                  <a:lnTo>
                    <a:pt x="9850" y="13779"/>
                  </a:lnTo>
                  <a:lnTo>
                    <a:pt x="9839" y="13928"/>
                  </a:lnTo>
                  <a:lnTo>
                    <a:pt x="9824" y="14073"/>
                  </a:lnTo>
                  <a:lnTo>
                    <a:pt x="9805" y="14217"/>
                  </a:lnTo>
                  <a:lnTo>
                    <a:pt x="9782" y="14358"/>
                  </a:lnTo>
                  <a:lnTo>
                    <a:pt x="9758" y="14495"/>
                  </a:lnTo>
                  <a:lnTo>
                    <a:pt x="9732" y="14629"/>
                  </a:lnTo>
                  <a:lnTo>
                    <a:pt x="9705" y="14758"/>
                  </a:lnTo>
                  <a:lnTo>
                    <a:pt x="9676" y="14883"/>
                  </a:lnTo>
                  <a:lnTo>
                    <a:pt x="9620" y="15115"/>
                  </a:lnTo>
                  <a:lnTo>
                    <a:pt x="9569" y="15321"/>
                  </a:lnTo>
                  <a:lnTo>
                    <a:pt x="9546" y="15412"/>
                  </a:lnTo>
                  <a:lnTo>
                    <a:pt x="9527" y="15496"/>
                  </a:lnTo>
                  <a:lnTo>
                    <a:pt x="9510" y="15571"/>
                  </a:lnTo>
                  <a:lnTo>
                    <a:pt x="9498" y="15636"/>
                  </a:lnTo>
                  <a:lnTo>
                    <a:pt x="9491" y="15692"/>
                  </a:lnTo>
                  <a:lnTo>
                    <a:pt x="9488" y="15736"/>
                  </a:lnTo>
                  <a:lnTo>
                    <a:pt x="9492" y="15770"/>
                  </a:lnTo>
                  <a:lnTo>
                    <a:pt x="9502" y="15792"/>
                  </a:lnTo>
                  <a:lnTo>
                    <a:pt x="9526" y="15816"/>
                  </a:lnTo>
                  <a:lnTo>
                    <a:pt x="9554" y="15839"/>
                  </a:lnTo>
                  <a:lnTo>
                    <a:pt x="9588" y="15861"/>
                  </a:lnTo>
                  <a:lnTo>
                    <a:pt x="9629" y="15883"/>
                  </a:lnTo>
                  <a:lnTo>
                    <a:pt x="9673" y="15903"/>
                  </a:lnTo>
                  <a:lnTo>
                    <a:pt x="9723" y="15924"/>
                  </a:lnTo>
                  <a:lnTo>
                    <a:pt x="9776" y="15944"/>
                  </a:lnTo>
                  <a:lnTo>
                    <a:pt x="9834" y="15962"/>
                  </a:lnTo>
                  <a:lnTo>
                    <a:pt x="9895" y="15980"/>
                  </a:lnTo>
                  <a:lnTo>
                    <a:pt x="9959" y="15997"/>
                  </a:lnTo>
                  <a:lnTo>
                    <a:pt x="10026" y="16013"/>
                  </a:lnTo>
                  <a:lnTo>
                    <a:pt x="10095" y="16029"/>
                  </a:lnTo>
                  <a:lnTo>
                    <a:pt x="10166" y="16043"/>
                  </a:lnTo>
                  <a:lnTo>
                    <a:pt x="10238" y="16056"/>
                  </a:lnTo>
                  <a:lnTo>
                    <a:pt x="10312" y="16069"/>
                  </a:lnTo>
                  <a:lnTo>
                    <a:pt x="10387" y="16081"/>
                  </a:lnTo>
                  <a:lnTo>
                    <a:pt x="10462" y="16091"/>
                  </a:lnTo>
                  <a:lnTo>
                    <a:pt x="10537" y="16100"/>
                  </a:lnTo>
                  <a:lnTo>
                    <a:pt x="10611" y="16108"/>
                  </a:lnTo>
                  <a:lnTo>
                    <a:pt x="10686" y="16114"/>
                  </a:lnTo>
                  <a:lnTo>
                    <a:pt x="10759" y="16120"/>
                  </a:lnTo>
                  <a:lnTo>
                    <a:pt x="10831" y="16124"/>
                  </a:lnTo>
                  <a:lnTo>
                    <a:pt x="10901" y="16126"/>
                  </a:lnTo>
                  <a:lnTo>
                    <a:pt x="10968" y="16128"/>
                  </a:lnTo>
                  <a:lnTo>
                    <a:pt x="11034" y="16128"/>
                  </a:lnTo>
                  <a:lnTo>
                    <a:pt x="11097" y="16126"/>
                  </a:lnTo>
                  <a:lnTo>
                    <a:pt x="11155" y="16123"/>
                  </a:lnTo>
                  <a:lnTo>
                    <a:pt x="11211" y="16119"/>
                  </a:lnTo>
                  <a:lnTo>
                    <a:pt x="11263" y="16113"/>
                  </a:lnTo>
                  <a:lnTo>
                    <a:pt x="11309" y="16105"/>
                  </a:lnTo>
                  <a:lnTo>
                    <a:pt x="11352" y="16096"/>
                  </a:lnTo>
                  <a:lnTo>
                    <a:pt x="11389" y="16085"/>
                  </a:lnTo>
                  <a:lnTo>
                    <a:pt x="11430" y="16058"/>
                  </a:lnTo>
                  <a:lnTo>
                    <a:pt x="11495" y="15999"/>
                  </a:lnTo>
                  <a:lnTo>
                    <a:pt x="11580" y="15908"/>
                  </a:lnTo>
                  <a:lnTo>
                    <a:pt x="11682" y="15789"/>
                  </a:lnTo>
                  <a:lnTo>
                    <a:pt x="11800" y="15643"/>
                  </a:lnTo>
                  <a:lnTo>
                    <a:pt x="11928" y="15473"/>
                  </a:lnTo>
                  <a:lnTo>
                    <a:pt x="12066" y="15278"/>
                  </a:lnTo>
                  <a:lnTo>
                    <a:pt x="12211" y="15063"/>
                  </a:lnTo>
                  <a:lnTo>
                    <a:pt x="12360" y="14828"/>
                  </a:lnTo>
                  <a:lnTo>
                    <a:pt x="12509" y="14576"/>
                  </a:lnTo>
                  <a:lnTo>
                    <a:pt x="12658" y="14309"/>
                  </a:lnTo>
                  <a:lnTo>
                    <a:pt x="12803" y="14027"/>
                  </a:lnTo>
                  <a:lnTo>
                    <a:pt x="12939" y="13735"/>
                  </a:lnTo>
                  <a:lnTo>
                    <a:pt x="13067" y="13433"/>
                  </a:lnTo>
                  <a:lnTo>
                    <a:pt x="13183" y="13123"/>
                  </a:lnTo>
                  <a:lnTo>
                    <a:pt x="13283" y="12808"/>
                  </a:lnTo>
                  <a:lnTo>
                    <a:pt x="13366" y="12489"/>
                  </a:lnTo>
                  <a:lnTo>
                    <a:pt x="13428" y="12169"/>
                  </a:lnTo>
                  <a:lnTo>
                    <a:pt x="13468" y="11848"/>
                  </a:lnTo>
                  <a:lnTo>
                    <a:pt x="13481" y="11528"/>
                  </a:lnTo>
                  <a:lnTo>
                    <a:pt x="13466" y="11214"/>
                  </a:lnTo>
                  <a:lnTo>
                    <a:pt x="13420" y="10906"/>
                  </a:lnTo>
                  <a:lnTo>
                    <a:pt x="13340" y="10605"/>
                  </a:lnTo>
                  <a:lnTo>
                    <a:pt x="13223" y="10314"/>
                  </a:lnTo>
                  <a:lnTo>
                    <a:pt x="13067" y="10035"/>
                  </a:lnTo>
                  <a:lnTo>
                    <a:pt x="12870" y="9769"/>
                  </a:lnTo>
                  <a:lnTo>
                    <a:pt x="12628" y="9520"/>
                  </a:lnTo>
                  <a:lnTo>
                    <a:pt x="12338" y="9287"/>
                  </a:lnTo>
                  <a:lnTo>
                    <a:pt x="11999" y="9074"/>
                  </a:lnTo>
                  <a:lnTo>
                    <a:pt x="11606" y="8882"/>
                  </a:lnTo>
                  <a:lnTo>
                    <a:pt x="11159" y="8714"/>
                  </a:lnTo>
                  <a:lnTo>
                    <a:pt x="10653" y="857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666" name="Group 7">
            <a:extLst>
              <a:ext uri="{FF2B5EF4-FFF2-40B4-BE49-F238E27FC236}">
                <a16:creationId xmlns:a16="http://schemas.microsoft.com/office/drawing/2014/main" id="{C55A9962-4458-D871-F0F3-502042B6220A}"/>
              </a:ext>
            </a:extLst>
          </p:cNvPr>
          <p:cNvGrpSpPr/>
          <p:nvPr/>
        </p:nvGrpSpPr>
        <p:grpSpPr>
          <a:xfrm>
            <a:off x="6603293" y="2274856"/>
            <a:ext cx="4822504" cy="923330"/>
            <a:chOff x="6587391" y="2446170"/>
            <a:chExt cx="4822504" cy="923330"/>
          </a:xfrm>
        </p:grpSpPr>
        <p:sp>
          <p:nvSpPr>
            <p:cNvPr id="667" name="TextBox 205">
              <a:extLst>
                <a:ext uri="{FF2B5EF4-FFF2-40B4-BE49-F238E27FC236}">
                  <a16:creationId xmlns:a16="http://schemas.microsoft.com/office/drawing/2014/main" id="{FC280655-AE1A-E2B4-07E6-4F2D2C208499}"/>
                </a:ext>
              </a:extLst>
            </p:cNvPr>
            <p:cNvSpPr txBox="1"/>
            <p:nvPr/>
          </p:nvSpPr>
          <p:spPr>
            <a:xfrm>
              <a:off x="6587391" y="2446170"/>
              <a:ext cx="7328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prstClr val="white"/>
                  </a:solidFill>
                  <a:effectLst/>
                  <a:uLnTx/>
                  <a:uFillTx/>
                  <a:latin typeface="Bebas Neue" panose="020B0606020202050201" pitchFamily="34" charset="0"/>
                </a:rPr>
                <a:t>04</a:t>
              </a:r>
            </a:p>
          </p:txBody>
        </p:sp>
        <p:sp>
          <p:nvSpPr>
            <p:cNvPr id="668" name="Freeform 37">
              <a:extLst>
                <a:ext uri="{FF2B5EF4-FFF2-40B4-BE49-F238E27FC236}">
                  <a16:creationId xmlns:a16="http://schemas.microsoft.com/office/drawing/2014/main" id="{B29FEB75-931E-FE0D-011B-1CE7448881E6}"/>
                </a:ext>
              </a:extLst>
            </p:cNvPr>
            <p:cNvSpPr>
              <a:spLocks/>
            </p:cNvSpPr>
            <p:nvPr/>
          </p:nvSpPr>
          <p:spPr bwMode="auto">
            <a:xfrm>
              <a:off x="10941207" y="2583676"/>
              <a:ext cx="468688" cy="574087"/>
            </a:xfrm>
            <a:custGeom>
              <a:avLst/>
              <a:gdLst>
                <a:gd name="T0" fmla="*/ 12842 w 13162"/>
                <a:gd name="T1" fmla="*/ 9003 h 16128"/>
                <a:gd name="T2" fmla="*/ 11653 w 13162"/>
                <a:gd name="T3" fmla="*/ 6941 h 16128"/>
                <a:gd name="T4" fmla="*/ 10025 w 13162"/>
                <a:gd name="T5" fmla="*/ 4294 h 16128"/>
                <a:gd name="T6" fmla="*/ 8420 w 13162"/>
                <a:gd name="T7" fmla="*/ 1805 h 16128"/>
                <a:gd name="T8" fmla="*/ 7301 w 13162"/>
                <a:gd name="T9" fmla="*/ 221 h 16128"/>
                <a:gd name="T10" fmla="*/ 6995 w 13162"/>
                <a:gd name="T11" fmla="*/ 59 h 16128"/>
                <a:gd name="T12" fmla="*/ 6675 w 13162"/>
                <a:gd name="T13" fmla="*/ 461 h 16128"/>
                <a:gd name="T14" fmla="*/ 6160 w 13162"/>
                <a:gd name="T15" fmla="*/ 1184 h 16128"/>
                <a:gd name="T16" fmla="*/ 4856 w 13162"/>
                <a:gd name="T17" fmla="*/ 3119 h 16128"/>
                <a:gd name="T18" fmla="*/ 4007 w 13162"/>
                <a:gd name="T19" fmla="*/ 4236 h 16128"/>
                <a:gd name="T20" fmla="*/ 3872 w 13162"/>
                <a:gd name="T21" fmla="*/ 3501 h 16128"/>
                <a:gd name="T22" fmla="*/ 3767 w 13162"/>
                <a:gd name="T23" fmla="*/ 3062 h 16128"/>
                <a:gd name="T24" fmla="*/ 3654 w 13162"/>
                <a:gd name="T25" fmla="*/ 2750 h 16128"/>
                <a:gd name="T26" fmla="*/ 3504 w 13162"/>
                <a:gd name="T27" fmla="*/ 2659 h 16128"/>
                <a:gd name="T28" fmla="*/ 3142 w 13162"/>
                <a:gd name="T29" fmla="*/ 2705 h 16128"/>
                <a:gd name="T30" fmla="*/ 2645 w 13162"/>
                <a:gd name="T31" fmla="*/ 2833 h 16128"/>
                <a:gd name="T32" fmla="*/ 2133 w 13162"/>
                <a:gd name="T33" fmla="*/ 3006 h 16128"/>
                <a:gd name="T34" fmla="*/ 1725 w 13162"/>
                <a:gd name="T35" fmla="*/ 3181 h 16128"/>
                <a:gd name="T36" fmla="*/ 1538 w 13162"/>
                <a:gd name="T37" fmla="*/ 3334 h 16128"/>
                <a:gd name="T38" fmla="*/ 1591 w 13162"/>
                <a:gd name="T39" fmla="*/ 3835 h 16128"/>
                <a:gd name="T40" fmla="*/ 1791 w 13162"/>
                <a:gd name="T41" fmla="*/ 4701 h 16128"/>
                <a:gd name="T42" fmla="*/ 2177 w 13162"/>
                <a:gd name="T43" fmla="*/ 6120 h 16128"/>
                <a:gd name="T44" fmla="*/ 2159 w 13162"/>
                <a:gd name="T45" fmla="*/ 7308 h 16128"/>
                <a:gd name="T46" fmla="*/ 857 w 13162"/>
                <a:gd name="T47" fmla="*/ 9428 h 16128"/>
                <a:gd name="T48" fmla="*/ 327 w 13162"/>
                <a:gd name="T49" fmla="*/ 10341 h 16128"/>
                <a:gd name="T50" fmla="*/ 61 w 13162"/>
                <a:gd name="T51" fmla="*/ 10850 h 16128"/>
                <a:gd name="T52" fmla="*/ 5 w 13162"/>
                <a:gd name="T53" fmla="*/ 11048 h 16128"/>
                <a:gd name="T54" fmla="*/ 139 w 13162"/>
                <a:gd name="T55" fmla="*/ 11086 h 16128"/>
                <a:gd name="T56" fmla="*/ 435 w 13162"/>
                <a:gd name="T57" fmla="*/ 11101 h 16128"/>
                <a:gd name="T58" fmla="*/ 1148 w 13162"/>
                <a:gd name="T59" fmla="*/ 11085 h 16128"/>
                <a:gd name="T60" fmla="*/ 2254 w 13162"/>
                <a:gd name="T61" fmla="*/ 11075 h 16128"/>
                <a:gd name="T62" fmla="*/ 2490 w 13162"/>
                <a:gd name="T63" fmla="*/ 13053 h 16128"/>
                <a:gd name="T64" fmla="*/ 2749 w 13162"/>
                <a:gd name="T65" fmla="*/ 15075 h 16128"/>
                <a:gd name="T66" fmla="*/ 2883 w 13162"/>
                <a:gd name="T67" fmla="*/ 15949 h 16128"/>
                <a:gd name="T68" fmla="*/ 3004 w 13162"/>
                <a:gd name="T69" fmla="*/ 16118 h 16128"/>
                <a:gd name="T70" fmla="*/ 3427 w 13162"/>
                <a:gd name="T71" fmla="*/ 16127 h 16128"/>
                <a:gd name="T72" fmla="*/ 4376 w 13162"/>
                <a:gd name="T73" fmla="*/ 16089 h 16128"/>
                <a:gd name="T74" fmla="*/ 5294 w 13162"/>
                <a:gd name="T75" fmla="*/ 16031 h 16128"/>
                <a:gd name="T76" fmla="*/ 5264 w 13162"/>
                <a:gd name="T77" fmla="*/ 15464 h 16128"/>
                <a:gd name="T78" fmla="*/ 5234 w 13162"/>
                <a:gd name="T79" fmla="*/ 14472 h 16128"/>
                <a:gd name="T80" fmla="*/ 5333 w 13162"/>
                <a:gd name="T81" fmla="*/ 13353 h 16128"/>
                <a:gd name="T82" fmla="*/ 5652 w 13162"/>
                <a:gd name="T83" fmla="*/ 12335 h 16128"/>
                <a:gd name="T84" fmla="*/ 6282 w 13162"/>
                <a:gd name="T85" fmla="*/ 11642 h 16128"/>
                <a:gd name="T86" fmla="*/ 6795 w 13162"/>
                <a:gd name="T87" fmla="*/ 11479 h 16128"/>
                <a:gd name="T88" fmla="*/ 7131 w 13162"/>
                <a:gd name="T89" fmla="*/ 11490 h 16128"/>
                <a:gd name="T90" fmla="*/ 7615 w 13162"/>
                <a:gd name="T91" fmla="*/ 11746 h 16128"/>
                <a:gd name="T92" fmla="*/ 8048 w 13162"/>
                <a:gd name="T93" fmla="*/ 12494 h 16128"/>
                <a:gd name="T94" fmla="*/ 8235 w 13162"/>
                <a:gd name="T95" fmla="*/ 13978 h 16128"/>
                <a:gd name="T96" fmla="*/ 8081 w 13162"/>
                <a:gd name="T97" fmla="*/ 15955 h 16128"/>
                <a:gd name="T98" fmla="*/ 8846 w 13162"/>
                <a:gd name="T99" fmla="*/ 15971 h 16128"/>
                <a:gd name="T100" fmla="*/ 9657 w 13162"/>
                <a:gd name="T101" fmla="*/ 15962 h 16128"/>
                <a:gd name="T102" fmla="*/ 10045 w 13162"/>
                <a:gd name="T103" fmla="*/ 15926 h 16128"/>
                <a:gd name="T104" fmla="*/ 10225 w 13162"/>
                <a:gd name="T105" fmla="*/ 15721 h 16128"/>
                <a:gd name="T106" fmla="*/ 10547 w 13162"/>
                <a:gd name="T107" fmla="*/ 14705 h 16128"/>
                <a:gd name="T108" fmla="*/ 10979 w 13162"/>
                <a:gd name="T109" fmla="*/ 13175 h 16128"/>
                <a:gd name="T110" fmla="*/ 11685 w 13162"/>
                <a:gd name="T111" fmla="*/ 10534 h 16128"/>
                <a:gd name="T112" fmla="*/ 12240 w 13162"/>
                <a:gd name="T113" fmla="*/ 9938 h 16128"/>
                <a:gd name="T114" fmla="*/ 12861 w 13162"/>
                <a:gd name="T115" fmla="*/ 9829 h 16128"/>
                <a:gd name="T116" fmla="*/ 13113 w 13162"/>
                <a:gd name="T117" fmla="*/ 9766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62" h="16128">
                  <a:moveTo>
                    <a:pt x="13162" y="9737"/>
                  </a:moveTo>
                  <a:lnTo>
                    <a:pt x="13161" y="9685"/>
                  </a:lnTo>
                  <a:lnTo>
                    <a:pt x="13127" y="9582"/>
                  </a:lnTo>
                  <a:lnTo>
                    <a:pt x="13060" y="9432"/>
                  </a:lnTo>
                  <a:lnTo>
                    <a:pt x="12965" y="9238"/>
                  </a:lnTo>
                  <a:lnTo>
                    <a:pt x="12842" y="9003"/>
                  </a:lnTo>
                  <a:lnTo>
                    <a:pt x="12694" y="8732"/>
                  </a:lnTo>
                  <a:lnTo>
                    <a:pt x="12523" y="8427"/>
                  </a:lnTo>
                  <a:lnTo>
                    <a:pt x="12331" y="8092"/>
                  </a:lnTo>
                  <a:lnTo>
                    <a:pt x="12121" y="7730"/>
                  </a:lnTo>
                  <a:lnTo>
                    <a:pt x="11895" y="7345"/>
                  </a:lnTo>
                  <a:lnTo>
                    <a:pt x="11653" y="6941"/>
                  </a:lnTo>
                  <a:lnTo>
                    <a:pt x="11400" y="6521"/>
                  </a:lnTo>
                  <a:lnTo>
                    <a:pt x="11137" y="6087"/>
                  </a:lnTo>
                  <a:lnTo>
                    <a:pt x="10866" y="5644"/>
                  </a:lnTo>
                  <a:lnTo>
                    <a:pt x="10589" y="5195"/>
                  </a:lnTo>
                  <a:lnTo>
                    <a:pt x="10308" y="4744"/>
                  </a:lnTo>
                  <a:lnTo>
                    <a:pt x="10025" y="4294"/>
                  </a:lnTo>
                  <a:lnTo>
                    <a:pt x="9744" y="3848"/>
                  </a:lnTo>
                  <a:lnTo>
                    <a:pt x="9465" y="3410"/>
                  </a:lnTo>
                  <a:lnTo>
                    <a:pt x="9191" y="2983"/>
                  </a:lnTo>
                  <a:lnTo>
                    <a:pt x="8924" y="2571"/>
                  </a:lnTo>
                  <a:lnTo>
                    <a:pt x="8667" y="2177"/>
                  </a:lnTo>
                  <a:lnTo>
                    <a:pt x="8420" y="1805"/>
                  </a:lnTo>
                  <a:lnTo>
                    <a:pt x="8188" y="1459"/>
                  </a:lnTo>
                  <a:lnTo>
                    <a:pt x="7971" y="1140"/>
                  </a:lnTo>
                  <a:lnTo>
                    <a:pt x="7771" y="854"/>
                  </a:lnTo>
                  <a:lnTo>
                    <a:pt x="7592" y="603"/>
                  </a:lnTo>
                  <a:lnTo>
                    <a:pt x="7434" y="390"/>
                  </a:lnTo>
                  <a:lnTo>
                    <a:pt x="7301" y="221"/>
                  </a:lnTo>
                  <a:lnTo>
                    <a:pt x="7194" y="97"/>
                  </a:lnTo>
                  <a:lnTo>
                    <a:pt x="7116" y="22"/>
                  </a:lnTo>
                  <a:lnTo>
                    <a:pt x="7069" y="0"/>
                  </a:lnTo>
                  <a:lnTo>
                    <a:pt x="7051" y="9"/>
                  </a:lnTo>
                  <a:lnTo>
                    <a:pt x="7026" y="28"/>
                  </a:lnTo>
                  <a:lnTo>
                    <a:pt x="6995" y="59"/>
                  </a:lnTo>
                  <a:lnTo>
                    <a:pt x="6957" y="101"/>
                  </a:lnTo>
                  <a:lnTo>
                    <a:pt x="6913" y="153"/>
                  </a:lnTo>
                  <a:lnTo>
                    <a:pt x="6862" y="216"/>
                  </a:lnTo>
                  <a:lnTo>
                    <a:pt x="6805" y="287"/>
                  </a:lnTo>
                  <a:lnTo>
                    <a:pt x="6743" y="370"/>
                  </a:lnTo>
                  <a:lnTo>
                    <a:pt x="6675" y="461"/>
                  </a:lnTo>
                  <a:lnTo>
                    <a:pt x="6601" y="560"/>
                  </a:lnTo>
                  <a:lnTo>
                    <a:pt x="6523" y="669"/>
                  </a:lnTo>
                  <a:lnTo>
                    <a:pt x="6439" y="786"/>
                  </a:lnTo>
                  <a:lnTo>
                    <a:pt x="6350" y="911"/>
                  </a:lnTo>
                  <a:lnTo>
                    <a:pt x="6257" y="1044"/>
                  </a:lnTo>
                  <a:lnTo>
                    <a:pt x="6160" y="1184"/>
                  </a:lnTo>
                  <a:lnTo>
                    <a:pt x="6058" y="1331"/>
                  </a:lnTo>
                  <a:lnTo>
                    <a:pt x="5843" y="1645"/>
                  </a:lnTo>
                  <a:lnTo>
                    <a:pt x="5614" y="1983"/>
                  </a:lnTo>
                  <a:lnTo>
                    <a:pt x="5371" y="2344"/>
                  </a:lnTo>
                  <a:lnTo>
                    <a:pt x="5118" y="2723"/>
                  </a:lnTo>
                  <a:lnTo>
                    <a:pt x="4856" y="3119"/>
                  </a:lnTo>
                  <a:lnTo>
                    <a:pt x="4586" y="3529"/>
                  </a:lnTo>
                  <a:lnTo>
                    <a:pt x="4309" y="3950"/>
                  </a:lnTo>
                  <a:lnTo>
                    <a:pt x="4029" y="4382"/>
                  </a:lnTo>
                  <a:lnTo>
                    <a:pt x="4027" y="4364"/>
                  </a:lnTo>
                  <a:lnTo>
                    <a:pt x="4019" y="4313"/>
                  </a:lnTo>
                  <a:lnTo>
                    <a:pt x="4007" y="4236"/>
                  </a:lnTo>
                  <a:lnTo>
                    <a:pt x="3989" y="4133"/>
                  </a:lnTo>
                  <a:lnTo>
                    <a:pt x="3969" y="4012"/>
                  </a:lnTo>
                  <a:lnTo>
                    <a:pt x="3945" y="3876"/>
                  </a:lnTo>
                  <a:lnTo>
                    <a:pt x="3918" y="3730"/>
                  </a:lnTo>
                  <a:lnTo>
                    <a:pt x="3888" y="3577"/>
                  </a:lnTo>
                  <a:lnTo>
                    <a:pt x="3872" y="3501"/>
                  </a:lnTo>
                  <a:lnTo>
                    <a:pt x="3856" y="3424"/>
                  </a:lnTo>
                  <a:lnTo>
                    <a:pt x="3839" y="3349"/>
                  </a:lnTo>
                  <a:lnTo>
                    <a:pt x="3821" y="3274"/>
                  </a:lnTo>
                  <a:lnTo>
                    <a:pt x="3803" y="3200"/>
                  </a:lnTo>
                  <a:lnTo>
                    <a:pt x="3785" y="3130"/>
                  </a:lnTo>
                  <a:lnTo>
                    <a:pt x="3767" y="3062"/>
                  </a:lnTo>
                  <a:lnTo>
                    <a:pt x="3749" y="2999"/>
                  </a:lnTo>
                  <a:lnTo>
                    <a:pt x="3730" y="2938"/>
                  </a:lnTo>
                  <a:lnTo>
                    <a:pt x="3711" y="2883"/>
                  </a:lnTo>
                  <a:lnTo>
                    <a:pt x="3692" y="2832"/>
                  </a:lnTo>
                  <a:lnTo>
                    <a:pt x="3673" y="2788"/>
                  </a:lnTo>
                  <a:lnTo>
                    <a:pt x="3654" y="2750"/>
                  </a:lnTo>
                  <a:lnTo>
                    <a:pt x="3634" y="2719"/>
                  </a:lnTo>
                  <a:lnTo>
                    <a:pt x="3615" y="2694"/>
                  </a:lnTo>
                  <a:lnTo>
                    <a:pt x="3597" y="2678"/>
                  </a:lnTo>
                  <a:lnTo>
                    <a:pt x="3574" y="2668"/>
                  </a:lnTo>
                  <a:lnTo>
                    <a:pt x="3543" y="2662"/>
                  </a:lnTo>
                  <a:lnTo>
                    <a:pt x="3504" y="2659"/>
                  </a:lnTo>
                  <a:lnTo>
                    <a:pt x="3458" y="2660"/>
                  </a:lnTo>
                  <a:lnTo>
                    <a:pt x="3405" y="2663"/>
                  </a:lnTo>
                  <a:lnTo>
                    <a:pt x="3347" y="2670"/>
                  </a:lnTo>
                  <a:lnTo>
                    <a:pt x="3283" y="2679"/>
                  </a:lnTo>
                  <a:lnTo>
                    <a:pt x="3215" y="2691"/>
                  </a:lnTo>
                  <a:lnTo>
                    <a:pt x="3142" y="2705"/>
                  </a:lnTo>
                  <a:lnTo>
                    <a:pt x="3065" y="2723"/>
                  </a:lnTo>
                  <a:lnTo>
                    <a:pt x="2986" y="2742"/>
                  </a:lnTo>
                  <a:lnTo>
                    <a:pt x="2903" y="2762"/>
                  </a:lnTo>
                  <a:lnTo>
                    <a:pt x="2819" y="2784"/>
                  </a:lnTo>
                  <a:lnTo>
                    <a:pt x="2732" y="2808"/>
                  </a:lnTo>
                  <a:lnTo>
                    <a:pt x="2645" y="2833"/>
                  </a:lnTo>
                  <a:lnTo>
                    <a:pt x="2557" y="2861"/>
                  </a:lnTo>
                  <a:lnTo>
                    <a:pt x="2471" y="2888"/>
                  </a:lnTo>
                  <a:lnTo>
                    <a:pt x="2383" y="2917"/>
                  </a:lnTo>
                  <a:lnTo>
                    <a:pt x="2298" y="2945"/>
                  </a:lnTo>
                  <a:lnTo>
                    <a:pt x="2214" y="2976"/>
                  </a:lnTo>
                  <a:lnTo>
                    <a:pt x="2133" y="3006"/>
                  </a:lnTo>
                  <a:lnTo>
                    <a:pt x="2055" y="3035"/>
                  </a:lnTo>
                  <a:lnTo>
                    <a:pt x="1979" y="3065"/>
                  </a:lnTo>
                  <a:lnTo>
                    <a:pt x="1909" y="3096"/>
                  </a:lnTo>
                  <a:lnTo>
                    <a:pt x="1841" y="3125"/>
                  </a:lnTo>
                  <a:lnTo>
                    <a:pt x="1780" y="3154"/>
                  </a:lnTo>
                  <a:lnTo>
                    <a:pt x="1725" y="3181"/>
                  </a:lnTo>
                  <a:lnTo>
                    <a:pt x="1674" y="3208"/>
                  </a:lnTo>
                  <a:lnTo>
                    <a:pt x="1632" y="3235"/>
                  </a:lnTo>
                  <a:lnTo>
                    <a:pt x="1596" y="3260"/>
                  </a:lnTo>
                  <a:lnTo>
                    <a:pt x="1569" y="3283"/>
                  </a:lnTo>
                  <a:lnTo>
                    <a:pt x="1550" y="3304"/>
                  </a:lnTo>
                  <a:lnTo>
                    <a:pt x="1538" y="3334"/>
                  </a:lnTo>
                  <a:lnTo>
                    <a:pt x="1533" y="3381"/>
                  </a:lnTo>
                  <a:lnTo>
                    <a:pt x="1534" y="3444"/>
                  </a:lnTo>
                  <a:lnTo>
                    <a:pt x="1541" y="3523"/>
                  </a:lnTo>
                  <a:lnTo>
                    <a:pt x="1553" y="3615"/>
                  </a:lnTo>
                  <a:lnTo>
                    <a:pt x="1569" y="3720"/>
                  </a:lnTo>
                  <a:lnTo>
                    <a:pt x="1591" y="3835"/>
                  </a:lnTo>
                  <a:lnTo>
                    <a:pt x="1616" y="3961"/>
                  </a:lnTo>
                  <a:lnTo>
                    <a:pt x="1645" y="4097"/>
                  </a:lnTo>
                  <a:lnTo>
                    <a:pt x="1677" y="4239"/>
                  </a:lnTo>
                  <a:lnTo>
                    <a:pt x="1713" y="4388"/>
                  </a:lnTo>
                  <a:lnTo>
                    <a:pt x="1751" y="4543"/>
                  </a:lnTo>
                  <a:lnTo>
                    <a:pt x="1791" y="4701"/>
                  </a:lnTo>
                  <a:lnTo>
                    <a:pt x="1832" y="4863"/>
                  </a:lnTo>
                  <a:lnTo>
                    <a:pt x="1876" y="5027"/>
                  </a:lnTo>
                  <a:lnTo>
                    <a:pt x="1919" y="5190"/>
                  </a:lnTo>
                  <a:lnTo>
                    <a:pt x="2007" y="5516"/>
                  </a:lnTo>
                  <a:lnTo>
                    <a:pt x="2095" y="5828"/>
                  </a:lnTo>
                  <a:lnTo>
                    <a:pt x="2177" y="6120"/>
                  </a:lnTo>
                  <a:lnTo>
                    <a:pt x="2252" y="6379"/>
                  </a:lnTo>
                  <a:lnTo>
                    <a:pt x="2316" y="6597"/>
                  </a:lnTo>
                  <a:lnTo>
                    <a:pt x="2365" y="6766"/>
                  </a:lnTo>
                  <a:lnTo>
                    <a:pt x="2397" y="6874"/>
                  </a:lnTo>
                  <a:lnTo>
                    <a:pt x="2409" y="6912"/>
                  </a:lnTo>
                  <a:lnTo>
                    <a:pt x="2159" y="7308"/>
                  </a:lnTo>
                  <a:lnTo>
                    <a:pt x="1917" y="7696"/>
                  </a:lnTo>
                  <a:lnTo>
                    <a:pt x="1682" y="8072"/>
                  </a:lnTo>
                  <a:lnTo>
                    <a:pt x="1458" y="8436"/>
                  </a:lnTo>
                  <a:lnTo>
                    <a:pt x="1245" y="8785"/>
                  </a:lnTo>
                  <a:lnTo>
                    <a:pt x="1044" y="9115"/>
                  </a:lnTo>
                  <a:lnTo>
                    <a:pt x="857" y="9428"/>
                  </a:lnTo>
                  <a:lnTo>
                    <a:pt x="684" y="9719"/>
                  </a:lnTo>
                  <a:lnTo>
                    <a:pt x="604" y="9856"/>
                  </a:lnTo>
                  <a:lnTo>
                    <a:pt x="528" y="9987"/>
                  </a:lnTo>
                  <a:lnTo>
                    <a:pt x="457" y="10111"/>
                  </a:lnTo>
                  <a:lnTo>
                    <a:pt x="389" y="10229"/>
                  </a:lnTo>
                  <a:lnTo>
                    <a:pt x="327" y="10341"/>
                  </a:lnTo>
                  <a:lnTo>
                    <a:pt x="270" y="10445"/>
                  </a:lnTo>
                  <a:lnTo>
                    <a:pt x="217" y="10542"/>
                  </a:lnTo>
                  <a:lnTo>
                    <a:pt x="170" y="10630"/>
                  </a:lnTo>
                  <a:lnTo>
                    <a:pt x="128" y="10712"/>
                  </a:lnTo>
                  <a:lnTo>
                    <a:pt x="92" y="10785"/>
                  </a:lnTo>
                  <a:lnTo>
                    <a:pt x="61" y="10850"/>
                  </a:lnTo>
                  <a:lnTo>
                    <a:pt x="36" y="10906"/>
                  </a:lnTo>
                  <a:lnTo>
                    <a:pt x="18" y="10953"/>
                  </a:lnTo>
                  <a:lnTo>
                    <a:pt x="6" y="10991"/>
                  </a:lnTo>
                  <a:lnTo>
                    <a:pt x="0" y="11020"/>
                  </a:lnTo>
                  <a:lnTo>
                    <a:pt x="0" y="11040"/>
                  </a:lnTo>
                  <a:lnTo>
                    <a:pt x="5" y="11048"/>
                  </a:lnTo>
                  <a:lnTo>
                    <a:pt x="15" y="11056"/>
                  </a:lnTo>
                  <a:lnTo>
                    <a:pt x="30" y="11064"/>
                  </a:lnTo>
                  <a:lnTo>
                    <a:pt x="50" y="11070"/>
                  </a:lnTo>
                  <a:lnTo>
                    <a:pt x="75" y="11076"/>
                  </a:lnTo>
                  <a:lnTo>
                    <a:pt x="105" y="11082"/>
                  </a:lnTo>
                  <a:lnTo>
                    <a:pt x="139" y="11086"/>
                  </a:lnTo>
                  <a:lnTo>
                    <a:pt x="177" y="11090"/>
                  </a:lnTo>
                  <a:lnTo>
                    <a:pt x="220" y="11094"/>
                  </a:lnTo>
                  <a:lnTo>
                    <a:pt x="268" y="11096"/>
                  </a:lnTo>
                  <a:lnTo>
                    <a:pt x="320" y="11099"/>
                  </a:lnTo>
                  <a:lnTo>
                    <a:pt x="375" y="11100"/>
                  </a:lnTo>
                  <a:lnTo>
                    <a:pt x="435" y="11101"/>
                  </a:lnTo>
                  <a:lnTo>
                    <a:pt x="500" y="11102"/>
                  </a:lnTo>
                  <a:lnTo>
                    <a:pt x="568" y="11101"/>
                  </a:lnTo>
                  <a:lnTo>
                    <a:pt x="640" y="11101"/>
                  </a:lnTo>
                  <a:lnTo>
                    <a:pt x="795" y="11097"/>
                  </a:lnTo>
                  <a:lnTo>
                    <a:pt x="964" y="11092"/>
                  </a:lnTo>
                  <a:lnTo>
                    <a:pt x="1148" y="11085"/>
                  </a:lnTo>
                  <a:lnTo>
                    <a:pt x="1345" y="11075"/>
                  </a:lnTo>
                  <a:lnTo>
                    <a:pt x="1553" y="11064"/>
                  </a:lnTo>
                  <a:lnTo>
                    <a:pt x="1774" y="11051"/>
                  </a:lnTo>
                  <a:lnTo>
                    <a:pt x="2005" y="11036"/>
                  </a:lnTo>
                  <a:lnTo>
                    <a:pt x="2248" y="11019"/>
                  </a:lnTo>
                  <a:lnTo>
                    <a:pt x="2254" y="11075"/>
                  </a:lnTo>
                  <a:lnTo>
                    <a:pt x="2272" y="11233"/>
                  </a:lnTo>
                  <a:lnTo>
                    <a:pt x="2301" y="11479"/>
                  </a:lnTo>
                  <a:lnTo>
                    <a:pt x="2339" y="11799"/>
                  </a:lnTo>
                  <a:lnTo>
                    <a:pt x="2384" y="12177"/>
                  </a:lnTo>
                  <a:lnTo>
                    <a:pt x="2435" y="12600"/>
                  </a:lnTo>
                  <a:lnTo>
                    <a:pt x="2490" y="13053"/>
                  </a:lnTo>
                  <a:lnTo>
                    <a:pt x="2548" y="13520"/>
                  </a:lnTo>
                  <a:lnTo>
                    <a:pt x="2608" y="13990"/>
                  </a:lnTo>
                  <a:lnTo>
                    <a:pt x="2666" y="14447"/>
                  </a:lnTo>
                  <a:lnTo>
                    <a:pt x="2695" y="14665"/>
                  </a:lnTo>
                  <a:lnTo>
                    <a:pt x="2722" y="14875"/>
                  </a:lnTo>
                  <a:lnTo>
                    <a:pt x="2749" y="15075"/>
                  </a:lnTo>
                  <a:lnTo>
                    <a:pt x="2776" y="15262"/>
                  </a:lnTo>
                  <a:lnTo>
                    <a:pt x="2801" y="15434"/>
                  </a:lnTo>
                  <a:lnTo>
                    <a:pt x="2824" y="15592"/>
                  </a:lnTo>
                  <a:lnTo>
                    <a:pt x="2846" y="15731"/>
                  </a:lnTo>
                  <a:lnTo>
                    <a:pt x="2865" y="15850"/>
                  </a:lnTo>
                  <a:lnTo>
                    <a:pt x="2883" y="15949"/>
                  </a:lnTo>
                  <a:lnTo>
                    <a:pt x="2899" y="16023"/>
                  </a:lnTo>
                  <a:lnTo>
                    <a:pt x="2912" y="16074"/>
                  </a:lnTo>
                  <a:lnTo>
                    <a:pt x="2922" y="16097"/>
                  </a:lnTo>
                  <a:lnTo>
                    <a:pt x="2939" y="16105"/>
                  </a:lnTo>
                  <a:lnTo>
                    <a:pt x="2966" y="16112"/>
                  </a:lnTo>
                  <a:lnTo>
                    <a:pt x="3004" y="16118"/>
                  </a:lnTo>
                  <a:lnTo>
                    <a:pt x="3053" y="16122"/>
                  </a:lnTo>
                  <a:lnTo>
                    <a:pt x="3112" y="16125"/>
                  </a:lnTo>
                  <a:lnTo>
                    <a:pt x="3180" y="16127"/>
                  </a:lnTo>
                  <a:lnTo>
                    <a:pt x="3255" y="16128"/>
                  </a:lnTo>
                  <a:lnTo>
                    <a:pt x="3338" y="16128"/>
                  </a:lnTo>
                  <a:lnTo>
                    <a:pt x="3427" y="16127"/>
                  </a:lnTo>
                  <a:lnTo>
                    <a:pt x="3522" y="16125"/>
                  </a:lnTo>
                  <a:lnTo>
                    <a:pt x="3620" y="16122"/>
                  </a:lnTo>
                  <a:lnTo>
                    <a:pt x="3724" y="16119"/>
                  </a:lnTo>
                  <a:lnTo>
                    <a:pt x="3938" y="16110"/>
                  </a:lnTo>
                  <a:lnTo>
                    <a:pt x="4157" y="16100"/>
                  </a:lnTo>
                  <a:lnTo>
                    <a:pt x="4376" y="16089"/>
                  </a:lnTo>
                  <a:lnTo>
                    <a:pt x="4587" y="16077"/>
                  </a:lnTo>
                  <a:lnTo>
                    <a:pt x="4783" y="16064"/>
                  </a:lnTo>
                  <a:lnTo>
                    <a:pt x="4958" y="16054"/>
                  </a:lnTo>
                  <a:lnTo>
                    <a:pt x="5107" y="16044"/>
                  </a:lnTo>
                  <a:lnTo>
                    <a:pt x="5220" y="16036"/>
                  </a:lnTo>
                  <a:lnTo>
                    <a:pt x="5294" y="16031"/>
                  </a:lnTo>
                  <a:lnTo>
                    <a:pt x="5319" y="16029"/>
                  </a:lnTo>
                  <a:lnTo>
                    <a:pt x="5309" y="15943"/>
                  </a:lnTo>
                  <a:lnTo>
                    <a:pt x="5298" y="15841"/>
                  </a:lnTo>
                  <a:lnTo>
                    <a:pt x="5286" y="15727"/>
                  </a:lnTo>
                  <a:lnTo>
                    <a:pt x="5275" y="15600"/>
                  </a:lnTo>
                  <a:lnTo>
                    <a:pt x="5264" y="15464"/>
                  </a:lnTo>
                  <a:lnTo>
                    <a:pt x="5255" y="15317"/>
                  </a:lnTo>
                  <a:lnTo>
                    <a:pt x="5245" y="15160"/>
                  </a:lnTo>
                  <a:lnTo>
                    <a:pt x="5239" y="14997"/>
                  </a:lnTo>
                  <a:lnTo>
                    <a:pt x="5235" y="14828"/>
                  </a:lnTo>
                  <a:lnTo>
                    <a:pt x="5233" y="14651"/>
                  </a:lnTo>
                  <a:lnTo>
                    <a:pt x="5234" y="14472"/>
                  </a:lnTo>
                  <a:lnTo>
                    <a:pt x="5239" y="14287"/>
                  </a:lnTo>
                  <a:lnTo>
                    <a:pt x="5249" y="14101"/>
                  </a:lnTo>
                  <a:lnTo>
                    <a:pt x="5263" y="13913"/>
                  </a:lnTo>
                  <a:lnTo>
                    <a:pt x="5281" y="13726"/>
                  </a:lnTo>
                  <a:lnTo>
                    <a:pt x="5304" y="13538"/>
                  </a:lnTo>
                  <a:lnTo>
                    <a:pt x="5333" y="13353"/>
                  </a:lnTo>
                  <a:lnTo>
                    <a:pt x="5368" y="13170"/>
                  </a:lnTo>
                  <a:lnTo>
                    <a:pt x="5410" y="12991"/>
                  </a:lnTo>
                  <a:lnTo>
                    <a:pt x="5459" y="12817"/>
                  </a:lnTo>
                  <a:lnTo>
                    <a:pt x="5515" y="12648"/>
                  </a:lnTo>
                  <a:lnTo>
                    <a:pt x="5579" y="12487"/>
                  </a:lnTo>
                  <a:lnTo>
                    <a:pt x="5652" y="12335"/>
                  </a:lnTo>
                  <a:lnTo>
                    <a:pt x="5732" y="12191"/>
                  </a:lnTo>
                  <a:lnTo>
                    <a:pt x="5823" y="12057"/>
                  </a:lnTo>
                  <a:lnTo>
                    <a:pt x="5922" y="11934"/>
                  </a:lnTo>
                  <a:lnTo>
                    <a:pt x="6032" y="11823"/>
                  </a:lnTo>
                  <a:lnTo>
                    <a:pt x="6152" y="11725"/>
                  </a:lnTo>
                  <a:lnTo>
                    <a:pt x="6282" y="11642"/>
                  </a:lnTo>
                  <a:lnTo>
                    <a:pt x="6424" y="11575"/>
                  </a:lnTo>
                  <a:lnTo>
                    <a:pt x="6578" y="11523"/>
                  </a:lnTo>
                  <a:lnTo>
                    <a:pt x="6744" y="11490"/>
                  </a:lnTo>
                  <a:lnTo>
                    <a:pt x="6750" y="11488"/>
                  </a:lnTo>
                  <a:lnTo>
                    <a:pt x="6767" y="11484"/>
                  </a:lnTo>
                  <a:lnTo>
                    <a:pt x="6795" y="11479"/>
                  </a:lnTo>
                  <a:lnTo>
                    <a:pt x="6832" y="11475"/>
                  </a:lnTo>
                  <a:lnTo>
                    <a:pt x="6879" y="11471"/>
                  </a:lnTo>
                  <a:lnTo>
                    <a:pt x="6933" y="11469"/>
                  </a:lnTo>
                  <a:lnTo>
                    <a:pt x="6993" y="11471"/>
                  </a:lnTo>
                  <a:lnTo>
                    <a:pt x="7060" y="11478"/>
                  </a:lnTo>
                  <a:lnTo>
                    <a:pt x="7131" y="11490"/>
                  </a:lnTo>
                  <a:lnTo>
                    <a:pt x="7207" y="11509"/>
                  </a:lnTo>
                  <a:lnTo>
                    <a:pt x="7286" y="11537"/>
                  </a:lnTo>
                  <a:lnTo>
                    <a:pt x="7366" y="11572"/>
                  </a:lnTo>
                  <a:lnTo>
                    <a:pt x="7449" y="11618"/>
                  </a:lnTo>
                  <a:lnTo>
                    <a:pt x="7532" y="11677"/>
                  </a:lnTo>
                  <a:lnTo>
                    <a:pt x="7615" y="11746"/>
                  </a:lnTo>
                  <a:lnTo>
                    <a:pt x="7695" y="11830"/>
                  </a:lnTo>
                  <a:lnTo>
                    <a:pt x="7775" y="11929"/>
                  </a:lnTo>
                  <a:lnTo>
                    <a:pt x="7850" y="12044"/>
                  </a:lnTo>
                  <a:lnTo>
                    <a:pt x="7922" y="12176"/>
                  </a:lnTo>
                  <a:lnTo>
                    <a:pt x="7988" y="12325"/>
                  </a:lnTo>
                  <a:lnTo>
                    <a:pt x="8048" y="12494"/>
                  </a:lnTo>
                  <a:lnTo>
                    <a:pt x="8102" y="12684"/>
                  </a:lnTo>
                  <a:lnTo>
                    <a:pt x="8148" y="12894"/>
                  </a:lnTo>
                  <a:lnTo>
                    <a:pt x="8185" y="13128"/>
                  </a:lnTo>
                  <a:lnTo>
                    <a:pt x="8212" y="13386"/>
                  </a:lnTo>
                  <a:lnTo>
                    <a:pt x="8229" y="13669"/>
                  </a:lnTo>
                  <a:lnTo>
                    <a:pt x="8235" y="13978"/>
                  </a:lnTo>
                  <a:lnTo>
                    <a:pt x="8228" y="14314"/>
                  </a:lnTo>
                  <a:lnTo>
                    <a:pt x="8209" y="14678"/>
                  </a:lnTo>
                  <a:lnTo>
                    <a:pt x="8175" y="15073"/>
                  </a:lnTo>
                  <a:lnTo>
                    <a:pt x="8126" y="15497"/>
                  </a:lnTo>
                  <a:lnTo>
                    <a:pt x="8060" y="15954"/>
                  </a:lnTo>
                  <a:lnTo>
                    <a:pt x="8081" y="15955"/>
                  </a:lnTo>
                  <a:lnTo>
                    <a:pt x="8142" y="15957"/>
                  </a:lnTo>
                  <a:lnTo>
                    <a:pt x="8236" y="15959"/>
                  </a:lnTo>
                  <a:lnTo>
                    <a:pt x="8359" y="15962"/>
                  </a:lnTo>
                  <a:lnTo>
                    <a:pt x="8505" y="15966"/>
                  </a:lnTo>
                  <a:lnTo>
                    <a:pt x="8669" y="15969"/>
                  </a:lnTo>
                  <a:lnTo>
                    <a:pt x="8846" y="15971"/>
                  </a:lnTo>
                  <a:lnTo>
                    <a:pt x="9030" y="15972"/>
                  </a:lnTo>
                  <a:lnTo>
                    <a:pt x="9217" y="15972"/>
                  </a:lnTo>
                  <a:lnTo>
                    <a:pt x="9400" y="15970"/>
                  </a:lnTo>
                  <a:lnTo>
                    <a:pt x="9488" y="15968"/>
                  </a:lnTo>
                  <a:lnTo>
                    <a:pt x="9575" y="15965"/>
                  </a:lnTo>
                  <a:lnTo>
                    <a:pt x="9657" y="15962"/>
                  </a:lnTo>
                  <a:lnTo>
                    <a:pt x="9737" y="15958"/>
                  </a:lnTo>
                  <a:lnTo>
                    <a:pt x="9810" y="15954"/>
                  </a:lnTo>
                  <a:lnTo>
                    <a:pt x="9879" y="15948"/>
                  </a:lnTo>
                  <a:lnTo>
                    <a:pt x="9942" y="15942"/>
                  </a:lnTo>
                  <a:lnTo>
                    <a:pt x="9997" y="15934"/>
                  </a:lnTo>
                  <a:lnTo>
                    <a:pt x="10045" y="15926"/>
                  </a:lnTo>
                  <a:lnTo>
                    <a:pt x="10087" y="15917"/>
                  </a:lnTo>
                  <a:lnTo>
                    <a:pt x="10118" y="15907"/>
                  </a:lnTo>
                  <a:lnTo>
                    <a:pt x="10141" y="15896"/>
                  </a:lnTo>
                  <a:lnTo>
                    <a:pt x="10162" y="15868"/>
                  </a:lnTo>
                  <a:lnTo>
                    <a:pt x="10190" y="15809"/>
                  </a:lnTo>
                  <a:lnTo>
                    <a:pt x="10225" y="15721"/>
                  </a:lnTo>
                  <a:lnTo>
                    <a:pt x="10267" y="15607"/>
                  </a:lnTo>
                  <a:lnTo>
                    <a:pt x="10314" y="15468"/>
                  </a:lnTo>
                  <a:lnTo>
                    <a:pt x="10366" y="15305"/>
                  </a:lnTo>
                  <a:lnTo>
                    <a:pt x="10423" y="15123"/>
                  </a:lnTo>
                  <a:lnTo>
                    <a:pt x="10483" y="14921"/>
                  </a:lnTo>
                  <a:lnTo>
                    <a:pt x="10547" y="14705"/>
                  </a:lnTo>
                  <a:lnTo>
                    <a:pt x="10615" y="14473"/>
                  </a:lnTo>
                  <a:lnTo>
                    <a:pt x="10684" y="14229"/>
                  </a:lnTo>
                  <a:lnTo>
                    <a:pt x="10756" y="13975"/>
                  </a:lnTo>
                  <a:lnTo>
                    <a:pt x="10829" y="13714"/>
                  </a:lnTo>
                  <a:lnTo>
                    <a:pt x="10903" y="13446"/>
                  </a:lnTo>
                  <a:lnTo>
                    <a:pt x="10979" y="13175"/>
                  </a:lnTo>
                  <a:lnTo>
                    <a:pt x="11053" y="12901"/>
                  </a:lnTo>
                  <a:lnTo>
                    <a:pt x="11200" y="12358"/>
                  </a:lnTo>
                  <a:lnTo>
                    <a:pt x="11341" y="11833"/>
                  </a:lnTo>
                  <a:lnTo>
                    <a:pt x="11471" y="11342"/>
                  </a:lnTo>
                  <a:lnTo>
                    <a:pt x="11587" y="10904"/>
                  </a:lnTo>
                  <a:lnTo>
                    <a:pt x="11685" y="10534"/>
                  </a:lnTo>
                  <a:lnTo>
                    <a:pt x="11760" y="10248"/>
                  </a:lnTo>
                  <a:lnTo>
                    <a:pt x="11807" y="10065"/>
                  </a:lnTo>
                  <a:lnTo>
                    <a:pt x="11824" y="10000"/>
                  </a:lnTo>
                  <a:lnTo>
                    <a:pt x="11970" y="9979"/>
                  </a:lnTo>
                  <a:lnTo>
                    <a:pt x="12109" y="9958"/>
                  </a:lnTo>
                  <a:lnTo>
                    <a:pt x="12240" y="9938"/>
                  </a:lnTo>
                  <a:lnTo>
                    <a:pt x="12364" y="9918"/>
                  </a:lnTo>
                  <a:lnTo>
                    <a:pt x="12480" y="9899"/>
                  </a:lnTo>
                  <a:lnTo>
                    <a:pt x="12588" y="9880"/>
                  </a:lnTo>
                  <a:lnTo>
                    <a:pt x="12688" y="9862"/>
                  </a:lnTo>
                  <a:lnTo>
                    <a:pt x="12779" y="9845"/>
                  </a:lnTo>
                  <a:lnTo>
                    <a:pt x="12861" y="9829"/>
                  </a:lnTo>
                  <a:lnTo>
                    <a:pt x="12934" y="9814"/>
                  </a:lnTo>
                  <a:lnTo>
                    <a:pt x="12997" y="9799"/>
                  </a:lnTo>
                  <a:lnTo>
                    <a:pt x="13050" y="9785"/>
                  </a:lnTo>
                  <a:lnTo>
                    <a:pt x="13073" y="9778"/>
                  </a:lnTo>
                  <a:lnTo>
                    <a:pt x="13095" y="9772"/>
                  </a:lnTo>
                  <a:lnTo>
                    <a:pt x="13113" y="9766"/>
                  </a:lnTo>
                  <a:lnTo>
                    <a:pt x="13128" y="9759"/>
                  </a:lnTo>
                  <a:lnTo>
                    <a:pt x="13140" y="9753"/>
                  </a:lnTo>
                  <a:lnTo>
                    <a:pt x="13150" y="9747"/>
                  </a:lnTo>
                  <a:lnTo>
                    <a:pt x="13158" y="9742"/>
                  </a:lnTo>
                  <a:lnTo>
                    <a:pt x="13162" y="973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671" name="Group 8">
            <a:extLst>
              <a:ext uri="{FF2B5EF4-FFF2-40B4-BE49-F238E27FC236}">
                <a16:creationId xmlns:a16="http://schemas.microsoft.com/office/drawing/2014/main" id="{A04D8824-25AF-98B2-52FA-A86BE322F6AD}"/>
              </a:ext>
            </a:extLst>
          </p:cNvPr>
          <p:cNvGrpSpPr/>
          <p:nvPr/>
        </p:nvGrpSpPr>
        <p:grpSpPr>
          <a:xfrm>
            <a:off x="6603293" y="3480407"/>
            <a:ext cx="4876327" cy="923330"/>
            <a:chOff x="6587391" y="3651723"/>
            <a:chExt cx="4876325" cy="923330"/>
          </a:xfrm>
        </p:grpSpPr>
        <p:sp>
          <p:nvSpPr>
            <p:cNvPr id="672" name="TextBox 206">
              <a:extLst>
                <a:ext uri="{FF2B5EF4-FFF2-40B4-BE49-F238E27FC236}">
                  <a16:creationId xmlns:a16="http://schemas.microsoft.com/office/drawing/2014/main" id="{58B09D5E-6E15-CD5A-FC90-724BB6F65A84}"/>
                </a:ext>
              </a:extLst>
            </p:cNvPr>
            <p:cNvSpPr txBox="1"/>
            <p:nvPr/>
          </p:nvSpPr>
          <p:spPr>
            <a:xfrm>
              <a:off x="6587391" y="3651723"/>
              <a:ext cx="7328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prstClr val="white"/>
                  </a:solidFill>
                  <a:effectLst/>
                  <a:uLnTx/>
                  <a:uFillTx/>
                  <a:latin typeface="Bebas Neue" panose="020B0606020202050201" pitchFamily="34" charset="0"/>
                </a:rPr>
                <a:t>05</a:t>
              </a:r>
            </a:p>
          </p:txBody>
        </p:sp>
        <p:sp>
          <p:nvSpPr>
            <p:cNvPr id="673" name="Freeform 21">
              <a:extLst>
                <a:ext uri="{FF2B5EF4-FFF2-40B4-BE49-F238E27FC236}">
                  <a16:creationId xmlns:a16="http://schemas.microsoft.com/office/drawing/2014/main" id="{B400BDDC-D648-D9BD-CD56-917C5E8BE75D}"/>
                </a:ext>
              </a:extLst>
            </p:cNvPr>
            <p:cNvSpPr>
              <a:spLocks/>
            </p:cNvSpPr>
            <p:nvPr/>
          </p:nvSpPr>
          <p:spPr bwMode="auto">
            <a:xfrm>
              <a:off x="10887387" y="3917808"/>
              <a:ext cx="576329" cy="403655"/>
            </a:xfrm>
            <a:custGeom>
              <a:avLst/>
              <a:gdLst>
                <a:gd name="T0" fmla="*/ 2700 w 16190"/>
                <a:gd name="T1" fmla="*/ 6164 h 11339"/>
                <a:gd name="T2" fmla="*/ 2333 w 16190"/>
                <a:gd name="T3" fmla="*/ 6165 h 11339"/>
                <a:gd name="T4" fmla="*/ 1847 w 16190"/>
                <a:gd name="T5" fmla="*/ 6222 h 11339"/>
                <a:gd name="T6" fmla="*/ 1309 w 16190"/>
                <a:gd name="T7" fmla="*/ 6376 h 11339"/>
                <a:gd name="T8" fmla="*/ 789 w 16190"/>
                <a:gd name="T9" fmla="*/ 6669 h 11339"/>
                <a:gd name="T10" fmla="*/ 354 w 16190"/>
                <a:gd name="T11" fmla="*/ 7142 h 11339"/>
                <a:gd name="T12" fmla="*/ 72 w 16190"/>
                <a:gd name="T13" fmla="*/ 7836 h 11339"/>
                <a:gd name="T14" fmla="*/ 14 w 16190"/>
                <a:gd name="T15" fmla="*/ 8777 h 11339"/>
                <a:gd name="T16" fmla="*/ 355 w 16190"/>
                <a:gd name="T17" fmla="*/ 9676 h 11339"/>
                <a:gd name="T18" fmla="*/ 1130 w 16190"/>
                <a:gd name="T19" fmla="*/ 10395 h 11339"/>
                <a:gd name="T20" fmla="*/ 2317 w 16190"/>
                <a:gd name="T21" fmla="*/ 10920 h 11339"/>
                <a:gd name="T22" fmla="*/ 3894 w 16190"/>
                <a:gd name="T23" fmla="*/ 11238 h 11339"/>
                <a:gd name="T24" fmla="*/ 5837 w 16190"/>
                <a:gd name="T25" fmla="*/ 11339 h 11339"/>
                <a:gd name="T26" fmla="*/ 8123 w 16190"/>
                <a:gd name="T27" fmla="*/ 11208 h 11339"/>
                <a:gd name="T28" fmla="*/ 10730 w 16190"/>
                <a:gd name="T29" fmla="*/ 10833 h 11339"/>
                <a:gd name="T30" fmla="*/ 12919 w 16190"/>
                <a:gd name="T31" fmla="*/ 10376 h 11339"/>
                <a:gd name="T32" fmla="*/ 13302 w 16190"/>
                <a:gd name="T33" fmla="*/ 10282 h 11339"/>
                <a:gd name="T34" fmla="*/ 13818 w 16190"/>
                <a:gd name="T35" fmla="*/ 10117 h 11339"/>
                <a:gd name="T36" fmla="*/ 14430 w 16190"/>
                <a:gd name="T37" fmla="*/ 9859 h 11339"/>
                <a:gd name="T38" fmla="*/ 15056 w 16190"/>
                <a:gd name="T39" fmla="*/ 9497 h 11339"/>
                <a:gd name="T40" fmla="*/ 15613 w 16190"/>
                <a:gd name="T41" fmla="*/ 9019 h 11339"/>
                <a:gd name="T42" fmla="*/ 16018 w 16190"/>
                <a:gd name="T43" fmla="*/ 8411 h 11339"/>
                <a:gd name="T44" fmla="*/ 16190 w 16190"/>
                <a:gd name="T45" fmla="*/ 7661 h 11339"/>
                <a:gd name="T46" fmla="*/ 16095 w 16190"/>
                <a:gd name="T47" fmla="*/ 6867 h 11339"/>
                <a:gd name="T48" fmla="*/ 15837 w 16190"/>
                <a:gd name="T49" fmla="*/ 6272 h 11339"/>
                <a:gd name="T50" fmla="*/ 15465 w 16190"/>
                <a:gd name="T51" fmla="*/ 5862 h 11339"/>
                <a:gd name="T52" fmla="*/ 15023 w 16190"/>
                <a:gd name="T53" fmla="*/ 5614 h 11339"/>
                <a:gd name="T54" fmla="*/ 14555 w 16190"/>
                <a:gd name="T55" fmla="*/ 5503 h 11339"/>
                <a:gd name="T56" fmla="*/ 14101 w 16190"/>
                <a:gd name="T57" fmla="*/ 5503 h 11339"/>
                <a:gd name="T58" fmla="*/ 13710 w 16190"/>
                <a:gd name="T59" fmla="*/ 5592 h 11339"/>
                <a:gd name="T60" fmla="*/ 13421 w 16190"/>
                <a:gd name="T61" fmla="*/ 5744 h 11339"/>
                <a:gd name="T62" fmla="*/ 13445 w 16190"/>
                <a:gd name="T63" fmla="*/ 5672 h 11339"/>
                <a:gd name="T64" fmla="*/ 13575 w 16190"/>
                <a:gd name="T65" fmla="*/ 5432 h 11339"/>
                <a:gd name="T66" fmla="*/ 13717 w 16190"/>
                <a:gd name="T67" fmla="*/ 5089 h 11339"/>
                <a:gd name="T68" fmla="*/ 13827 w 16190"/>
                <a:gd name="T69" fmla="*/ 4670 h 11339"/>
                <a:gd name="T70" fmla="*/ 13858 w 16190"/>
                <a:gd name="T71" fmla="*/ 4199 h 11339"/>
                <a:gd name="T72" fmla="*/ 13767 w 16190"/>
                <a:gd name="T73" fmla="*/ 3704 h 11339"/>
                <a:gd name="T74" fmla="*/ 13507 w 16190"/>
                <a:gd name="T75" fmla="*/ 3210 h 11339"/>
                <a:gd name="T76" fmla="*/ 13042 w 16190"/>
                <a:gd name="T77" fmla="*/ 2748 h 11339"/>
                <a:gd name="T78" fmla="*/ 12516 w 16190"/>
                <a:gd name="T79" fmla="*/ 2445 h 11339"/>
                <a:gd name="T80" fmla="*/ 12007 w 16190"/>
                <a:gd name="T81" fmla="*/ 2324 h 11339"/>
                <a:gd name="T82" fmla="*/ 11526 w 16190"/>
                <a:gd name="T83" fmla="*/ 2358 h 11339"/>
                <a:gd name="T84" fmla="*/ 11084 w 16190"/>
                <a:gd name="T85" fmla="*/ 2513 h 11339"/>
                <a:gd name="T86" fmla="*/ 10690 w 16190"/>
                <a:gd name="T87" fmla="*/ 2763 h 11339"/>
                <a:gd name="T88" fmla="*/ 10355 w 16190"/>
                <a:gd name="T89" fmla="*/ 3075 h 11339"/>
                <a:gd name="T90" fmla="*/ 10089 w 16190"/>
                <a:gd name="T91" fmla="*/ 3422 h 11339"/>
                <a:gd name="T92" fmla="*/ 9944 w 16190"/>
                <a:gd name="T93" fmla="*/ 3675 h 11339"/>
                <a:gd name="T94" fmla="*/ 9999 w 16190"/>
                <a:gd name="T95" fmla="*/ 3424 h 11339"/>
                <a:gd name="T96" fmla="*/ 10066 w 16190"/>
                <a:gd name="T97" fmla="*/ 2921 h 11339"/>
                <a:gd name="T98" fmla="*/ 10072 w 16190"/>
                <a:gd name="T99" fmla="*/ 2262 h 11339"/>
                <a:gd name="T100" fmla="*/ 9946 w 16190"/>
                <a:gd name="T101" fmla="*/ 1546 h 11339"/>
                <a:gd name="T102" fmla="*/ 9614 w 16190"/>
                <a:gd name="T103" fmla="*/ 870 h 11339"/>
                <a:gd name="T104" fmla="*/ 9005 w 16190"/>
                <a:gd name="T105" fmla="*/ 332 h 11339"/>
                <a:gd name="T106" fmla="*/ 8046 w 16190"/>
                <a:gd name="T107" fmla="*/ 31 h 11339"/>
                <a:gd name="T108" fmla="*/ 6706 w 16190"/>
                <a:gd name="T109" fmla="*/ 58 h 11339"/>
                <a:gd name="T110" fmla="*/ 5462 w 16190"/>
                <a:gd name="T111" fmla="*/ 351 h 11339"/>
                <a:gd name="T112" fmla="*/ 4442 w 16190"/>
                <a:gd name="T113" fmla="*/ 848 h 11339"/>
                <a:gd name="T114" fmla="*/ 3644 w 16190"/>
                <a:gd name="T115" fmla="*/ 1520 h 11339"/>
                <a:gd name="T116" fmla="*/ 3069 w 16190"/>
                <a:gd name="T117" fmla="*/ 2336 h 11339"/>
                <a:gd name="T118" fmla="*/ 2716 w 16190"/>
                <a:gd name="T119" fmla="*/ 3269 h 11339"/>
                <a:gd name="T120" fmla="*/ 2586 w 16190"/>
                <a:gd name="T121" fmla="*/ 4286 h 11339"/>
                <a:gd name="T122" fmla="*/ 2677 w 16190"/>
                <a:gd name="T123" fmla="*/ 5358 h 1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90" h="11339">
                  <a:moveTo>
                    <a:pt x="2889" y="6179"/>
                  </a:moveTo>
                  <a:lnTo>
                    <a:pt x="2857" y="6176"/>
                  </a:lnTo>
                  <a:lnTo>
                    <a:pt x="2766" y="6168"/>
                  </a:lnTo>
                  <a:lnTo>
                    <a:pt x="2700" y="6164"/>
                  </a:lnTo>
                  <a:lnTo>
                    <a:pt x="2623" y="6162"/>
                  </a:lnTo>
                  <a:lnTo>
                    <a:pt x="2535" y="6160"/>
                  </a:lnTo>
                  <a:lnTo>
                    <a:pt x="2438" y="6161"/>
                  </a:lnTo>
                  <a:lnTo>
                    <a:pt x="2333" y="6165"/>
                  </a:lnTo>
                  <a:lnTo>
                    <a:pt x="2219" y="6172"/>
                  </a:lnTo>
                  <a:lnTo>
                    <a:pt x="2100" y="6184"/>
                  </a:lnTo>
                  <a:lnTo>
                    <a:pt x="1975" y="6200"/>
                  </a:lnTo>
                  <a:lnTo>
                    <a:pt x="1847" y="6222"/>
                  </a:lnTo>
                  <a:lnTo>
                    <a:pt x="1714" y="6250"/>
                  </a:lnTo>
                  <a:lnTo>
                    <a:pt x="1580" y="6284"/>
                  </a:lnTo>
                  <a:lnTo>
                    <a:pt x="1445" y="6327"/>
                  </a:lnTo>
                  <a:lnTo>
                    <a:pt x="1309" y="6376"/>
                  </a:lnTo>
                  <a:lnTo>
                    <a:pt x="1175" y="6435"/>
                  </a:lnTo>
                  <a:lnTo>
                    <a:pt x="1043" y="6502"/>
                  </a:lnTo>
                  <a:lnTo>
                    <a:pt x="915" y="6581"/>
                  </a:lnTo>
                  <a:lnTo>
                    <a:pt x="789" y="6669"/>
                  </a:lnTo>
                  <a:lnTo>
                    <a:pt x="670" y="6769"/>
                  </a:lnTo>
                  <a:lnTo>
                    <a:pt x="558" y="6880"/>
                  </a:lnTo>
                  <a:lnTo>
                    <a:pt x="451" y="7004"/>
                  </a:lnTo>
                  <a:lnTo>
                    <a:pt x="354" y="7142"/>
                  </a:lnTo>
                  <a:lnTo>
                    <a:pt x="266" y="7293"/>
                  </a:lnTo>
                  <a:lnTo>
                    <a:pt x="189" y="7459"/>
                  </a:lnTo>
                  <a:lnTo>
                    <a:pt x="124" y="7640"/>
                  </a:lnTo>
                  <a:lnTo>
                    <a:pt x="72" y="7836"/>
                  </a:lnTo>
                  <a:lnTo>
                    <a:pt x="32" y="8049"/>
                  </a:lnTo>
                  <a:lnTo>
                    <a:pt x="8" y="8278"/>
                  </a:lnTo>
                  <a:lnTo>
                    <a:pt x="0" y="8526"/>
                  </a:lnTo>
                  <a:lnTo>
                    <a:pt x="14" y="8777"/>
                  </a:lnTo>
                  <a:lnTo>
                    <a:pt x="58" y="9019"/>
                  </a:lnTo>
                  <a:lnTo>
                    <a:pt x="129" y="9249"/>
                  </a:lnTo>
                  <a:lnTo>
                    <a:pt x="228" y="9468"/>
                  </a:lnTo>
                  <a:lnTo>
                    <a:pt x="355" y="9676"/>
                  </a:lnTo>
                  <a:lnTo>
                    <a:pt x="509" y="9873"/>
                  </a:lnTo>
                  <a:lnTo>
                    <a:pt x="689" y="10059"/>
                  </a:lnTo>
                  <a:lnTo>
                    <a:pt x="897" y="10233"/>
                  </a:lnTo>
                  <a:lnTo>
                    <a:pt x="1130" y="10395"/>
                  </a:lnTo>
                  <a:lnTo>
                    <a:pt x="1389" y="10545"/>
                  </a:lnTo>
                  <a:lnTo>
                    <a:pt x="1674" y="10682"/>
                  </a:lnTo>
                  <a:lnTo>
                    <a:pt x="1983" y="10808"/>
                  </a:lnTo>
                  <a:lnTo>
                    <a:pt x="2317" y="10920"/>
                  </a:lnTo>
                  <a:lnTo>
                    <a:pt x="2677" y="11019"/>
                  </a:lnTo>
                  <a:lnTo>
                    <a:pt x="3059" y="11106"/>
                  </a:lnTo>
                  <a:lnTo>
                    <a:pt x="3465" y="11178"/>
                  </a:lnTo>
                  <a:lnTo>
                    <a:pt x="3894" y="11238"/>
                  </a:lnTo>
                  <a:lnTo>
                    <a:pt x="4346" y="11284"/>
                  </a:lnTo>
                  <a:lnTo>
                    <a:pt x="4821" y="11317"/>
                  </a:lnTo>
                  <a:lnTo>
                    <a:pt x="5319" y="11335"/>
                  </a:lnTo>
                  <a:lnTo>
                    <a:pt x="5837" y="11339"/>
                  </a:lnTo>
                  <a:lnTo>
                    <a:pt x="6377" y="11328"/>
                  </a:lnTo>
                  <a:lnTo>
                    <a:pt x="6939" y="11303"/>
                  </a:lnTo>
                  <a:lnTo>
                    <a:pt x="7521" y="11262"/>
                  </a:lnTo>
                  <a:lnTo>
                    <a:pt x="8123" y="11208"/>
                  </a:lnTo>
                  <a:lnTo>
                    <a:pt x="8745" y="11137"/>
                  </a:lnTo>
                  <a:lnTo>
                    <a:pt x="9388" y="11051"/>
                  </a:lnTo>
                  <a:lnTo>
                    <a:pt x="10049" y="10950"/>
                  </a:lnTo>
                  <a:lnTo>
                    <a:pt x="10730" y="10833"/>
                  </a:lnTo>
                  <a:lnTo>
                    <a:pt x="11428" y="10700"/>
                  </a:lnTo>
                  <a:lnTo>
                    <a:pt x="12145" y="10550"/>
                  </a:lnTo>
                  <a:lnTo>
                    <a:pt x="12880" y="10384"/>
                  </a:lnTo>
                  <a:lnTo>
                    <a:pt x="12919" y="10376"/>
                  </a:lnTo>
                  <a:lnTo>
                    <a:pt x="13029" y="10352"/>
                  </a:lnTo>
                  <a:lnTo>
                    <a:pt x="13107" y="10334"/>
                  </a:lnTo>
                  <a:lnTo>
                    <a:pt x="13198" y="10311"/>
                  </a:lnTo>
                  <a:lnTo>
                    <a:pt x="13302" y="10282"/>
                  </a:lnTo>
                  <a:lnTo>
                    <a:pt x="13417" y="10249"/>
                  </a:lnTo>
                  <a:lnTo>
                    <a:pt x="13543" y="10211"/>
                  </a:lnTo>
                  <a:lnTo>
                    <a:pt x="13676" y="10166"/>
                  </a:lnTo>
                  <a:lnTo>
                    <a:pt x="13818" y="10117"/>
                  </a:lnTo>
                  <a:lnTo>
                    <a:pt x="13965" y="10062"/>
                  </a:lnTo>
                  <a:lnTo>
                    <a:pt x="14118" y="10001"/>
                  </a:lnTo>
                  <a:lnTo>
                    <a:pt x="14272" y="9933"/>
                  </a:lnTo>
                  <a:lnTo>
                    <a:pt x="14430" y="9859"/>
                  </a:lnTo>
                  <a:lnTo>
                    <a:pt x="14588" y="9779"/>
                  </a:lnTo>
                  <a:lnTo>
                    <a:pt x="14746" y="9692"/>
                  </a:lnTo>
                  <a:lnTo>
                    <a:pt x="14903" y="9599"/>
                  </a:lnTo>
                  <a:lnTo>
                    <a:pt x="15056" y="9497"/>
                  </a:lnTo>
                  <a:lnTo>
                    <a:pt x="15204" y="9389"/>
                  </a:lnTo>
                  <a:lnTo>
                    <a:pt x="15348" y="9273"/>
                  </a:lnTo>
                  <a:lnTo>
                    <a:pt x="15485" y="9150"/>
                  </a:lnTo>
                  <a:lnTo>
                    <a:pt x="15613" y="9019"/>
                  </a:lnTo>
                  <a:lnTo>
                    <a:pt x="15732" y="8879"/>
                  </a:lnTo>
                  <a:lnTo>
                    <a:pt x="15840" y="8731"/>
                  </a:lnTo>
                  <a:lnTo>
                    <a:pt x="15936" y="8575"/>
                  </a:lnTo>
                  <a:lnTo>
                    <a:pt x="16018" y="8411"/>
                  </a:lnTo>
                  <a:lnTo>
                    <a:pt x="16087" y="8237"/>
                  </a:lnTo>
                  <a:lnTo>
                    <a:pt x="16138" y="8054"/>
                  </a:lnTo>
                  <a:lnTo>
                    <a:pt x="16174" y="7863"/>
                  </a:lnTo>
                  <a:lnTo>
                    <a:pt x="16190" y="7661"/>
                  </a:lnTo>
                  <a:lnTo>
                    <a:pt x="16186" y="7451"/>
                  </a:lnTo>
                  <a:lnTo>
                    <a:pt x="16167" y="7243"/>
                  </a:lnTo>
                  <a:lnTo>
                    <a:pt x="16136" y="7048"/>
                  </a:lnTo>
                  <a:lnTo>
                    <a:pt x="16095" y="6867"/>
                  </a:lnTo>
                  <a:lnTo>
                    <a:pt x="16043" y="6699"/>
                  </a:lnTo>
                  <a:lnTo>
                    <a:pt x="15983" y="6545"/>
                  </a:lnTo>
                  <a:lnTo>
                    <a:pt x="15914" y="6402"/>
                  </a:lnTo>
                  <a:lnTo>
                    <a:pt x="15837" y="6272"/>
                  </a:lnTo>
                  <a:lnTo>
                    <a:pt x="15754" y="6153"/>
                  </a:lnTo>
                  <a:lnTo>
                    <a:pt x="15663" y="6045"/>
                  </a:lnTo>
                  <a:lnTo>
                    <a:pt x="15567" y="5949"/>
                  </a:lnTo>
                  <a:lnTo>
                    <a:pt x="15465" y="5862"/>
                  </a:lnTo>
                  <a:lnTo>
                    <a:pt x="15360" y="5786"/>
                  </a:lnTo>
                  <a:lnTo>
                    <a:pt x="15251" y="5720"/>
                  </a:lnTo>
                  <a:lnTo>
                    <a:pt x="15139" y="5662"/>
                  </a:lnTo>
                  <a:lnTo>
                    <a:pt x="15023" y="5614"/>
                  </a:lnTo>
                  <a:lnTo>
                    <a:pt x="14907" y="5574"/>
                  </a:lnTo>
                  <a:lnTo>
                    <a:pt x="14789" y="5543"/>
                  </a:lnTo>
                  <a:lnTo>
                    <a:pt x="14671" y="5519"/>
                  </a:lnTo>
                  <a:lnTo>
                    <a:pt x="14555" y="5503"/>
                  </a:lnTo>
                  <a:lnTo>
                    <a:pt x="14437" y="5493"/>
                  </a:lnTo>
                  <a:lnTo>
                    <a:pt x="14323" y="5491"/>
                  </a:lnTo>
                  <a:lnTo>
                    <a:pt x="14211" y="5494"/>
                  </a:lnTo>
                  <a:lnTo>
                    <a:pt x="14101" y="5503"/>
                  </a:lnTo>
                  <a:lnTo>
                    <a:pt x="13996" y="5518"/>
                  </a:lnTo>
                  <a:lnTo>
                    <a:pt x="13895" y="5539"/>
                  </a:lnTo>
                  <a:lnTo>
                    <a:pt x="13800" y="5563"/>
                  </a:lnTo>
                  <a:lnTo>
                    <a:pt x="13710" y="5592"/>
                  </a:lnTo>
                  <a:lnTo>
                    <a:pt x="13626" y="5626"/>
                  </a:lnTo>
                  <a:lnTo>
                    <a:pt x="13550" y="5662"/>
                  </a:lnTo>
                  <a:lnTo>
                    <a:pt x="13481" y="5701"/>
                  </a:lnTo>
                  <a:lnTo>
                    <a:pt x="13421" y="5744"/>
                  </a:lnTo>
                  <a:lnTo>
                    <a:pt x="13370" y="5788"/>
                  </a:lnTo>
                  <a:lnTo>
                    <a:pt x="13384" y="5769"/>
                  </a:lnTo>
                  <a:lnTo>
                    <a:pt x="13420" y="5712"/>
                  </a:lnTo>
                  <a:lnTo>
                    <a:pt x="13445" y="5672"/>
                  </a:lnTo>
                  <a:lnTo>
                    <a:pt x="13474" y="5623"/>
                  </a:lnTo>
                  <a:lnTo>
                    <a:pt x="13505" y="5566"/>
                  </a:lnTo>
                  <a:lnTo>
                    <a:pt x="13540" y="5502"/>
                  </a:lnTo>
                  <a:lnTo>
                    <a:pt x="13575" y="5432"/>
                  </a:lnTo>
                  <a:lnTo>
                    <a:pt x="13611" y="5355"/>
                  </a:lnTo>
                  <a:lnTo>
                    <a:pt x="13647" y="5271"/>
                  </a:lnTo>
                  <a:lnTo>
                    <a:pt x="13682" y="5183"/>
                  </a:lnTo>
                  <a:lnTo>
                    <a:pt x="13717" y="5089"/>
                  </a:lnTo>
                  <a:lnTo>
                    <a:pt x="13749" y="4990"/>
                  </a:lnTo>
                  <a:lnTo>
                    <a:pt x="13779" y="4887"/>
                  </a:lnTo>
                  <a:lnTo>
                    <a:pt x="13805" y="4780"/>
                  </a:lnTo>
                  <a:lnTo>
                    <a:pt x="13827" y="4670"/>
                  </a:lnTo>
                  <a:lnTo>
                    <a:pt x="13843" y="4556"/>
                  </a:lnTo>
                  <a:lnTo>
                    <a:pt x="13855" y="4440"/>
                  </a:lnTo>
                  <a:lnTo>
                    <a:pt x="13861" y="4320"/>
                  </a:lnTo>
                  <a:lnTo>
                    <a:pt x="13858" y="4199"/>
                  </a:lnTo>
                  <a:lnTo>
                    <a:pt x="13849" y="4077"/>
                  </a:lnTo>
                  <a:lnTo>
                    <a:pt x="13831" y="3953"/>
                  </a:lnTo>
                  <a:lnTo>
                    <a:pt x="13804" y="3828"/>
                  </a:lnTo>
                  <a:lnTo>
                    <a:pt x="13767" y="3704"/>
                  </a:lnTo>
                  <a:lnTo>
                    <a:pt x="13720" y="3580"/>
                  </a:lnTo>
                  <a:lnTo>
                    <a:pt x="13661" y="3456"/>
                  </a:lnTo>
                  <a:lnTo>
                    <a:pt x="13590" y="3333"/>
                  </a:lnTo>
                  <a:lnTo>
                    <a:pt x="13507" y="3210"/>
                  </a:lnTo>
                  <a:lnTo>
                    <a:pt x="13410" y="3089"/>
                  </a:lnTo>
                  <a:lnTo>
                    <a:pt x="13300" y="2971"/>
                  </a:lnTo>
                  <a:lnTo>
                    <a:pt x="13174" y="2855"/>
                  </a:lnTo>
                  <a:lnTo>
                    <a:pt x="13042" y="2748"/>
                  </a:lnTo>
                  <a:lnTo>
                    <a:pt x="12908" y="2653"/>
                  </a:lnTo>
                  <a:lnTo>
                    <a:pt x="12777" y="2571"/>
                  </a:lnTo>
                  <a:lnTo>
                    <a:pt x="12645" y="2502"/>
                  </a:lnTo>
                  <a:lnTo>
                    <a:pt x="12516" y="2445"/>
                  </a:lnTo>
                  <a:lnTo>
                    <a:pt x="12386" y="2399"/>
                  </a:lnTo>
                  <a:lnTo>
                    <a:pt x="12259" y="2364"/>
                  </a:lnTo>
                  <a:lnTo>
                    <a:pt x="12132" y="2340"/>
                  </a:lnTo>
                  <a:lnTo>
                    <a:pt x="12007" y="2324"/>
                  </a:lnTo>
                  <a:lnTo>
                    <a:pt x="11884" y="2319"/>
                  </a:lnTo>
                  <a:lnTo>
                    <a:pt x="11763" y="2323"/>
                  </a:lnTo>
                  <a:lnTo>
                    <a:pt x="11643" y="2336"/>
                  </a:lnTo>
                  <a:lnTo>
                    <a:pt x="11526" y="2358"/>
                  </a:lnTo>
                  <a:lnTo>
                    <a:pt x="11412" y="2386"/>
                  </a:lnTo>
                  <a:lnTo>
                    <a:pt x="11300" y="2421"/>
                  </a:lnTo>
                  <a:lnTo>
                    <a:pt x="11191" y="2465"/>
                  </a:lnTo>
                  <a:lnTo>
                    <a:pt x="11084" y="2513"/>
                  </a:lnTo>
                  <a:lnTo>
                    <a:pt x="10981" y="2568"/>
                  </a:lnTo>
                  <a:lnTo>
                    <a:pt x="10880" y="2628"/>
                  </a:lnTo>
                  <a:lnTo>
                    <a:pt x="10783" y="2693"/>
                  </a:lnTo>
                  <a:lnTo>
                    <a:pt x="10690" y="2763"/>
                  </a:lnTo>
                  <a:lnTo>
                    <a:pt x="10601" y="2836"/>
                  </a:lnTo>
                  <a:lnTo>
                    <a:pt x="10515" y="2913"/>
                  </a:lnTo>
                  <a:lnTo>
                    <a:pt x="10433" y="2993"/>
                  </a:lnTo>
                  <a:lnTo>
                    <a:pt x="10355" y="3075"/>
                  </a:lnTo>
                  <a:lnTo>
                    <a:pt x="10282" y="3160"/>
                  </a:lnTo>
                  <a:lnTo>
                    <a:pt x="10213" y="3247"/>
                  </a:lnTo>
                  <a:lnTo>
                    <a:pt x="10149" y="3334"/>
                  </a:lnTo>
                  <a:lnTo>
                    <a:pt x="10089" y="3422"/>
                  </a:lnTo>
                  <a:lnTo>
                    <a:pt x="10035" y="3510"/>
                  </a:lnTo>
                  <a:lnTo>
                    <a:pt x="9986" y="3599"/>
                  </a:lnTo>
                  <a:lnTo>
                    <a:pt x="9941" y="3686"/>
                  </a:lnTo>
                  <a:lnTo>
                    <a:pt x="9944" y="3675"/>
                  </a:lnTo>
                  <a:lnTo>
                    <a:pt x="9953" y="3642"/>
                  </a:lnTo>
                  <a:lnTo>
                    <a:pt x="9966" y="3588"/>
                  </a:lnTo>
                  <a:lnTo>
                    <a:pt x="9982" y="3515"/>
                  </a:lnTo>
                  <a:lnTo>
                    <a:pt x="9999" y="3424"/>
                  </a:lnTo>
                  <a:lnTo>
                    <a:pt x="10017" y="3318"/>
                  </a:lnTo>
                  <a:lnTo>
                    <a:pt x="10035" y="3198"/>
                  </a:lnTo>
                  <a:lnTo>
                    <a:pt x="10052" y="3065"/>
                  </a:lnTo>
                  <a:lnTo>
                    <a:pt x="10066" y="2921"/>
                  </a:lnTo>
                  <a:lnTo>
                    <a:pt x="10076" y="2767"/>
                  </a:lnTo>
                  <a:lnTo>
                    <a:pt x="10081" y="2605"/>
                  </a:lnTo>
                  <a:lnTo>
                    <a:pt x="10080" y="2435"/>
                  </a:lnTo>
                  <a:lnTo>
                    <a:pt x="10072" y="2262"/>
                  </a:lnTo>
                  <a:lnTo>
                    <a:pt x="10056" y="2084"/>
                  </a:lnTo>
                  <a:lnTo>
                    <a:pt x="10030" y="1905"/>
                  </a:lnTo>
                  <a:lnTo>
                    <a:pt x="9994" y="1724"/>
                  </a:lnTo>
                  <a:lnTo>
                    <a:pt x="9946" y="1546"/>
                  </a:lnTo>
                  <a:lnTo>
                    <a:pt x="9885" y="1369"/>
                  </a:lnTo>
                  <a:lnTo>
                    <a:pt x="9811" y="1196"/>
                  </a:lnTo>
                  <a:lnTo>
                    <a:pt x="9721" y="1029"/>
                  </a:lnTo>
                  <a:lnTo>
                    <a:pt x="9614" y="870"/>
                  </a:lnTo>
                  <a:lnTo>
                    <a:pt x="9491" y="718"/>
                  </a:lnTo>
                  <a:lnTo>
                    <a:pt x="9349" y="578"/>
                  </a:lnTo>
                  <a:lnTo>
                    <a:pt x="9187" y="449"/>
                  </a:lnTo>
                  <a:lnTo>
                    <a:pt x="9005" y="332"/>
                  </a:lnTo>
                  <a:lnTo>
                    <a:pt x="8801" y="231"/>
                  </a:lnTo>
                  <a:lnTo>
                    <a:pt x="8574" y="146"/>
                  </a:lnTo>
                  <a:lnTo>
                    <a:pt x="8322" y="79"/>
                  </a:lnTo>
                  <a:lnTo>
                    <a:pt x="8046" y="31"/>
                  </a:lnTo>
                  <a:lnTo>
                    <a:pt x="7742" y="4"/>
                  </a:lnTo>
                  <a:lnTo>
                    <a:pt x="7411" y="0"/>
                  </a:lnTo>
                  <a:lnTo>
                    <a:pt x="7052" y="20"/>
                  </a:lnTo>
                  <a:lnTo>
                    <a:pt x="6706" y="58"/>
                  </a:lnTo>
                  <a:lnTo>
                    <a:pt x="6374" y="110"/>
                  </a:lnTo>
                  <a:lnTo>
                    <a:pt x="6056" y="177"/>
                  </a:lnTo>
                  <a:lnTo>
                    <a:pt x="5753" y="257"/>
                  </a:lnTo>
                  <a:lnTo>
                    <a:pt x="5462" y="351"/>
                  </a:lnTo>
                  <a:lnTo>
                    <a:pt x="5186" y="457"/>
                  </a:lnTo>
                  <a:lnTo>
                    <a:pt x="4924" y="576"/>
                  </a:lnTo>
                  <a:lnTo>
                    <a:pt x="4676" y="706"/>
                  </a:lnTo>
                  <a:lnTo>
                    <a:pt x="4442" y="848"/>
                  </a:lnTo>
                  <a:lnTo>
                    <a:pt x="4222" y="1001"/>
                  </a:lnTo>
                  <a:lnTo>
                    <a:pt x="4015" y="1164"/>
                  </a:lnTo>
                  <a:lnTo>
                    <a:pt x="3823" y="1337"/>
                  </a:lnTo>
                  <a:lnTo>
                    <a:pt x="3644" y="1520"/>
                  </a:lnTo>
                  <a:lnTo>
                    <a:pt x="3480" y="1712"/>
                  </a:lnTo>
                  <a:lnTo>
                    <a:pt x="3329" y="1912"/>
                  </a:lnTo>
                  <a:lnTo>
                    <a:pt x="3193" y="2120"/>
                  </a:lnTo>
                  <a:lnTo>
                    <a:pt x="3069" y="2336"/>
                  </a:lnTo>
                  <a:lnTo>
                    <a:pt x="2960" y="2561"/>
                  </a:lnTo>
                  <a:lnTo>
                    <a:pt x="2865" y="2790"/>
                  </a:lnTo>
                  <a:lnTo>
                    <a:pt x="2784" y="3026"/>
                  </a:lnTo>
                  <a:lnTo>
                    <a:pt x="2716" y="3269"/>
                  </a:lnTo>
                  <a:lnTo>
                    <a:pt x="2663" y="3516"/>
                  </a:lnTo>
                  <a:lnTo>
                    <a:pt x="2623" y="3769"/>
                  </a:lnTo>
                  <a:lnTo>
                    <a:pt x="2598" y="4025"/>
                  </a:lnTo>
                  <a:lnTo>
                    <a:pt x="2586" y="4286"/>
                  </a:lnTo>
                  <a:lnTo>
                    <a:pt x="2588" y="4550"/>
                  </a:lnTo>
                  <a:lnTo>
                    <a:pt x="2604" y="4816"/>
                  </a:lnTo>
                  <a:lnTo>
                    <a:pt x="2633" y="5086"/>
                  </a:lnTo>
                  <a:lnTo>
                    <a:pt x="2677" y="5358"/>
                  </a:lnTo>
                  <a:lnTo>
                    <a:pt x="2733" y="5631"/>
                  </a:lnTo>
                  <a:lnTo>
                    <a:pt x="2805" y="5904"/>
                  </a:lnTo>
                  <a:lnTo>
                    <a:pt x="2889" y="617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sp>
        <p:nvSpPr>
          <p:cNvPr id="681" name="TextBox 214">
            <a:extLst>
              <a:ext uri="{FF2B5EF4-FFF2-40B4-BE49-F238E27FC236}">
                <a16:creationId xmlns:a16="http://schemas.microsoft.com/office/drawing/2014/main" id="{B96E7290-CDD4-E3E6-84EF-DC01350B3D87}"/>
              </a:ext>
            </a:extLst>
          </p:cNvPr>
          <p:cNvSpPr txBox="1"/>
          <p:nvPr/>
        </p:nvSpPr>
        <p:spPr>
          <a:xfrm>
            <a:off x="1365522" y="2751482"/>
            <a:ext cx="246996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i="0" u="none" strike="noStrike" kern="0" cap="none" spc="0" normalizeH="0" baseline="0" noProof="0">
                <a:ln>
                  <a:noFill/>
                </a:ln>
                <a:solidFill>
                  <a:prstClr val="white"/>
                </a:solidFill>
                <a:effectLst/>
                <a:uLnTx/>
                <a:uFillTx/>
              </a:rPr>
              <a:t>¿Por qué es importante para Fogafín participar?</a:t>
            </a:r>
          </a:p>
        </p:txBody>
      </p:sp>
      <p:sp>
        <p:nvSpPr>
          <p:cNvPr id="682" name="TextBox 214">
            <a:extLst>
              <a:ext uri="{FF2B5EF4-FFF2-40B4-BE49-F238E27FC236}">
                <a16:creationId xmlns:a16="http://schemas.microsoft.com/office/drawing/2014/main" id="{868DC188-CEBB-EA68-541F-4CD9E6CFF19F}"/>
              </a:ext>
            </a:extLst>
          </p:cNvPr>
          <p:cNvSpPr txBox="1"/>
          <p:nvPr/>
        </p:nvSpPr>
        <p:spPr>
          <a:xfrm>
            <a:off x="1427161" y="3955876"/>
            <a:ext cx="2469965" cy="923330"/>
          </a:xfrm>
          <a:prstGeom prst="rect">
            <a:avLst/>
          </a:prstGeom>
          <a:noFill/>
        </p:spPr>
        <p:txBody>
          <a:bodyPr wrap="square" rtlCol="0">
            <a:spAutoFit/>
          </a:bodyPr>
          <a:lstStyle/>
          <a:p>
            <a:pPr lvl="0">
              <a:defRPr/>
            </a:pPr>
            <a:r>
              <a:rPr lang="es-MX">
                <a:solidFill>
                  <a:prstClr val="white"/>
                </a:solidFill>
              </a:rPr>
              <a:t>Medios utilizados para informar a la ciudadanía</a:t>
            </a:r>
            <a:endParaRPr kumimoji="0" lang="es-MX" b="1" i="0" u="none" strike="noStrike" kern="0" cap="none" spc="0" normalizeH="0" baseline="0" noProof="0">
              <a:ln>
                <a:noFill/>
              </a:ln>
              <a:solidFill>
                <a:prstClr val="white"/>
              </a:solidFill>
              <a:effectLst/>
              <a:uLnTx/>
              <a:uFillTx/>
            </a:endParaRPr>
          </a:p>
        </p:txBody>
      </p:sp>
      <p:sp>
        <p:nvSpPr>
          <p:cNvPr id="683" name="TextBox 214">
            <a:extLst>
              <a:ext uri="{FF2B5EF4-FFF2-40B4-BE49-F238E27FC236}">
                <a16:creationId xmlns:a16="http://schemas.microsoft.com/office/drawing/2014/main" id="{2448506C-3A80-69CD-8B73-2670626E8000}"/>
              </a:ext>
            </a:extLst>
          </p:cNvPr>
          <p:cNvSpPr txBox="1"/>
          <p:nvPr/>
        </p:nvSpPr>
        <p:spPr>
          <a:xfrm>
            <a:off x="8433326" y="2551855"/>
            <a:ext cx="2469965" cy="646331"/>
          </a:xfrm>
          <a:prstGeom prst="rect">
            <a:avLst/>
          </a:prstGeom>
          <a:noFill/>
        </p:spPr>
        <p:txBody>
          <a:bodyPr wrap="square" rtlCol="0">
            <a:spAutoFit/>
          </a:bodyPr>
          <a:lstStyle/>
          <a:p>
            <a:pPr lvl="0" algn="r">
              <a:defRPr/>
            </a:pPr>
            <a:r>
              <a:rPr lang="es-MX">
                <a:solidFill>
                  <a:schemeClr val="bg1"/>
                </a:solidFill>
              </a:rPr>
              <a:t>Cifras de las actividades</a:t>
            </a:r>
            <a:endParaRPr kumimoji="0" lang="es-MX" b="1" i="0" u="none" strike="noStrike" kern="0" cap="none" spc="0" normalizeH="0" baseline="0" noProof="0">
              <a:ln>
                <a:noFill/>
              </a:ln>
              <a:solidFill>
                <a:prstClr val="white"/>
              </a:solidFill>
              <a:effectLst/>
              <a:uLnTx/>
              <a:uFillTx/>
            </a:endParaRPr>
          </a:p>
        </p:txBody>
      </p:sp>
      <p:sp>
        <p:nvSpPr>
          <p:cNvPr id="684" name="TextBox 214">
            <a:extLst>
              <a:ext uri="{FF2B5EF4-FFF2-40B4-BE49-F238E27FC236}">
                <a16:creationId xmlns:a16="http://schemas.microsoft.com/office/drawing/2014/main" id="{53C79A87-4951-6536-4594-89F44C987064}"/>
              </a:ext>
            </a:extLst>
          </p:cNvPr>
          <p:cNvSpPr txBox="1"/>
          <p:nvPr/>
        </p:nvSpPr>
        <p:spPr>
          <a:xfrm>
            <a:off x="8763881" y="3648816"/>
            <a:ext cx="2139410" cy="646331"/>
          </a:xfrm>
          <a:prstGeom prst="rect">
            <a:avLst/>
          </a:prstGeom>
          <a:noFill/>
        </p:spPr>
        <p:txBody>
          <a:bodyPr wrap="square" rtlCol="0">
            <a:spAutoFit/>
          </a:bodyPr>
          <a:lstStyle/>
          <a:p>
            <a:pPr lvl="0" algn="r">
              <a:defRPr/>
            </a:pPr>
            <a:r>
              <a:rPr lang="id-ID">
                <a:solidFill>
                  <a:schemeClr val="bg1"/>
                </a:solidFill>
              </a:rPr>
              <a:t>Registro fotográfico</a:t>
            </a:r>
            <a:endParaRPr kumimoji="0" lang="es-MX" b="1"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6949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500"/>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523"/>
                                        </p:tgtEl>
                                        <p:attrNameLst>
                                          <p:attrName>style.visibility</p:attrName>
                                        </p:attrNameLst>
                                      </p:cBhvr>
                                      <p:to>
                                        <p:strVal val="visible"/>
                                      </p:to>
                                    </p:set>
                                    <p:animEffect transition="in" filter="fade">
                                      <p:cBhvr>
                                        <p:cTn id="13" dur="500"/>
                                        <p:tgtEl>
                                          <p:spTgt spid="523"/>
                                        </p:tgtEl>
                                      </p:cBhvr>
                                    </p:animEffect>
                                  </p:childTnLst>
                                </p:cTn>
                              </p:par>
                              <p:par>
                                <p:cTn id="14" presetID="10" presetClass="entr" presetSubtype="0" fill="hold" nodeType="withEffect">
                                  <p:stCondLst>
                                    <p:cond delay="0"/>
                                  </p:stCondLst>
                                  <p:childTnLst>
                                    <p:set>
                                      <p:cBhvr>
                                        <p:cTn id="15" dur="1" fill="hold">
                                          <p:stCondLst>
                                            <p:cond delay="0"/>
                                          </p:stCondLst>
                                        </p:cTn>
                                        <p:tgtEl>
                                          <p:spTgt spid="555"/>
                                        </p:tgtEl>
                                        <p:attrNameLst>
                                          <p:attrName>style.visibility</p:attrName>
                                        </p:attrNameLst>
                                      </p:cBhvr>
                                      <p:to>
                                        <p:strVal val="visible"/>
                                      </p:to>
                                    </p:set>
                                    <p:animEffect transition="in" filter="fade">
                                      <p:cBhvr>
                                        <p:cTn id="16" dur="500"/>
                                        <p:tgtEl>
                                          <p:spTgt spid="555"/>
                                        </p:tgtEl>
                                      </p:cBhvr>
                                    </p:animEffect>
                                  </p:childTnLst>
                                </p:cTn>
                              </p:par>
                              <p:par>
                                <p:cTn id="17" presetID="10" presetClass="entr" presetSubtype="0" fill="hold" nodeType="withEffect">
                                  <p:stCondLst>
                                    <p:cond delay="0"/>
                                  </p:stCondLst>
                                  <p:childTnLst>
                                    <p:set>
                                      <p:cBhvr>
                                        <p:cTn id="18" dur="1" fill="hold">
                                          <p:stCondLst>
                                            <p:cond delay="0"/>
                                          </p:stCondLst>
                                        </p:cTn>
                                        <p:tgtEl>
                                          <p:spTgt spid="587"/>
                                        </p:tgtEl>
                                        <p:attrNameLst>
                                          <p:attrName>style.visibility</p:attrName>
                                        </p:attrNameLst>
                                      </p:cBhvr>
                                      <p:to>
                                        <p:strVal val="visible"/>
                                      </p:to>
                                    </p:set>
                                    <p:animEffect transition="in" filter="fade">
                                      <p:cBhvr>
                                        <p:cTn id="19" dur="500"/>
                                        <p:tgtEl>
                                          <p:spTgt spid="58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51"/>
                                        </p:tgtEl>
                                        <p:attrNameLst>
                                          <p:attrName>style.visibility</p:attrName>
                                        </p:attrNameLst>
                                      </p:cBhvr>
                                      <p:to>
                                        <p:strVal val="visible"/>
                                      </p:to>
                                    </p:set>
                                    <p:animEffect transition="in" filter="wipe(left)">
                                      <p:cBhvr>
                                        <p:cTn id="23" dur="500"/>
                                        <p:tgtEl>
                                          <p:spTgt spid="651"/>
                                        </p:tgtEl>
                                      </p:cBhvr>
                                    </p:animEffect>
                                  </p:childTnLst>
                                </p:cTn>
                              </p:par>
                              <p:par>
                                <p:cTn id="24" presetID="22" presetClass="entr" presetSubtype="8" fill="hold" nodeType="withEffect">
                                  <p:stCondLst>
                                    <p:cond delay="0"/>
                                  </p:stCondLst>
                                  <p:childTnLst>
                                    <p:set>
                                      <p:cBhvr>
                                        <p:cTn id="25" dur="1" fill="hold">
                                          <p:stCondLst>
                                            <p:cond delay="0"/>
                                          </p:stCondLst>
                                        </p:cTn>
                                        <p:tgtEl>
                                          <p:spTgt spid="656"/>
                                        </p:tgtEl>
                                        <p:attrNameLst>
                                          <p:attrName>style.visibility</p:attrName>
                                        </p:attrNameLst>
                                      </p:cBhvr>
                                      <p:to>
                                        <p:strVal val="visible"/>
                                      </p:to>
                                    </p:set>
                                    <p:animEffect transition="in" filter="wipe(left)">
                                      <p:cBhvr>
                                        <p:cTn id="26" dur="500"/>
                                        <p:tgtEl>
                                          <p:spTgt spid="656"/>
                                        </p:tgtEl>
                                      </p:cBhvr>
                                    </p:animEffect>
                                  </p:childTnLst>
                                </p:cTn>
                              </p:par>
                              <p:par>
                                <p:cTn id="27" presetID="22" presetClass="entr" presetSubtype="8" fill="hold" nodeType="withEffect">
                                  <p:stCondLst>
                                    <p:cond delay="0"/>
                                  </p:stCondLst>
                                  <p:childTnLst>
                                    <p:set>
                                      <p:cBhvr>
                                        <p:cTn id="28" dur="1" fill="hold">
                                          <p:stCondLst>
                                            <p:cond delay="0"/>
                                          </p:stCondLst>
                                        </p:cTn>
                                        <p:tgtEl>
                                          <p:spTgt spid="661"/>
                                        </p:tgtEl>
                                        <p:attrNameLst>
                                          <p:attrName>style.visibility</p:attrName>
                                        </p:attrNameLst>
                                      </p:cBhvr>
                                      <p:to>
                                        <p:strVal val="visible"/>
                                      </p:to>
                                    </p:set>
                                    <p:animEffect transition="in" filter="wipe(left)">
                                      <p:cBhvr>
                                        <p:cTn id="29" dur="500"/>
                                        <p:tgtEl>
                                          <p:spTgt spid="661"/>
                                        </p:tgtEl>
                                      </p:cBhvr>
                                    </p:animEffect>
                                  </p:childTnLst>
                                </p:cTn>
                              </p:par>
                              <p:par>
                                <p:cTn id="30" presetID="22" presetClass="entr" presetSubtype="2" fill="hold" nodeType="withEffect">
                                  <p:stCondLst>
                                    <p:cond delay="0"/>
                                  </p:stCondLst>
                                  <p:childTnLst>
                                    <p:set>
                                      <p:cBhvr>
                                        <p:cTn id="31" dur="1" fill="hold">
                                          <p:stCondLst>
                                            <p:cond delay="0"/>
                                          </p:stCondLst>
                                        </p:cTn>
                                        <p:tgtEl>
                                          <p:spTgt spid="666"/>
                                        </p:tgtEl>
                                        <p:attrNameLst>
                                          <p:attrName>style.visibility</p:attrName>
                                        </p:attrNameLst>
                                      </p:cBhvr>
                                      <p:to>
                                        <p:strVal val="visible"/>
                                      </p:to>
                                    </p:set>
                                    <p:animEffect transition="in" filter="wipe(right)">
                                      <p:cBhvr>
                                        <p:cTn id="32" dur="500"/>
                                        <p:tgtEl>
                                          <p:spTgt spid="666"/>
                                        </p:tgtEl>
                                      </p:cBhvr>
                                    </p:animEffect>
                                  </p:childTnLst>
                                </p:cTn>
                              </p:par>
                              <p:par>
                                <p:cTn id="33" presetID="22" presetClass="entr" presetSubtype="2" fill="hold" nodeType="withEffect">
                                  <p:stCondLst>
                                    <p:cond delay="0"/>
                                  </p:stCondLst>
                                  <p:childTnLst>
                                    <p:set>
                                      <p:cBhvr>
                                        <p:cTn id="34" dur="1" fill="hold">
                                          <p:stCondLst>
                                            <p:cond delay="0"/>
                                          </p:stCondLst>
                                        </p:cTn>
                                        <p:tgtEl>
                                          <p:spTgt spid="671"/>
                                        </p:tgtEl>
                                        <p:attrNameLst>
                                          <p:attrName>style.visibility</p:attrName>
                                        </p:attrNameLst>
                                      </p:cBhvr>
                                      <p:to>
                                        <p:strVal val="visible"/>
                                      </p:to>
                                    </p:set>
                                    <p:animEffect transition="in" filter="wipe(right)">
                                      <p:cBhvr>
                                        <p:cTn id="35" dur="500"/>
                                        <p:tgtEl>
                                          <p:spTgt spid="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8">
            <a:extLst>
              <a:ext uri="{FF2B5EF4-FFF2-40B4-BE49-F238E27FC236}">
                <a16:creationId xmlns:a16="http://schemas.microsoft.com/office/drawing/2014/main" id="{8B57A331-7442-DE81-76A6-54A35F4A2FE9}"/>
              </a:ext>
            </a:extLst>
          </p:cNvPr>
          <p:cNvSpPr txBox="1">
            <a:spLocks/>
          </p:cNvSpPr>
          <p:nvPr/>
        </p:nvSpPr>
        <p:spPr>
          <a:xfrm>
            <a:off x="2403444" y="1598755"/>
            <a:ext cx="6853237" cy="2631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a:solidFill>
                  <a:schemeClr val="bg1"/>
                </a:solidFill>
                <a:latin typeface="Montserrat SemiBold" pitchFamily="2" charset="0"/>
              </a:rPr>
              <a:t>El desconocimiento del </a:t>
            </a:r>
            <a:r>
              <a:rPr lang="es-MX" sz="4000" b="1" u="sng">
                <a:solidFill>
                  <a:schemeClr val="bg1"/>
                </a:solidFill>
                <a:latin typeface="Montserrat SemiBold" pitchFamily="2" charset="0"/>
              </a:rPr>
              <a:t>Seguro de Depósitos </a:t>
            </a:r>
            <a:br>
              <a:rPr lang="es-MX" sz="4000">
                <a:solidFill>
                  <a:schemeClr val="bg1"/>
                </a:solidFill>
                <a:latin typeface="Montserrat SemiBold" pitchFamily="2" charset="0"/>
              </a:rPr>
            </a:br>
            <a:r>
              <a:rPr lang="es-MX" sz="4000">
                <a:solidFill>
                  <a:schemeClr val="bg1"/>
                </a:solidFill>
                <a:latin typeface="Montserrat SemiBold" pitchFamily="2" charset="0"/>
              </a:rPr>
              <a:t>equivale a su inexistencia</a:t>
            </a:r>
            <a:endParaRPr lang="es-CO" sz="4000">
              <a:solidFill>
                <a:schemeClr val="bg1"/>
              </a:solidFill>
              <a:latin typeface="Montserrat SemiBold" pitchFamily="2" charset="0"/>
            </a:endParaRPr>
          </a:p>
        </p:txBody>
      </p:sp>
      <p:grpSp>
        <p:nvGrpSpPr>
          <p:cNvPr id="6" name="Group 19">
            <a:extLst>
              <a:ext uri="{FF2B5EF4-FFF2-40B4-BE49-F238E27FC236}">
                <a16:creationId xmlns:a16="http://schemas.microsoft.com/office/drawing/2014/main" id="{3F96E57E-1B80-3C38-2A6C-3DACF1A6189C}"/>
              </a:ext>
            </a:extLst>
          </p:cNvPr>
          <p:cNvGrpSpPr>
            <a:grpSpLocks noChangeAspect="1"/>
          </p:cNvGrpSpPr>
          <p:nvPr/>
        </p:nvGrpSpPr>
        <p:grpSpPr bwMode="auto">
          <a:xfrm>
            <a:off x="2403444" y="1750773"/>
            <a:ext cx="332707" cy="323886"/>
            <a:chOff x="2462" y="813"/>
            <a:chExt cx="1999" cy="1946"/>
          </a:xfrm>
          <a:solidFill>
            <a:srgbClr val="FFC000"/>
          </a:solidFill>
          <a:effectLst/>
        </p:grpSpPr>
        <p:sp>
          <p:nvSpPr>
            <p:cNvPr id="7" name="Freeform 21">
              <a:extLst>
                <a:ext uri="{FF2B5EF4-FFF2-40B4-BE49-F238E27FC236}">
                  <a16:creationId xmlns:a16="http://schemas.microsoft.com/office/drawing/2014/main" id="{8E904059-A492-9F39-CDDB-29D011734A57}"/>
                </a:ext>
              </a:extLst>
            </p:cNvPr>
            <p:cNvSpPr>
              <a:spLocks noEditPoints="1"/>
            </p:cNvSpPr>
            <p:nvPr/>
          </p:nvSpPr>
          <p:spPr bwMode="auto">
            <a:xfrm>
              <a:off x="2962" y="955"/>
              <a:ext cx="1110" cy="1804"/>
            </a:xfrm>
            <a:custGeom>
              <a:avLst/>
              <a:gdLst>
                <a:gd name="T0" fmla="*/ 536 w 2219"/>
                <a:gd name="T1" fmla="*/ 3246 h 3607"/>
                <a:gd name="T2" fmla="*/ 940 w 2219"/>
                <a:gd name="T3" fmla="*/ 3442 h 3607"/>
                <a:gd name="T4" fmla="*/ 1467 w 2219"/>
                <a:gd name="T5" fmla="*/ 3433 h 3607"/>
                <a:gd name="T6" fmla="*/ 1634 w 2219"/>
                <a:gd name="T7" fmla="*/ 3195 h 3607"/>
                <a:gd name="T8" fmla="*/ 1336 w 2219"/>
                <a:gd name="T9" fmla="*/ 3186 h 3607"/>
                <a:gd name="T10" fmla="*/ 752 w 2219"/>
                <a:gd name="T11" fmla="*/ 3121 h 3607"/>
                <a:gd name="T12" fmla="*/ 628 w 2219"/>
                <a:gd name="T13" fmla="*/ 2884 h 3607"/>
                <a:gd name="T14" fmla="*/ 925 w 2219"/>
                <a:gd name="T15" fmla="*/ 3032 h 3607"/>
                <a:gd name="T16" fmla="*/ 1355 w 2219"/>
                <a:gd name="T17" fmla="*/ 3044 h 3607"/>
                <a:gd name="T18" fmla="*/ 1558 w 2219"/>
                <a:gd name="T19" fmla="*/ 2803 h 3607"/>
                <a:gd name="T20" fmla="*/ 992 w 2219"/>
                <a:gd name="T21" fmla="*/ 2755 h 3607"/>
                <a:gd name="T22" fmla="*/ 774 w 2219"/>
                <a:gd name="T23" fmla="*/ 2298 h 3607"/>
                <a:gd name="T24" fmla="*/ 628 w 2219"/>
                <a:gd name="T25" fmla="*/ 2427 h 3607"/>
                <a:gd name="T26" fmla="*/ 947 w 2219"/>
                <a:gd name="T27" fmla="*/ 2607 h 3607"/>
                <a:gd name="T28" fmla="*/ 1535 w 2219"/>
                <a:gd name="T29" fmla="*/ 2629 h 3607"/>
                <a:gd name="T30" fmla="*/ 1615 w 2219"/>
                <a:gd name="T31" fmla="*/ 2497 h 3607"/>
                <a:gd name="T32" fmla="*/ 1153 w 2219"/>
                <a:gd name="T33" fmla="*/ 2428 h 3607"/>
                <a:gd name="T34" fmla="*/ 798 w 2219"/>
                <a:gd name="T35" fmla="*/ 2375 h 3607"/>
                <a:gd name="T36" fmla="*/ 856 w 2219"/>
                <a:gd name="T37" fmla="*/ 1955 h 3607"/>
                <a:gd name="T38" fmla="*/ 217 w 2219"/>
                <a:gd name="T39" fmla="*/ 1287 h 3607"/>
                <a:gd name="T40" fmla="*/ 890 w 2219"/>
                <a:gd name="T41" fmla="*/ 1005 h 3607"/>
                <a:gd name="T42" fmla="*/ 897 w 2219"/>
                <a:gd name="T43" fmla="*/ 1007 h 3607"/>
                <a:gd name="T44" fmla="*/ 768 w 2219"/>
                <a:gd name="T45" fmla="*/ 1437 h 3607"/>
                <a:gd name="T46" fmla="*/ 987 w 2219"/>
                <a:gd name="T47" fmla="*/ 2005 h 3607"/>
                <a:gd name="T48" fmla="*/ 1140 w 2219"/>
                <a:gd name="T49" fmla="*/ 2280 h 3607"/>
                <a:gd name="T50" fmla="*/ 1014 w 2219"/>
                <a:gd name="T51" fmla="*/ 1848 h 3607"/>
                <a:gd name="T52" fmla="*/ 933 w 2219"/>
                <a:gd name="T53" fmla="*/ 1611 h 3607"/>
                <a:gd name="T54" fmla="*/ 711 w 2219"/>
                <a:gd name="T55" fmla="*/ 1213 h 3607"/>
                <a:gd name="T56" fmla="*/ 1422 w 2219"/>
                <a:gd name="T57" fmla="*/ 919 h 3607"/>
                <a:gd name="T58" fmla="*/ 1262 w 2219"/>
                <a:gd name="T59" fmla="*/ 1471 h 3607"/>
                <a:gd name="T60" fmla="*/ 1260 w 2219"/>
                <a:gd name="T61" fmla="*/ 2073 h 3607"/>
                <a:gd name="T62" fmla="*/ 1232 w 2219"/>
                <a:gd name="T63" fmla="*/ 2279 h 3607"/>
                <a:gd name="T64" fmla="*/ 1535 w 2219"/>
                <a:gd name="T65" fmla="*/ 1389 h 3607"/>
                <a:gd name="T66" fmla="*/ 1575 w 2219"/>
                <a:gd name="T67" fmla="*/ 785 h 3607"/>
                <a:gd name="T68" fmla="*/ 1956 w 2219"/>
                <a:gd name="T69" fmla="*/ 521 h 3607"/>
                <a:gd name="T70" fmla="*/ 1325 w 2219"/>
                <a:gd name="T71" fmla="*/ 143 h 3607"/>
                <a:gd name="T72" fmla="*/ 1491 w 2219"/>
                <a:gd name="T73" fmla="*/ 201 h 3607"/>
                <a:gd name="T74" fmla="*/ 1438 w 2219"/>
                <a:gd name="T75" fmla="*/ 18 h 3607"/>
                <a:gd name="T76" fmla="*/ 2001 w 2219"/>
                <a:gd name="T77" fmla="*/ 288 h 3607"/>
                <a:gd name="T78" fmla="*/ 2219 w 2219"/>
                <a:gd name="T79" fmla="*/ 907 h 3607"/>
                <a:gd name="T80" fmla="*/ 1984 w 2219"/>
                <a:gd name="T81" fmla="*/ 1492 h 3607"/>
                <a:gd name="T82" fmla="*/ 1701 w 2219"/>
                <a:gd name="T83" fmla="*/ 1928 h 3607"/>
                <a:gd name="T84" fmla="*/ 1651 w 2219"/>
                <a:gd name="T85" fmla="*/ 2277 h 3607"/>
                <a:gd name="T86" fmla="*/ 1767 w 2219"/>
                <a:gd name="T87" fmla="*/ 2467 h 3607"/>
                <a:gd name="T88" fmla="*/ 1702 w 2219"/>
                <a:gd name="T89" fmla="*/ 2718 h 3607"/>
                <a:gd name="T90" fmla="*/ 1716 w 2219"/>
                <a:gd name="T91" fmla="*/ 3032 h 3607"/>
                <a:gd name="T92" fmla="*/ 1754 w 2219"/>
                <a:gd name="T93" fmla="*/ 3396 h 3607"/>
                <a:gd name="T94" fmla="*/ 1296 w 2219"/>
                <a:gd name="T95" fmla="*/ 3606 h 3607"/>
                <a:gd name="T96" fmla="*/ 774 w 2219"/>
                <a:gd name="T97" fmla="*/ 3553 h 3607"/>
                <a:gd name="T98" fmla="*/ 401 w 2219"/>
                <a:gd name="T99" fmla="*/ 3313 h 3607"/>
                <a:gd name="T100" fmla="*/ 509 w 2219"/>
                <a:gd name="T101" fmla="*/ 3057 h 3607"/>
                <a:gd name="T102" fmla="*/ 453 w 2219"/>
                <a:gd name="T103" fmla="*/ 2816 h 3607"/>
                <a:gd name="T104" fmla="*/ 433 w 2219"/>
                <a:gd name="T105" fmla="*/ 2545 h 3607"/>
                <a:gd name="T106" fmla="*/ 516 w 2219"/>
                <a:gd name="T107" fmla="*/ 2371 h 3607"/>
                <a:gd name="T108" fmla="*/ 618 w 2219"/>
                <a:gd name="T109" fmla="*/ 2181 h 3607"/>
                <a:gd name="T110" fmla="*/ 391 w 2219"/>
                <a:gd name="T111" fmla="*/ 1685 h 3607"/>
                <a:gd name="T112" fmla="*/ 57 w 2219"/>
                <a:gd name="T113" fmla="*/ 1273 h 3607"/>
                <a:gd name="T114" fmla="*/ 100 w 2219"/>
                <a:gd name="T115" fmla="*/ 583 h 3607"/>
                <a:gd name="T116" fmla="*/ 643 w 2219"/>
                <a:gd name="T117" fmla="*/ 108 h 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9" h="3607">
                  <a:moveTo>
                    <a:pt x="641" y="3068"/>
                  </a:moveTo>
                  <a:lnTo>
                    <a:pt x="622" y="3085"/>
                  </a:lnTo>
                  <a:lnTo>
                    <a:pt x="605" y="3103"/>
                  </a:lnTo>
                  <a:lnTo>
                    <a:pt x="589" y="3122"/>
                  </a:lnTo>
                  <a:lnTo>
                    <a:pt x="574" y="3143"/>
                  </a:lnTo>
                  <a:lnTo>
                    <a:pt x="559" y="3163"/>
                  </a:lnTo>
                  <a:lnTo>
                    <a:pt x="549" y="3184"/>
                  </a:lnTo>
                  <a:lnTo>
                    <a:pt x="541" y="3205"/>
                  </a:lnTo>
                  <a:lnTo>
                    <a:pt x="536" y="3225"/>
                  </a:lnTo>
                  <a:lnTo>
                    <a:pt x="536" y="3246"/>
                  </a:lnTo>
                  <a:lnTo>
                    <a:pt x="540" y="3265"/>
                  </a:lnTo>
                  <a:lnTo>
                    <a:pt x="551" y="3284"/>
                  </a:lnTo>
                  <a:lnTo>
                    <a:pt x="567" y="3303"/>
                  </a:lnTo>
                  <a:lnTo>
                    <a:pt x="589" y="3319"/>
                  </a:lnTo>
                  <a:lnTo>
                    <a:pt x="642" y="3350"/>
                  </a:lnTo>
                  <a:lnTo>
                    <a:pt x="698" y="3376"/>
                  </a:lnTo>
                  <a:lnTo>
                    <a:pt x="757" y="3398"/>
                  </a:lnTo>
                  <a:lnTo>
                    <a:pt x="817" y="3416"/>
                  </a:lnTo>
                  <a:lnTo>
                    <a:pt x="878" y="3431"/>
                  </a:lnTo>
                  <a:lnTo>
                    <a:pt x="940" y="3442"/>
                  </a:lnTo>
                  <a:lnTo>
                    <a:pt x="1002" y="3450"/>
                  </a:lnTo>
                  <a:lnTo>
                    <a:pt x="1062" y="3456"/>
                  </a:lnTo>
                  <a:lnTo>
                    <a:pt x="1111" y="3460"/>
                  </a:lnTo>
                  <a:lnTo>
                    <a:pt x="1160" y="3463"/>
                  </a:lnTo>
                  <a:lnTo>
                    <a:pt x="1212" y="3465"/>
                  </a:lnTo>
                  <a:lnTo>
                    <a:pt x="1263" y="3463"/>
                  </a:lnTo>
                  <a:lnTo>
                    <a:pt x="1315" y="3461"/>
                  </a:lnTo>
                  <a:lnTo>
                    <a:pt x="1368" y="3456"/>
                  </a:lnTo>
                  <a:lnTo>
                    <a:pt x="1417" y="3446"/>
                  </a:lnTo>
                  <a:lnTo>
                    <a:pt x="1467" y="3433"/>
                  </a:lnTo>
                  <a:lnTo>
                    <a:pt x="1513" y="3416"/>
                  </a:lnTo>
                  <a:lnTo>
                    <a:pt x="1557" y="3394"/>
                  </a:lnTo>
                  <a:lnTo>
                    <a:pt x="1587" y="3373"/>
                  </a:lnTo>
                  <a:lnTo>
                    <a:pt x="1610" y="3351"/>
                  </a:lnTo>
                  <a:lnTo>
                    <a:pt x="1627" y="3327"/>
                  </a:lnTo>
                  <a:lnTo>
                    <a:pt x="1638" y="3303"/>
                  </a:lnTo>
                  <a:lnTo>
                    <a:pt x="1644" y="3277"/>
                  </a:lnTo>
                  <a:lnTo>
                    <a:pt x="1644" y="3251"/>
                  </a:lnTo>
                  <a:lnTo>
                    <a:pt x="1641" y="3223"/>
                  </a:lnTo>
                  <a:lnTo>
                    <a:pt x="1634" y="3195"/>
                  </a:lnTo>
                  <a:lnTo>
                    <a:pt x="1624" y="3167"/>
                  </a:lnTo>
                  <a:lnTo>
                    <a:pt x="1612" y="3139"/>
                  </a:lnTo>
                  <a:lnTo>
                    <a:pt x="1598" y="3111"/>
                  </a:lnTo>
                  <a:lnTo>
                    <a:pt x="1582" y="3084"/>
                  </a:lnTo>
                  <a:lnTo>
                    <a:pt x="1567" y="3096"/>
                  </a:lnTo>
                  <a:lnTo>
                    <a:pt x="1550" y="3107"/>
                  </a:lnTo>
                  <a:lnTo>
                    <a:pt x="1501" y="3134"/>
                  </a:lnTo>
                  <a:lnTo>
                    <a:pt x="1447" y="3157"/>
                  </a:lnTo>
                  <a:lnTo>
                    <a:pt x="1392" y="3174"/>
                  </a:lnTo>
                  <a:lnTo>
                    <a:pt x="1336" y="3186"/>
                  </a:lnTo>
                  <a:lnTo>
                    <a:pt x="1278" y="3195"/>
                  </a:lnTo>
                  <a:lnTo>
                    <a:pt x="1220" y="3199"/>
                  </a:lnTo>
                  <a:lnTo>
                    <a:pt x="1160" y="3199"/>
                  </a:lnTo>
                  <a:lnTo>
                    <a:pt x="1102" y="3196"/>
                  </a:lnTo>
                  <a:lnTo>
                    <a:pt x="1045" y="3190"/>
                  </a:lnTo>
                  <a:lnTo>
                    <a:pt x="988" y="3182"/>
                  </a:lnTo>
                  <a:lnTo>
                    <a:pt x="930" y="3172"/>
                  </a:lnTo>
                  <a:lnTo>
                    <a:pt x="871" y="3157"/>
                  </a:lnTo>
                  <a:lnTo>
                    <a:pt x="811" y="3140"/>
                  </a:lnTo>
                  <a:lnTo>
                    <a:pt x="752" y="3121"/>
                  </a:lnTo>
                  <a:lnTo>
                    <a:pt x="695" y="3097"/>
                  </a:lnTo>
                  <a:lnTo>
                    <a:pt x="641" y="3068"/>
                  </a:lnTo>
                  <a:close/>
                  <a:moveTo>
                    <a:pt x="631" y="2678"/>
                  </a:moveTo>
                  <a:lnTo>
                    <a:pt x="613" y="2713"/>
                  </a:lnTo>
                  <a:lnTo>
                    <a:pt x="601" y="2747"/>
                  </a:lnTo>
                  <a:lnTo>
                    <a:pt x="596" y="2779"/>
                  </a:lnTo>
                  <a:lnTo>
                    <a:pt x="596" y="2808"/>
                  </a:lnTo>
                  <a:lnTo>
                    <a:pt x="602" y="2834"/>
                  </a:lnTo>
                  <a:lnTo>
                    <a:pt x="613" y="2860"/>
                  </a:lnTo>
                  <a:lnTo>
                    <a:pt x="628" y="2884"/>
                  </a:lnTo>
                  <a:lnTo>
                    <a:pt x="647" y="2906"/>
                  </a:lnTo>
                  <a:lnTo>
                    <a:pt x="670" y="2926"/>
                  </a:lnTo>
                  <a:lnTo>
                    <a:pt x="696" y="2944"/>
                  </a:lnTo>
                  <a:lnTo>
                    <a:pt x="724" y="2961"/>
                  </a:lnTo>
                  <a:lnTo>
                    <a:pt x="756" y="2976"/>
                  </a:lnTo>
                  <a:lnTo>
                    <a:pt x="787" y="2990"/>
                  </a:lnTo>
                  <a:lnTo>
                    <a:pt x="821" y="3003"/>
                  </a:lnTo>
                  <a:lnTo>
                    <a:pt x="856" y="3013"/>
                  </a:lnTo>
                  <a:lnTo>
                    <a:pt x="891" y="3023"/>
                  </a:lnTo>
                  <a:lnTo>
                    <a:pt x="925" y="3032"/>
                  </a:lnTo>
                  <a:lnTo>
                    <a:pt x="960" y="3039"/>
                  </a:lnTo>
                  <a:lnTo>
                    <a:pt x="993" y="3045"/>
                  </a:lnTo>
                  <a:lnTo>
                    <a:pt x="1025" y="3050"/>
                  </a:lnTo>
                  <a:lnTo>
                    <a:pt x="1069" y="3056"/>
                  </a:lnTo>
                  <a:lnTo>
                    <a:pt x="1117" y="3059"/>
                  </a:lnTo>
                  <a:lnTo>
                    <a:pt x="1164" y="3062"/>
                  </a:lnTo>
                  <a:lnTo>
                    <a:pt x="1214" y="3062"/>
                  </a:lnTo>
                  <a:lnTo>
                    <a:pt x="1262" y="3059"/>
                  </a:lnTo>
                  <a:lnTo>
                    <a:pt x="1309" y="3053"/>
                  </a:lnTo>
                  <a:lnTo>
                    <a:pt x="1355" y="3044"/>
                  </a:lnTo>
                  <a:lnTo>
                    <a:pt x="1400" y="3029"/>
                  </a:lnTo>
                  <a:lnTo>
                    <a:pt x="1443" y="3010"/>
                  </a:lnTo>
                  <a:lnTo>
                    <a:pt x="1477" y="2989"/>
                  </a:lnTo>
                  <a:lnTo>
                    <a:pt x="1503" y="2966"/>
                  </a:lnTo>
                  <a:lnTo>
                    <a:pt x="1524" y="2942"/>
                  </a:lnTo>
                  <a:lnTo>
                    <a:pt x="1540" y="2917"/>
                  </a:lnTo>
                  <a:lnTo>
                    <a:pt x="1549" y="2890"/>
                  </a:lnTo>
                  <a:lnTo>
                    <a:pt x="1555" y="2862"/>
                  </a:lnTo>
                  <a:lnTo>
                    <a:pt x="1558" y="2833"/>
                  </a:lnTo>
                  <a:lnTo>
                    <a:pt x="1558" y="2803"/>
                  </a:lnTo>
                  <a:lnTo>
                    <a:pt x="1557" y="2770"/>
                  </a:lnTo>
                  <a:lnTo>
                    <a:pt x="1494" y="2781"/>
                  </a:lnTo>
                  <a:lnTo>
                    <a:pt x="1428" y="2787"/>
                  </a:lnTo>
                  <a:lnTo>
                    <a:pt x="1363" y="2788"/>
                  </a:lnTo>
                  <a:lnTo>
                    <a:pt x="1297" y="2787"/>
                  </a:lnTo>
                  <a:lnTo>
                    <a:pt x="1231" y="2782"/>
                  </a:lnTo>
                  <a:lnTo>
                    <a:pt x="1166" y="2776"/>
                  </a:lnTo>
                  <a:lnTo>
                    <a:pt x="1105" y="2769"/>
                  </a:lnTo>
                  <a:lnTo>
                    <a:pt x="1045" y="2762"/>
                  </a:lnTo>
                  <a:lnTo>
                    <a:pt x="992" y="2755"/>
                  </a:lnTo>
                  <a:lnTo>
                    <a:pt x="935" y="2747"/>
                  </a:lnTo>
                  <a:lnTo>
                    <a:pt x="876" y="2738"/>
                  </a:lnTo>
                  <a:lnTo>
                    <a:pt x="814" y="2727"/>
                  </a:lnTo>
                  <a:lnTo>
                    <a:pt x="751" y="2713"/>
                  </a:lnTo>
                  <a:lnTo>
                    <a:pt x="690" y="2698"/>
                  </a:lnTo>
                  <a:lnTo>
                    <a:pt x="631" y="2678"/>
                  </a:lnTo>
                  <a:close/>
                  <a:moveTo>
                    <a:pt x="753" y="2266"/>
                  </a:moveTo>
                  <a:lnTo>
                    <a:pt x="758" y="2273"/>
                  </a:lnTo>
                  <a:lnTo>
                    <a:pt x="763" y="2279"/>
                  </a:lnTo>
                  <a:lnTo>
                    <a:pt x="774" y="2298"/>
                  </a:lnTo>
                  <a:lnTo>
                    <a:pt x="778" y="2318"/>
                  </a:lnTo>
                  <a:lnTo>
                    <a:pt x="776" y="2336"/>
                  </a:lnTo>
                  <a:lnTo>
                    <a:pt x="770" y="2354"/>
                  </a:lnTo>
                  <a:lnTo>
                    <a:pt x="761" y="2369"/>
                  </a:lnTo>
                  <a:lnTo>
                    <a:pt x="747" y="2381"/>
                  </a:lnTo>
                  <a:lnTo>
                    <a:pt x="731" y="2389"/>
                  </a:lnTo>
                  <a:lnTo>
                    <a:pt x="715" y="2392"/>
                  </a:lnTo>
                  <a:lnTo>
                    <a:pt x="687" y="2403"/>
                  </a:lnTo>
                  <a:lnTo>
                    <a:pt x="658" y="2415"/>
                  </a:lnTo>
                  <a:lnTo>
                    <a:pt x="628" y="2427"/>
                  </a:lnTo>
                  <a:lnTo>
                    <a:pt x="601" y="2441"/>
                  </a:lnTo>
                  <a:lnTo>
                    <a:pt x="575" y="2458"/>
                  </a:lnTo>
                  <a:lnTo>
                    <a:pt x="553" y="2476"/>
                  </a:lnTo>
                  <a:lnTo>
                    <a:pt x="578" y="2494"/>
                  </a:lnTo>
                  <a:lnTo>
                    <a:pt x="603" y="2508"/>
                  </a:lnTo>
                  <a:lnTo>
                    <a:pt x="668" y="2536"/>
                  </a:lnTo>
                  <a:lnTo>
                    <a:pt x="736" y="2559"/>
                  </a:lnTo>
                  <a:lnTo>
                    <a:pt x="805" y="2578"/>
                  </a:lnTo>
                  <a:lnTo>
                    <a:pt x="877" y="2595"/>
                  </a:lnTo>
                  <a:lnTo>
                    <a:pt x="947" y="2607"/>
                  </a:lnTo>
                  <a:lnTo>
                    <a:pt x="1019" y="2618"/>
                  </a:lnTo>
                  <a:lnTo>
                    <a:pt x="1089" y="2626"/>
                  </a:lnTo>
                  <a:lnTo>
                    <a:pt x="1142" y="2632"/>
                  </a:lnTo>
                  <a:lnTo>
                    <a:pt x="1198" y="2638"/>
                  </a:lnTo>
                  <a:lnTo>
                    <a:pt x="1254" y="2643"/>
                  </a:lnTo>
                  <a:lnTo>
                    <a:pt x="1311" y="2646"/>
                  </a:lnTo>
                  <a:lnTo>
                    <a:pt x="1369" y="2647"/>
                  </a:lnTo>
                  <a:lnTo>
                    <a:pt x="1424" y="2644"/>
                  </a:lnTo>
                  <a:lnTo>
                    <a:pt x="1480" y="2638"/>
                  </a:lnTo>
                  <a:lnTo>
                    <a:pt x="1535" y="2629"/>
                  </a:lnTo>
                  <a:lnTo>
                    <a:pt x="1588" y="2614"/>
                  </a:lnTo>
                  <a:lnTo>
                    <a:pt x="1612" y="2605"/>
                  </a:lnTo>
                  <a:lnTo>
                    <a:pt x="1629" y="2594"/>
                  </a:lnTo>
                  <a:lnTo>
                    <a:pt x="1640" y="2582"/>
                  </a:lnTo>
                  <a:lnTo>
                    <a:pt x="1646" y="2569"/>
                  </a:lnTo>
                  <a:lnTo>
                    <a:pt x="1646" y="2556"/>
                  </a:lnTo>
                  <a:lnTo>
                    <a:pt x="1644" y="2542"/>
                  </a:lnTo>
                  <a:lnTo>
                    <a:pt x="1636" y="2527"/>
                  </a:lnTo>
                  <a:lnTo>
                    <a:pt x="1627" y="2513"/>
                  </a:lnTo>
                  <a:lnTo>
                    <a:pt x="1615" y="2497"/>
                  </a:lnTo>
                  <a:lnTo>
                    <a:pt x="1601" y="2481"/>
                  </a:lnTo>
                  <a:lnTo>
                    <a:pt x="1588" y="2467"/>
                  </a:lnTo>
                  <a:lnTo>
                    <a:pt x="1573" y="2451"/>
                  </a:lnTo>
                  <a:lnTo>
                    <a:pt x="1559" y="2435"/>
                  </a:lnTo>
                  <a:lnTo>
                    <a:pt x="1547" y="2419"/>
                  </a:lnTo>
                  <a:lnTo>
                    <a:pt x="1536" y="2404"/>
                  </a:lnTo>
                  <a:lnTo>
                    <a:pt x="1426" y="2416"/>
                  </a:lnTo>
                  <a:lnTo>
                    <a:pt x="1314" y="2423"/>
                  </a:lnTo>
                  <a:lnTo>
                    <a:pt x="1203" y="2426"/>
                  </a:lnTo>
                  <a:lnTo>
                    <a:pt x="1153" y="2428"/>
                  </a:lnTo>
                  <a:lnTo>
                    <a:pt x="1101" y="2430"/>
                  </a:lnTo>
                  <a:lnTo>
                    <a:pt x="1048" y="2433"/>
                  </a:lnTo>
                  <a:lnTo>
                    <a:pt x="994" y="2434"/>
                  </a:lnTo>
                  <a:lnTo>
                    <a:pt x="942" y="2433"/>
                  </a:lnTo>
                  <a:lnTo>
                    <a:pt x="890" y="2428"/>
                  </a:lnTo>
                  <a:lnTo>
                    <a:pt x="841" y="2418"/>
                  </a:lnTo>
                  <a:lnTo>
                    <a:pt x="825" y="2412"/>
                  </a:lnTo>
                  <a:lnTo>
                    <a:pt x="813" y="2403"/>
                  </a:lnTo>
                  <a:lnTo>
                    <a:pt x="804" y="2389"/>
                  </a:lnTo>
                  <a:lnTo>
                    <a:pt x="798" y="2375"/>
                  </a:lnTo>
                  <a:lnTo>
                    <a:pt x="797" y="2360"/>
                  </a:lnTo>
                  <a:lnTo>
                    <a:pt x="799" y="2344"/>
                  </a:lnTo>
                  <a:lnTo>
                    <a:pt x="804" y="2330"/>
                  </a:lnTo>
                  <a:lnTo>
                    <a:pt x="797" y="2324"/>
                  </a:lnTo>
                  <a:lnTo>
                    <a:pt x="792" y="2317"/>
                  </a:lnTo>
                  <a:lnTo>
                    <a:pt x="788" y="2306"/>
                  </a:lnTo>
                  <a:lnTo>
                    <a:pt x="784" y="2277"/>
                  </a:lnTo>
                  <a:lnTo>
                    <a:pt x="768" y="2273"/>
                  </a:lnTo>
                  <a:lnTo>
                    <a:pt x="753" y="2266"/>
                  </a:lnTo>
                  <a:close/>
                  <a:moveTo>
                    <a:pt x="856" y="1955"/>
                  </a:moveTo>
                  <a:lnTo>
                    <a:pt x="857" y="2163"/>
                  </a:lnTo>
                  <a:lnTo>
                    <a:pt x="859" y="2199"/>
                  </a:lnTo>
                  <a:lnTo>
                    <a:pt x="866" y="2136"/>
                  </a:lnTo>
                  <a:lnTo>
                    <a:pt x="868" y="2073"/>
                  </a:lnTo>
                  <a:lnTo>
                    <a:pt x="865" y="2013"/>
                  </a:lnTo>
                  <a:lnTo>
                    <a:pt x="856" y="1955"/>
                  </a:lnTo>
                  <a:close/>
                  <a:moveTo>
                    <a:pt x="163" y="1127"/>
                  </a:moveTo>
                  <a:lnTo>
                    <a:pt x="177" y="1182"/>
                  </a:lnTo>
                  <a:lnTo>
                    <a:pt x="194" y="1236"/>
                  </a:lnTo>
                  <a:lnTo>
                    <a:pt x="217" y="1287"/>
                  </a:lnTo>
                  <a:lnTo>
                    <a:pt x="246" y="1337"/>
                  </a:lnTo>
                  <a:lnTo>
                    <a:pt x="278" y="1384"/>
                  </a:lnTo>
                  <a:lnTo>
                    <a:pt x="318" y="1428"/>
                  </a:lnTo>
                  <a:lnTo>
                    <a:pt x="267" y="1361"/>
                  </a:lnTo>
                  <a:lnTo>
                    <a:pt x="259" y="1344"/>
                  </a:lnTo>
                  <a:lnTo>
                    <a:pt x="257" y="1326"/>
                  </a:lnTo>
                  <a:lnTo>
                    <a:pt x="220" y="1264"/>
                  </a:lnTo>
                  <a:lnTo>
                    <a:pt x="190" y="1198"/>
                  </a:lnTo>
                  <a:lnTo>
                    <a:pt x="163" y="1127"/>
                  </a:lnTo>
                  <a:close/>
                  <a:moveTo>
                    <a:pt x="890" y="1005"/>
                  </a:moveTo>
                  <a:lnTo>
                    <a:pt x="897" y="1023"/>
                  </a:lnTo>
                  <a:lnTo>
                    <a:pt x="899" y="1042"/>
                  </a:lnTo>
                  <a:lnTo>
                    <a:pt x="896" y="1060"/>
                  </a:lnTo>
                  <a:lnTo>
                    <a:pt x="889" y="1077"/>
                  </a:lnTo>
                  <a:lnTo>
                    <a:pt x="878" y="1092"/>
                  </a:lnTo>
                  <a:lnTo>
                    <a:pt x="865" y="1105"/>
                  </a:lnTo>
                  <a:lnTo>
                    <a:pt x="904" y="1158"/>
                  </a:lnTo>
                  <a:lnTo>
                    <a:pt x="907" y="1057"/>
                  </a:lnTo>
                  <a:lnTo>
                    <a:pt x="905" y="1007"/>
                  </a:lnTo>
                  <a:lnTo>
                    <a:pt x="897" y="1007"/>
                  </a:lnTo>
                  <a:lnTo>
                    <a:pt x="890" y="1005"/>
                  </a:lnTo>
                  <a:close/>
                  <a:moveTo>
                    <a:pt x="512" y="997"/>
                  </a:moveTo>
                  <a:lnTo>
                    <a:pt x="539" y="1054"/>
                  </a:lnTo>
                  <a:lnTo>
                    <a:pt x="568" y="1111"/>
                  </a:lnTo>
                  <a:lnTo>
                    <a:pt x="599" y="1166"/>
                  </a:lnTo>
                  <a:lnTo>
                    <a:pt x="631" y="1221"/>
                  </a:lnTo>
                  <a:lnTo>
                    <a:pt x="665" y="1275"/>
                  </a:lnTo>
                  <a:lnTo>
                    <a:pt x="699" y="1330"/>
                  </a:lnTo>
                  <a:lnTo>
                    <a:pt x="734" y="1383"/>
                  </a:lnTo>
                  <a:lnTo>
                    <a:pt x="768" y="1437"/>
                  </a:lnTo>
                  <a:lnTo>
                    <a:pt x="801" y="1492"/>
                  </a:lnTo>
                  <a:lnTo>
                    <a:pt x="833" y="1546"/>
                  </a:lnTo>
                  <a:lnTo>
                    <a:pt x="864" y="1600"/>
                  </a:lnTo>
                  <a:lnTo>
                    <a:pt x="891" y="1655"/>
                  </a:lnTo>
                  <a:lnTo>
                    <a:pt x="917" y="1712"/>
                  </a:lnTo>
                  <a:lnTo>
                    <a:pt x="939" y="1767"/>
                  </a:lnTo>
                  <a:lnTo>
                    <a:pt x="957" y="1825"/>
                  </a:lnTo>
                  <a:lnTo>
                    <a:pt x="971" y="1884"/>
                  </a:lnTo>
                  <a:lnTo>
                    <a:pt x="982" y="1944"/>
                  </a:lnTo>
                  <a:lnTo>
                    <a:pt x="987" y="2005"/>
                  </a:lnTo>
                  <a:lnTo>
                    <a:pt x="986" y="2067"/>
                  </a:lnTo>
                  <a:lnTo>
                    <a:pt x="979" y="2132"/>
                  </a:lnTo>
                  <a:lnTo>
                    <a:pt x="967" y="2197"/>
                  </a:lnTo>
                  <a:lnTo>
                    <a:pt x="946" y="2265"/>
                  </a:lnTo>
                  <a:lnTo>
                    <a:pt x="940" y="2277"/>
                  </a:lnTo>
                  <a:lnTo>
                    <a:pt x="933" y="2285"/>
                  </a:lnTo>
                  <a:lnTo>
                    <a:pt x="1002" y="2283"/>
                  </a:lnTo>
                  <a:lnTo>
                    <a:pt x="1072" y="2282"/>
                  </a:lnTo>
                  <a:lnTo>
                    <a:pt x="1141" y="2282"/>
                  </a:lnTo>
                  <a:lnTo>
                    <a:pt x="1140" y="2280"/>
                  </a:lnTo>
                  <a:lnTo>
                    <a:pt x="1139" y="2279"/>
                  </a:lnTo>
                  <a:lnTo>
                    <a:pt x="1116" y="2242"/>
                  </a:lnTo>
                  <a:lnTo>
                    <a:pt x="1095" y="2201"/>
                  </a:lnTo>
                  <a:lnTo>
                    <a:pt x="1078" y="2156"/>
                  </a:lnTo>
                  <a:lnTo>
                    <a:pt x="1065" y="2107"/>
                  </a:lnTo>
                  <a:lnTo>
                    <a:pt x="1051" y="2058"/>
                  </a:lnTo>
                  <a:lnTo>
                    <a:pt x="1042" y="2006"/>
                  </a:lnTo>
                  <a:lnTo>
                    <a:pt x="1032" y="1954"/>
                  </a:lnTo>
                  <a:lnTo>
                    <a:pt x="1022" y="1900"/>
                  </a:lnTo>
                  <a:lnTo>
                    <a:pt x="1014" y="1848"/>
                  </a:lnTo>
                  <a:lnTo>
                    <a:pt x="1005" y="1796"/>
                  </a:lnTo>
                  <a:lnTo>
                    <a:pt x="997" y="1746"/>
                  </a:lnTo>
                  <a:lnTo>
                    <a:pt x="986" y="1697"/>
                  </a:lnTo>
                  <a:lnTo>
                    <a:pt x="979" y="1688"/>
                  </a:lnTo>
                  <a:lnTo>
                    <a:pt x="973" y="1677"/>
                  </a:lnTo>
                  <a:lnTo>
                    <a:pt x="958" y="1668"/>
                  </a:lnTo>
                  <a:lnTo>
                    <a:pt x="947" y="1659"/>
                  </a:lnTo>
                  <a:lnTo>
                    <a:pt x="937" y="1645"/>
                  </a:lnTo>
                  <a:lnTo>
                    <a:pt x="933" y="1630"/>
                  </a:lnTo>
                  <a:lnTo>
                    <a:pt x="933" y="1611"/>
                  </a:lnTo>
                  <a:lnTo>
                    <a:pt x="940" y="1547"/>
                  </a:lnTo>
                  <a:lnTo>
                    <a:pt x="917" y="1488"/>
                  </a:lnTo>
                  <a:lnTo>
                    <a:pt x="893" y="1429"/>
                  </a:lnTo>
                  <a:lnTo>
                    <a:pt x="865" y="1369"/>
                  </a:lnTo>
                  <a:lnTo>
                    <a:pt x="836" y="1311"/>
                  </a:lnTo>
                  <a:lnTo>
                    <a:pt x="803" y="1256"/>
                  </a:lnTo>
                  <a:lnTo>
                    <a:pt x="767" y="1202"/>
                  </a:lnTo>
                  <a:lnTo>
                    <a:pt x="750" y="1210"/>
                  </a:lnTo>
                  <a:lnTo>
                    <a:pt x="730" y="1213"/>
                  </a:lnTo>
                  <a:lnTo>
                    <a:pt x="711" y="1213"/>
                  </a:lnTo>
                  <a:lnTo>
                    <a:pt x="691" y="1209"/>
                  </a:lnTo>
                  <a:lnTo>
                    <a:pt x="673" y="1199"/>
                  </a:lnTo>
                  <a:lnTo>
                    <a:pt x="659" y="1184"/>
                  </a:lnTo>
                  <a:lnTo>
                    <a:pt x="587" y="1090"/>
                  </a:lnTo>
                  <a:lnTo>
                    <a:pt x="512" y="997"/>
                  </a:lnTo>
                  <a:close/>
                  <a:moveTo>
                    <a:pt x="1575" y="785"/>
                  </a:moveTo>
                  <a:lnTo>
                    <a:pt x="1530" y="812"/>
                  </a:lnTo>
                  <a:lnTo>
                    <a:pt x="1490" y="843"/>
                  </a:lnTo>
                  <a:lnTo>
                    <a:pt x="1454" y="880"/>
                  </a:lnTo>
                  <a:lnTo>
                    <a:pt x="1422" y="919"/>
                  </a:lnTo>
                  <a:lnTo>
                    <a:pt x="1393" y="963"/>
                  </a:lnTo>
                  <a:lnTo>
                    <a:pt x="1368" y="1010"/>
                  </a:lnTo>
                  <a:lnTo>
                    <a:pt x="1346" y="1061"/>
                  </a:lnTo>
                  <a:lnTo>
                    <a:pt x="1326" y="1113"/>
                  </a:lnTo>
                  <a:lnTo>
                    <a:pt x="1309" y="1169"/>
                  </a:lnTo>
                  <a:lnTo>
                    <a:pt x="1296" y="1227"/>
                  </a:lnTo>
                  <a:lnTo>
                    <a:pt x="1285" y="1286"/>
                  </a:lnTo>
                  <a:lnTo>
                    <a:pt x="1275" y="1346"/>
                  </a:lnTo>
                  <a:lnTo>
                    <a:pt x="1268" y="1408"/>
                  </a:lnTo>
                  <a:lnTo>
                    <a:pt x="1262" y="1471"/>
                  </a:lnTo>
                  <a:lnTo>
                    <a:pt x="1258" y="1534"/>
                  </a:lnTo>
                  <a:lnTo>
                    <a:pt x="1256" y="1597"/>
                  </a:lnTo>
                  <a:lnTo>
                    <a:pt x="1254" y="1661"/>
                  </a:lnTo>
                  <a:lnTo>
                    <a:pt x="1254" y="1724"/>
                  </a:lnTo>
                  <a:lnTo>
                    <a:pt x="1254" y="1786"/>
                  </a:lnTo>
                  <a:lnTo>
                    <a:pt x="1255" y="1846"/>
                  </a:lnTo>
                  <a:lnTo>
                    <a:pt x="1256" y="1905"/>
                  </a:lnTo>
                  <a:lnTo>
                    <a:pt x="1257" y="1963"/>
                  </a:lnTo>
                  <a:lnTo>
                    <a:pt x="1258" y="2019"/>
                  </a:lnTo>
                  <a:lnTo>
                    <a:pt x="1260" y="2073"/>
                  </a:lnTo>
                  <a:lnTo>
                    <a:pt x="1260" y="2124"/>
                  </a:lnTo>
                  <a:lnTo>
                    <a:pt x="1260" y="2171"/>
                  </a:lnTo>
                  <a:lnTo>
                    <a:pt x="1258" y="2216"/>
                  </a:lnTo>
                  <a:lnTo>
                    <a:pt x="1256" y="2231"/>
                  </a:lnTo>
                  <a:lnTo>
                    <a:pt x="1249" y="2240"/>
                  </a:lnTo>
                  <a:lnTo>
                    <a:pt x="1239" y="2248"/>
                  </a:lnTo>
                  <a:lnTo>
                    <a:pt x="1238" y="2257"/>
                  </a:lnTo>
                  <a:lnTo>
                    <a:pt x="1237" y="2266"/>
                  </a:lnTo>
                  <a:lnTo>
                    <a:pt x="1234" y="2273"/>
                  </a:lnTo>
                  <a:lnTo>
                    <a:pt x="1232" y="2279"/>
                  </a:lnTo>
                  <a:lnTo>
                    <a:pt x="1332" y="2274"/>
                  </a:lnTo>
                  <a:lnTo>
                    <a:pt x="1336" y="2175"/>
                  </a:lnTo>
                  <a:lnTo>
                    <a:pt x="1347" y="2077"/>
                  </a:lnTo>
                  <a:lnTo>
                    <a:pt x="1365" y="1978"/>
                  </a:lnTo>
                  <a:lnTo>
                    <a:pt x="1388" y="1880"/>
                  </a:lnTo>
                  <a:lnTo>
                    <a:pt x="1415" y="1781"/>
                  </a:lnTo>
                  <a:lnTo>
                    <a:pt x="1444" y="1683"/>
                  </a:lnTo>
                  <a:lnTo>
                    <a:pt x="1475" y="1585"/>
                  </a:lnTo>
                  <a:lnTo>
                    <a:pt x="1506" y="1487"/>
                  </a:lnTo>
                  <a:lnTo>
                    <a:pt x="1535" y="1389"/>
                  </a:lnTo>
                  <a:lnTo>
                    <a:pt x="1561" y="1291"/>
                  </a:lnTo>
                  <a:lnTo>
                    <a:pt x="1583" y="1193"/>
                  </a:lnTo>
                  <a:lnTo>
                    <a:pt x="1600" y="1095"/>
                  </a:lnTo>
                  <a:lnTo>
                    <a:pt x="1589" y="1034"/>
                  </a:lnTo>
                  <a:lnTo>
                    <a:pt x="1584" y="974"/>
                  </a:lnTo>
                  <a:lnTo>
                    <a:pt x="1584" y="913"/>
                  </a:lnTo>
                  <a:lnTo>
                    <a:pt x="1590" y="852"/>
                  </a:lnTo>
                  <a:lnTo>
                    <a:pt x="1601" y="790"/>
                  </a:lnTo>
                  <a:lnTo>
                    <a:pt x="1601" y="790"/>
                  </a:lnTo>
                  <a:lnTo>
                    <a:pt x="1575" y="785"/>
                  </a:lnTo>
                  <a:close/>
                  <a:moveTo>
                    <a:pt x="2002" y="581"/>
                  </a:moveTo>
                  <a:lnTo>
                    <a:pt x="2008" y="596"/>
                  </a:lnTo>
                  <a:lnTo>
                    <a:pt x="2022" y="619"/>
                  </a:lnTo>
                  <a:lnTo>
                    <a:pt x="2002" y="581"/>
                  </a:lnTo>
                  <a:close/>
                  <a:moveTo>
                    <a:pt x="1802" y="338"/>
                  </a:moveTo>
                  <a:lnTo>
                    <a:pt x="1856" y="393"/>
                  </a:lnTo>
                  <a:lnTo>
                    <a:pt x="1905" y="452"/>
                  </a:lnTo>
                  <a:lnTo>
                    <a:pt x="1950" y="513"/>
                  </a:lnTo>
                  <a:lnTo>
                    <a:pt x="1954" y="518"/>
                  </a:lnTo>
                  <a:lnTo>
                    <a:pt x="1956" y="521"/>
                  </a:lnTo>
                  <a:lnTo>
                    <a:pt x="1973" y="540"/>
                  </a:lnTo>
                  <a:lnTo>
                    <a:pt x="1989" y="558"/>
                  </a:lnTo>
                  <a:lnTo>
                    <a:pt x="2000" y="573"/>
                  </a:lnTo>
                  <a:lnTo>
                    <a:pt x="1995" y="566"/>
                  </a:lnTo>
                  <a:lnTo>
                    <a:pt x="1965" y="514"/>
                  </a:lnTo>
                  <a:lnTo>
                    <a:pt x="1930" y="466"/>
                  </a:lnTo>
                  <a:lnTo>
                    <a:pt x="1891" y="421"/>
                  </a:lnTo>
                  <a:lnTo>
                    <a:pt x="1848" y="377"/>
                  </a:lnTo>
                  <a:lnTo>
                    <a:pt x="1802" y="338"/>
                  </a:lnTo>
                  <a:close/>
                  <a:moveTo>
                    <a:pt x="1325" y="143"/>
                  </a:moveTo>
                  <a:lnTo>
                    <a:pt x="1378" y="165"/>
                  </a:lnTo>
                  <a:lnTo>
                    <a:pt x="1433" y="190"/>
                  </a:lnTo>
                  <a:lnTo>
                    <a:pt x="1433" y="190"/>
                  </a:lnTo>
                  <a:lnTo>
                    <a:pt x="1434" y="190"/>
                  </a:lnTo>
                  <a:lnTo>
                    <a:pt x="1449" y="188"/>
                  </a:lnTo>
                  <a:lnTo>
                    <a:pt x="1463" y="191"/>
                  </a:lnTo>
                  <a:lnTo>
                    <a:pt x="1478" y="196"/>
                  </a:lnTo>
                  <a:lnTo>
                    <a:pt x="1478" y="196"/>
                  </a:lnTo>
                  <a:lnTo>
                    <a:pt x="1484" y="198"/>
                  </a:lnTo>
                  <a:lnTo>
                    <a:pt x="1491" y="201"/>
                  </a:lnTo>
                  <a:lnTo>
                    <a:pt x="1502" y="191"/>
                  </a:lnTo>
                  <a:lnTo>
                    <a:pt x="1513" y="184"/>
                  </a:lnTo>
                  <a:lnTo>
                    <a:pt x="1452" y="167"/>
                  </a:lnTo>
                  <a:lnTo>
                    <a:pt x="1389" y="152"/>
                  </a:lnTo>
                  <a:lnTo>
                    <a:pt x="1325" y="143"/>
                  </a:lnTo>
                  <a:close/>
                  <a:moveTo>
                    <a:pt x="1177" y="0"/>
                  </a:moveTo>
                  <a:lnTo>
                    <a:pt x="1243" y="0"/>
                  </a:lnTo>
                  <a:lnTo>
                    <a:pt x="1308" y="4"/>
                  </a:lnTo>
                  <a:lnTo>
                    <a:pt x="1374" y="10"/>
                  </a:lnTo>
                  <a:lnTo>
                    <a:pt x="1438" y="18"/>
                  </a:lnTo>
                  <a:lnTo>
                    <a:pt x="1502" y="30"/>
                  </a:lnTo>
                  <a:lnTo>
                    <a:pt x="1565" y="45"/>
                  </a:lnTo>
                  <a:lnTo>
                    <a:pt x="1627" y="63"/>
                  </a:lnTo>
                  <a:lnTo>
                    <a:pt x="1687" y="85"/>
                  </a:lnTo>
                  <a:lnTo>
                    <a:pt x="1747" y="109"/>
                  </a:lnTo>
                  <a:lnTo>
                    <a:pt x="1802" y="138"/>
                  </a:lnTo>
                  <a:lnTo>
                    <a:pt x="1857" y="169"/>
                  </a:lnTo>
                  <a:lnTo>
                    <a:pt x="1908" y="206"/>
                  </a:lnTo>
                  <a:lnTo>
                    <a:pt x="1956" y="244"/>
                  </a:lnTo>
                  <a:lnTo>
                    <a:pt x="2001" y="288"/>
                  </a:lnTo>
                  <a:lnTo>
                    <a:pt x="2042" y="336"/>
                  </a:lnTo>
                  <a:lnTo>
                    <a:pt x="2080" y="387"/>
                  </a:lnTo>
                  <a:lnTo>
                    <a:pt x="2114" y="443"/>
                  </a:lnTo>
                  <a:lnTo>
                    <a:pt x="2142" y="503"/>
                  </a:lnTo>
                  <a:lnTo>
                    <a:pt x="2166" y="567"/>
                  </a:lnTo>
                  <a:lnTo>
                    <a:pt x="2185" y="635"/>
                  </a:lnTo>
                  <a:lnTo>
                    <a:pt x="2201" y="702"/>
                  </a:lnTo>
                  <a:lnTo>
                    <a:pt x="2212" y="771"/>
                  </a:lnTo>
                  <a:lnTo>
                    <a:pt x="2218" y="838"/>
                  </a:lnTo>
                  <a:lnTo>
                    <a:pt x="2219" y="907"/>
                  </a:lnTo>
                  <a:lnTo>
                    <a:pt x="2216" y="976"/>
                  </a:lnTo>
                  <a:lnTo>
                    <a:pt x="2207" y="1043"/>
                  </a:lnTo>
                  <a:lnTo>
                    <a:pt x="2194" y="1111"/>
                  </a:lnTo>
                  <a:lnTo>
                    <a:pt x="2174" y="1176"/>
                  </a:lnTo>
                  <a:lnTo>
                    <a:pt x="2149" y="1240"/>
                  </a:lnTo>
                  <a:lnTo>
                    <a:pt x="2119" y="1302"/>
                  </a:lnTo>
                  <a:lnTo>
                    <a:pt x="2081" y="1362"/>
                  </a:lnTo>
                  <a:lnTo>
                    <a:pt x="2050" y="1406"/>
                  </a:lnTo>
                  <a:lnTo>
                    <a:pt x="2018" y="1449"/>
                  </a:lnTo>
                  <a:lnTo>
                    <a:pt x="1984" y="1492"/>
                  </a:lnTo>
                  <a:lnTo>
                    <a:pt x="1950" y="1534"/>
                  </a:lnTo>
                  <a:lnTo>
                    <a:pt x="1916" y="1575"/>
                  </a:lnTo>
                  <a:lnTo>
                    <a:pt x="1882" y="1617"/>
                  </a:lnTo>
                  <a:lnTo>
                    <a:pt x="1850" y="1660"/>
                  </a:lnTo>
                  <a:lnTo>
                    <a:pt x="1819" y="1702"/>
                  </a:lnTo>
                  <a:lnTo>
                    <a:pt x="1789" y="1744"/>
                  </a:lnTo>
                  <a:lnTo>
                    <a:pt x="1762" y="1789"/>
                  </a:lnTo>
                  <a:lnTo>
                    <a:pt x="1738" y="1834"/>
                  </a:lnTo>
                  <a:lnTo>
                    <a:pt x="1718" y="1880"/>
                  </a:lnTo>
                  <a:lnTo>
                    <a:pt x="1701" y="1928"/>
                  </a:lnTo>
                  <a:lnTo>
                    <a:pt x="1687" y="1978"/>
                  </a:lnTo>
                  <a:lnTo>
                    <a:pt x="1679" y="2029"/>
                  </a:lnTo>
                  <a:lnTo>
                    <a:pt x="1675" y="2082"/>
                  </a:lnTo>
                  <a:lnTo>
                    <a:pt x="1678" y="2138"/>
                  </a:lnTo>
                  <a:lnTo>
                    <a:pt x="1686" y="2197"/>
                  </a:lnTo>
                  <a:lnTo>
                    <a:pt x="1687" y="2217"/>
                  </a:lnTo>
                  <a:lnTo>
                    <a:pt x="1684" y="2236"/>
                  </a:lnTo>
                  <a:lnTo>
                    <a:pt x="1676" y="2251"/>
                  </a:lnTo>
                  <a:lnTo>
                    <a:pt x="1666" y="2266"/>
                  </a:lnTo>
                  <a:lnTo>
                    <a:pt x="1651" y="2277"/>
                  </a:lnTo>
                  <a:lnTo>
                    <a:pt x="1636" y="2284"/>
                  </a:lnTo>
                  <a:lnTo>
                    <a:pt x="1644" y="2298"/>
                  </a:lnTo>
                  <a:lnTo>
                    <a:pt x="1649" y="2314"/>
                  </a:lnTo>
                  <a:lnTo>
                    <a:pt x="1651" y="2330"/>
                  </a:lnTo>
                  <a:lnTo>
                    <a:pt x="1674" y="2348"/>
                  </a:lnTo>
                  <a:lnTo>
                    <a:pt x="1697" y="2367"/>
                  </a:lnTo>
                  <a:lnTo>
                    <a:pt x="1718" y="2390"/>
                  </a:lnTo>
                  <a:lnTo>
                    <a:pt x="1736" y="2415"/>
                  </a:lnTo>
                  <a:lnTo>
                    <a:pt x="1753" y="2440"/>
                  </a:lnTo>
                  <a:lnTo>
                    <a:pt x="1767" y="2467"/>
                  </a:lnTo>
                  <a:lnTo>
                    <a:pt x="1778" y="2494"/>
                  </a:lnTo>
                  <a:lnTo>
                    <a:pt x="1785" y="2522"/>
                  </a:lnTo>
                  <a:lnTo>
                    <a:pt x="1790" y="2551"/>
                  </a:lnTo>
                  <a:lnTo>
                    <a:pt x="1792" y="2579"/>
                  </a:lnTo>
                  <a:lnTo>
                    <a:pt x="1788" y="2606"/>
                  </a:lnTo>
                  <a:lnTo>
                    <a:pt x="1781" y="2632"/>
                  </a:lnTo>
                  <a:lnTo>
                    <a:pt x="1769" y="2657"/>
                  </a:lnTo>
                  <a:lnTo>
                    <a:pt x="1752" y="2680"/>
                  </a:lnTo>
                  <a:lnTo>
                    <a:pt x="1729" y="2700"/>
                  </a:lnTo>
                  <a:lnTo>
                    <a:pt x="1702" y="2718"/>
                  </a:lnTo>
                  <a:lnTo>
                    <a:pt x="1698" y="2719"/>
                  </a:lnTo>
                  <a:lnTo>
                    <a:pt x="1696" y="2721"/>
                  </a:lnTo>
                  <a:lnTo>
                    <a:pt x="1704" y="2762"/>
                  </a:lnTo>
                  <a:lnTo>
                    <a:pt x="1708" y="2803"/>
                  </a:lnTo>
                  <a:lnTo>
                    <a:pt x="1707" y="2844"/>
                  </a:lnTo>
                  <a:lnTo>
                    <a:pt x="1699" y="2886"/>
                  </a:lnTo>
                  <a:lnTo>
                    <a:pt x="1689" y="2926"/>
                  </a:lnTo>
                  <a:lnTo>
                    <a:pt x="1673" y="2965"/>
                  </a:lnTo>
                  <a:lnTo>
                    <a:pt x="1696" y="2998"/>
                  </a:lnTo>
                  <a:lnTo>
                    <a:pt x="1716" y="3032"/>
                  </a:lnTo>
                  <a:lnTo>
                    <a:pt x="1736" y="3068"/>
                  </a:lnTo>
                  <a:lnTo>
                    <a:pt x="1753" y="3104"/>
                  </a:lnTo>
                  <a:lnTo>
                    <a:pt x="1766" y="3140"/>
                  </a:lnTo>
                  <a:lnTo>
                    <a:pt x="1777" y="3178"/>
                  </a:lnTo>
                  <a:lnTo>
                    <a:pt x="1784" y="3215"/>
                  </a:lnTo>
                  <a:lnTo>
                    <a:pt x="1787" y="3253"/>
                  </a:lnTo>
                  <a:lnTo>
                    <a:pt x="1787" y="3290"/>
                  </a:lnTo>
                  <a:lnTo>
                    <a:pt x="1781" y="3327"/>
                  </a:lnTo>
                  <a:lnTo>
                    <a:pt x="1770" y="3362"/>
                  </a:lnTo>
                  <a:lnTo>
                    <a:pt x="1754" y="3396"/>
                  </a:lnTo>
                  <a:lnTo>
                    <a:pt x="1733" y="3428"/>
                  </a:lnTo>
                  <a:lnTo>
                    <a:pt x="1706" y="3460"/>
                  </a:lnTo>
                  <a:lnTo>
                    <a:pt x="1673" y="3488"/>
                  </a:lnTo>
                  <a:lnTo>
                    <a:pt x="1626" y="3519"/>
                  </a:lnTo>
                  <a:lnTo>
                    <a:pt x="1576" y="3543"/>
                  </a:lnTo>
                  <a:lnTo>
                    <a:pt x="1524" y="3564"/>
                  </a:lnTo>
                  <a:lnTo>
                    <a:pt x="1469" y="3581"/>
                  </a:lnTo>
                  <a:lnTo>
                    <a:pt x="1412" y="3593"/>
                  </a:lnTo>
                  <a:lnTo>
                    <a:pt x="1354" y="3600"/>
                  </a:lnTo>
                  <a:lnTo>
                    <a:pt x="1296" y="3606"/>
                  </a:lnTo>
                  <a:lnTo>
                    <a:pt x="1238" y="3607"/>
                  </a:lnTo>
                  <a:lnTo>
                    <a:pt x="1180" y="3607"/>
                  </a:lnTo>
                  <a:lnTo>
                    <a:pt x="1123" y="3605"/>
                  </a:lnTo>
                  <a:lnTo>
                    <a:pt x="1067" y="3600"/>
                  </a:lnTo>
                  <a:lnTo>
                    <a:pt x="1013" y="3594"/>
                  </a:lnTo>
                  <a:lnTo>
                    <a:pt x="968" y="3588"/>
                  </a:lnTo>
                  <a:lnTo>
                    <a:pt x="920" y="3581"/>
                  </a:lnTo>
                  <a:lnTo>
                    <a:pt x="872" y="3574"/>
                  </a:lnTo>
                  <a:lnTo>
                    <a:pt x="824" y="3564"/>
                  </a:lnTo>
                  <a:lnTo>
                    <a:pt x="774" y="3553"/>
                  </a:lnTo>
                  <a:lnTo>
                    <a:pt x="725" y="3540"/>
                  </a:lnTo>
                  <a:lnTo>
                    <a:pt x="677" y="3524"/>
                  </a:lnTo>
                  <a:lnTo>
                    <a:pt x="631" y="3506"/>
                  </a:lnTo>
                  <a:lnTo>
                    <a:pt x="586" y="3485"/>
                  </a:lnTo>
                  <a:lnTo>
                    <a:pt x="544" y="3462"/>
                  </a:lnTo>
                  <a:lnTo>
                    <a:pt x="504" y="3434"/>
                  </a:lnTo>
                  <a:lnTo>
                    <a:pt x="467" y="3404"/>
                  </a:lnTo>
                  <a:lnTo>
                    <a:pt x="435" y="3369"/>
                  </a:lnTo>
                  <a:lnTo>
                    <a:pt x="415" y="3342"/>
                  </a:lnTo>
                  <a:lnTo>
                    <a:pt x="401" y="3313"/>
                  </a:lnTo>
                  <a:lnTo>
                    <a:pt x="391" y="3282"/>
                  </a:lnTo>
                  <a:lnTo>
                    <a:pt x="386" y="3251"/>
                  </a:lnTo>
                  <a:lnTo>
                    <a:pt x="387" y="3219"/>
                  </a:lnTo>
                  <a:lnTo>
                    <a:pt x="393" y="3188"/>
                  </a:lnTo>
                  <a:lnTo>
                    <a:pt x="406" y="3156"/>
                  </a:lnTo>
                  <a:lnTo>
                    <a:pt x="424" y="3127"/>
                  </a:lnTo>
                  <a:lnTo>
                    <a:pt x="443" y="3103"/>
                  </a:lnTo>
                  <a:lnTo>
                    <a:pt x="464" y="3084"/>
                  </a:lnTo>
                  <a:lnTo>
                    <a:pt x="486" y="3068"/>
                  </a:lnTo>
                  <a:lnTo>
                    <a:pt x="509" y="3057"/>
                  </a:lnTo>
                  <a:lnTo>
                    <a:pt x="534" y="3047"/>
                  </a:lnTo>
                  <a:lnTo>
                    <a:pt x="559" y="3040"/>
                  </a:lnTo>
                  <a:lnTo>
                    <a:pt x="587" y="3033"/>
                  </a:lnTo>
                  <a:lnTo>
                    <a:pt x="556" y="3009"/>
                  </a:lnTo>
                  <a:lnTo>
                    <a:pt x="528" y="2981"/>
                  </a:lnTo>
                  <a:lnTo>
                    <a:pt x="501" y="2952"/>
                  </a:lnTo>
                  <a:lnTo>
                    <a:pt x="479" y="2918"/>
                  </a:lnTo>
                  <a:lnTo>
                    <a:pt x="464" y="2884"/>
                  </a:lnTo>
                  <a:lnTo>
                    <a:pt x="455" y="2850"/>
                  </a:lnTo>
                  <a:lnTo>
                    <a:pt x="453" y="2816"/>
                  </a:lnTo>
                  <a:lnTo>
                    <a:pt x="456" y="2782"/>
                  </a:lnTo>
                  <a:lnTo>
                    <a:pt x="466" y="2751"/>
                  </a:lnTo>
                  <a:lnTo>
                    <a:pt x="481" y="2721"/>
                  </a:lnTo>
                  <a:lnTo>
                    <a:pt x="500" y="2692"/>
                  </a:lnTo>
                  <a:lnTo>
                    <a:pt x="524" y="2666"/>
                  </a:lnTo>
                  <a:lnTo>
                    <a:pt x="552" y="2643"/>
                  </a:lnTo>
                  <a:lnTo>
                    <a:pt x="517" y="2621"/>
                  </a:lnTo>
                  <a:lnTo>
                    <a:pt x="484" y="2598"/>
                  </a:lnTo>
                  <a:lnTo>
                    <a:pt x="455" y="2572"/>
                  </a:lnTo>
                  <a:lnTo>
                    <a:pt x="433" y="2545"/>
                  </a:lnTo>
                  <a:lnTo>
                    <a:pt x="419" y="2521"/>
                  </a:lnTo>
                  <a:lnTo>
                    <a:pt x="410" y="2498"/>
                  </a:lnTo>
                  <a:lnTo>
                    <a:pt x="409" y="2478"/>
                  </a:lnTo>
                  <a:lnTo>
                    <a:pt x="413" y="2458"/>
                  </a:lnTo>
                  <a:lnTo>
                    <a:pt x="420" y="2440"/>
                  </a:lnTo>
                  <a:lnTo>
                    <a:pt x="433" y="2423"/>
                  </a:lnTo>
                  <a:lnTo>
                    <a:pt x="449" y="2409"/>
                  </a:lnTo>
                  <a:lnTo>
                    <a:pt x="470" y="2394"/>
                  </a:lnTo>
                  <a:lnTo>
                    <a:pt x="492" y="2382"/>
                  </a:lnTo>
                  <a:lnTo>
                    <a:pt x="516" y="2371"/>
                  </a:lnTo>
                  <a:lnTo>
                    <a:pt x="541" y="2361"/>
                  </a:lnTo>
                  <a:lnTo>
                    <a:pt x="568" y="2354"/>
                  </a:lnTo>
                  <a:lnTo>
                    <a:pt x="596" y="2347"/>
                  </a:lnTo>
                  <a:lnTo>
                    <a:pt x="622" y="2342"/>
                  </a:lnTo>
                  <a:lnTo>
                    <a:pt x="648" y="2337"/>
                  </a:lnTo>
                  <a:lnTo>
                    <a:pt x="636" y="2308"/>
                  </a:lnTo>
                  <a:lnTo>
                    <a:pt x="628" y="2277"/>
                  </a:lnTo>
                  <a:lnTo>
                    <a:pt x="624" y="2245"/>
                  </a:lnTo>
                  <a:lnTo>
                    <a:pt x="620" y="2213"/>
                  </a:lnTo>
                  <a:lnTo>
                    <a:pt x="618" y="2181"/>
                  </a:lnTo>
                  <a:lnTo>
                    <a:pt x="612" y="2123"/>
                  </a:lnTo>
                  <a:lnTo>
                    <a:pt x="603" y="2067"/>
                  </a:lnTo>
                  <a:lnTo>
                    <a:pt x="592" y="2013"/>
                  </a:lnTo>
                  <a:lnTo>
                    <a:pt x="579" y="1961"/>
                  </a:lnTo>
                  <a:lnTo>
                    <a:pt x="561" y="1911"/>
                  </a:lnTo>
                  <a:lnTo>
                    <a:pt x="538" y="1863"/>
                  </a:lnTo>
                  <a:lnTo>
                    <a:pt x="509" y="1816"/>
                  </a:lnTo>
                  <a:lnTo>
                    <a:pt x="475" y="1770"/>
                  </a:lnTo>
                  <a:lnTo>
                    <a:pt x="433" y="1726"/>
                  </a:lnTo>
                  <a:lnTo>
                    <a:pt x="391" y="1685"/>
                  </a:lnTo>
                  <a:lnTo>
                    <a:pt x="350" y="1645"/>
                  </a:lnTo>
                  <a:lnTo>
                    <a:pt x="309" y="1608"/>
                  </a:lnTo>
                  <a:lnTo>
                    <a:pt x="270" y="1569"/>
                  </a:lnTo>
                  <a:lnTo>
                    <a:pt x="232" y="1532"/>
                  </a:lnTo>
                  <a:lnTo>
                    <a:pt x="197" y="1494"/>
                  </a:lnTo>
                  <a:lnTo>
                    <a:pt x="164" y="1454"/>
                  </a:lnTo>
                  <a:lnTo>
                    <a:pt x="133" y="1413"/>
                  </a:lnTo>
                  <a:lnTo>
                    <a:pt x="105" y="1369"/>
                  </a:lnTo>
                  <a:lnTo>
                    <a:pt x="80" y="1322"/>
                  </a:lnTo>
                  <a:lnTo>
                    <a:pt x="57" y="1273"/>
                  </a:lnTo>
                  <a:lnTo>
                    <a:pt x="37" y="1218"/>
                  </a:lnTo>
                  <a:lnTo>
                    <a:pt x="22" y="1159"/>
                  </a:lnTo>
                  <a:lnTo>
                    <a:pt x="7" y="1080"/>
                  </a:lnTo>
                  <a:lnTo>
                    <a:pt x="0" y="1004"/>
                  </a:lnTo>
                  <a:lnTo>
                    <a:pt x="1" y="928"/>
                  </a:lnTo>
                  <a:lnTo>
                    <a:pt x="8" y="855"/>
                  </a:lnTo>
                  <a:lnTo>
                    <a:pt x="22" y="784"/>
                  </a:lnTo>
                  <a:lnTo>
                    <a:pt x="42" y="715"/>
                  </a:lnTo>
                  <a:lnTo>
                    <a:pt x="69" y="648"/>
                  </a:lnTo>
                  <a:lnTo>
                    <a:pt x="100" y="583"/>
                  </a:lnTo>
                  <a:lnTo>
                    <a:pt x="137" y="521"/>
                  </a:lnTo>
                  <a:lnTo>
                    <a:pt x="179" y="463"/>
                  </a:lnTo>
                  <a:lnTo>
                    <a:pt x="225" y="407"/>
                  </a:lnTo>
                  <a:lnTo>
                    <a:pt x="275" y="353"/>
                  </a:lnTo>
                  <a:lnTo>
                    <a:pt x="329" y="304"/>
                  </a:lnTo>
                  <a:lnTo>
                    <a:pt x="386" y="258"/>
                  </a:lnTo>
                  <a:lnTo>
                    <a:pt x="447" y="214"/>
                  </a:lnTo>
                  <a:lnTo>
                    <a:pt x="510" y="174"/>
                  </a:lnTo>
                  <a:lnTo>
                    <a:pt x="576" y="139"/>
                  </a:lnTo>
                  <a:lnTo>
                    <a:pt x="643" y="108"/>
                  </a:lnTo>
                  <a:lnTo>
                    <a:pt x="712" y="80"/>
                  </a:lnTo>
                  <a:lnTo>
                    <a:pt x="784" y="56"/>
                  </a:lnTo>
                  <a:lnTo>
                    <a:pt x="855" y="36"/>
                  </a:lnTo>
                  <a:lnTo>
                    <a:pt x="927" y="22"/>
                  </a:lnTo>
                  <a:lnTo>
                    <a:pt x="987" y="13"/>
                  </a:lnTo>
                  <a:lnTo>
                    <a:pt x="1050" y="6"/>
                  </a:lnTo>
                  <a:lnTo>
                    <a:pt x="1113" y="1"/>
                  </a:lnTo>
                  <a:lnTo>
                    <a:pt x="1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2">
              <a:extLst>
                <a:ext uri="{FF2B5EF4-FFF2-40B4-BE49-F238E27FC236}">
                  <a16:creationId xmlns:a16="http://schemas.microsoft.com/office/drawing/2014/main" id="{E1FF46F1-887E-24DE-B463-05EC63D000AE}"/>
                </a:ext>
              </a:extLst>
            </p:cNvPr>
            <p:cNvSpPr>
              <a:spLocks/>
            </p:cNvSpPr>
            <p:nvPr/>
          </p:nvSpPr>
          <p:spPr bwMode="auto">
            <a:xfrm>
              <a:off x="4098" y="813"/>
              <a:ext cx="222" cy="227"/>
            </a:xfrm>
            <a:custGeom>
              <a:avLst/>
              <a:gdLst>
                <a:gd name="T0" fmla="*/ 367 w 444"/>
                <a:gd name="T1" fmla="*/ 0 h 454"/>
                <a:gd name="T2" fmla="*/ 388 w 444"/>
                <a:gd name="T3" fmla="*/ 1 h 454"/>
                <a:gd name="T4" fmla="*/ 405 w 444"/>
                <a:gd name="T5" fmla="*/ 7 h 454"/>
                <a:gd name="T6" fmla="*/ 419 w 444"/>
                <a:gd name="T7" fmla="*/ 18 h 454"/>
                <a:gd name="T8" fmla="*/ 432 w 444"/>
                <a:gd name="T9" fmla="*/ 31 h 454"/>
                <a:gd name="T10" fmla="*/ 439 w 444"/>
                <a:gd name="T11" fmla="*/ 48 h 454"/>
                <a:gd name="T12" fmla="*/ 444 w 444"/>
                <a:gd name="T13" fmla="*/ 65 h 454"/>
                <a:gd name="T14" fmla="*/ 444 w 444"/>
                <a:gd name="T15" fmla="*/ 85 h 454"/>
                <a:gd name="T16" fmla="*/ 441 w 444"/>
                <a:gd name="T17" fmla="*/ 103 h 454"/>
                <a:gd name="T18" fmla="*/ 434 w 444"/>
                <a:gd name="T19" fmla="*/ 120 h 454"/>
                <a:gd name="T20" fmla="*/ 423 w 444"/>
                <a:gd name="T21" fmla="*/ 135 h 454"/>
                <a:gd name="T22" fmla="*/ 398 w 444"/>
                <a:gd name="T23" fmla="*/ 158 h 454"/>
                <a:gd name="T24" fmla="*/ 369 w 444"/>
                <a:gd name="T25" fmla="*/ 181 h 454"/>
                <a:gd name="T26" fmla="*/ 338 w 444"/>
                <a:gd name="T27" fmla="*/ 202 h 454"/>
                <a:gd name="T28" fmla="*/ 309 w 444"/>
                <a:gd name="T29" fmla="*/ 224 h 454"/>
                <a:gd name="T30" fmla="*/ 281 w 444"/>
                <a:gd name="T31" fmla="*/ 247 h 454"/>
                <a:gd name="T32" fmla="*/ 234 w 444"/>
                <a:gd name="T33" fmla="*/ 295 h 454"/>
                <a:gd name="T34" fmla="*/ 189 w 444"/>
                <a:gd name="T35" fmla="*/ 344 h 454"/>
                <a:gd name="T36" fmla="*/ 143 w 444"/>
                <a:gd name="T37" fmla="*/ 392 h 454"/>
                <a:gd name="T38" fmla="*/ 96 w 444"/>
                <a:gd name="T39" fmla="*/ 438 h 454"/>
                <a:gd name="T40" fmla="*/ 79 w 444"/>
                <a:gd name="T41" fmla="*/ 449 h 454"/>
                <a:gd name="T42" fmla="*/ 62 w 444"/>
                <a:gd name="T43" fmla="*/ 454 h 454"/>
                <a:gd name="T44" fmla="*/ 45 w 444"/>
                <a:gd name="T45" fmla="*/ 452 h 454"/>
                <a:gd name="T46" fmla="*/ 29 w 444"/>
                <a:gd name="T47" fmla="*/ 446 h 454"/>
                <a:gd name="T48" fmla="*/ 16 w 444"/>
                <a:gd name="T49" fmla="*/ 437 h 454"/>
                <a:gd name="T50" fmla="*/ 5 w 444"/>
                <a:gd name="T51" fmla="*/ 422 h 454"/>
                <a:gd name="T52" fmla="*/ 0 w 444"/>
                <a:gd name="T53" fmla="*/ 406 h 454"/>
                <a:gd name="T54" fmla="*/ 0 w 444"/>
                <a:gd name="T55" fmla="*/ 388 h 454"/>
                <a:gd name="T56" fmla="*/ 6 w 444"/>
                <a:gd name="T57" fmla="*/ 369 h 454"/>
                <a:gd name="T58" fmla="*/ 31 w 444"/>
                <a:gd name="T59" fmla="*/ 325 h 454"/>
                <a:gd name="T60" fmla="*/ 60 w 444"/>
                <a:gd name="T61" fmla="*/ 284 h 454"/>
                <a:gd name="T62" fmla="*/ 91 w 444"/>
                <a:gd name="T63" fmla="*/ 244 h 454"/>
                <a:gd name="T64" fmla="*/ 124 w 444"/>
                <a:gd name="T65" fmla="*/ 206 h 454"/>
                <a:gd name="T66" fmla="*/ 158 w 444"/>
                <a:gd name="T67" fmla="*/ 168 h 454"/>
                <a:gd name="T68" fmla="*/ 192 w 444"/>
                <a:gd name="T69" fmla="*/ 133 h 454"/>
                <a:gd name="T70" fmla="*/ 210 w 444"/>
                <a:gd name="T71" fmla="*/ 112 h 454"/>
                <a:gd name="T72" fmla="*/ 229 w 444"/>
                <a:gd name="T73" fmla="*/ 91 h 454"/>
                <a:gd name="T74" fmla="*/ 249 w 444"/>
                <a:gd name="T75" fmla="*/ 69 h 454"/>
                <a:gd name="T76" fmla="*/ 269 w 444"/>
                <a:gd name="T77" fmla="*/ 50 h 454"/>
                <a:gd name="T78" fmla="*/ 291 w 444"/>
                <a:gd name="T79" fmla="*/ 31 h 454"/>
                <a:gd name="T80" fmla="*/ 314 w 444"/>
                <a:gd name="T81" fmla="*/ 17 h 454"/>
                <a:gd name="T82" fmla="*/ 340 w 444"/>
                <a:gd name="T83" fmla="*/ 6 h 454"/>
                <a:gd name="T84" fmla="*/ 367 w 444"/>
                <a:gd name="T8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4" h="454">
                  <a:moveTo>
                    <a:pt x="367" y="0"/>
                  </a:moveTo>
                  <a:lnTo>
                    <a:pt x="388" y="1"/>
                  </a:lnTo>
                  <a:lnTo>
                    <a:pt x="405" y="7"/>
                  </a:lnTo>
                  <a:lnTo>
                    <a:pt x="419" y="18"/>
                  </a:lnTo>
                  <a:lnTo>
                    <a:pt x="432" y="31"/>
                  </a:lnTo>
                  <a:lnTo>
                    <a:pt x="439" y="48"/>
                  </a:lnTo>
                  <a:lnTo>
                    <a:pt x="444" y="65"/>
                  </a:lnTo>
                  <a:lnTo>
                    <a:pt x="444" y="85"/>
                  </a:lnTo>
                  <a:lnTo>
                    <a:pt x="441" y="103"/>
                  </a:lnTo>
                  <a:lnTo>
                    <a:pt x="434" y="120"/>
                  </a:lnTo>
                  <a:lnTo>
                    <a:pt x="423" y="135"/>
                  </a:lnTo>
                  <a:lnTo>
                    <a:pt x="398" y="158"/>
                  </a:lnTo>
                  <a:lnTo>
                    <a:pt x="369" y="181"/>
                  </a:lnTo>
                  <a:lnTo>
                    <a:pt x="338" y="202"/>
                  </a:lnTo>
                  <a:lnTo>
                    <a:pt x="309" y="224"/>
                  </a:lnTo>
                  <a:lnTo>
                    <a:pt x="281" y="247"/>
                  </a:lnTo>
                  <a:lnTo>
                    <a:pt x="234" y="295"/>
                  </a:lnTo>
                  <a:lnTo>
                    <a:pt x="189" y="344"/>
                  </a:lnTo>
                  <a:lnTo>
                    <a:pt x="143" y="392"/>
                  </a:lnTo>
                  <a:lnTo>
                    <a:pt x="96" y="438"/>
                  </a:lnTo>
                  <a:lnTo>
                    <a:pt x="79" y="449"/>
                  </a:lnTo>
                  <a:lnTo>
                    <a:pt x="62" y="454"/>
                  </a:lnTo>
                  <a:lnTo>
                    <a:pt x="45" y="452"/>
                  </a:lnTo>
                  <a:lnTo>
                    <a:pt x="29" y="446"/>
                  </a:lnTo>
                  <a:lnTo>
                    <a:pt x="16" y="437"/>
                  </a:lnTo>
                  <a:lnTo>
                    <a:pt x="5" y="422"/>
                  </a:lnTo>
                  <a:lnTo>
                    <a:pt x="0" y="406"/>
                  </a:lnTo>
                  <a:lnTo>
                    <a:pt x="0" y="388"/>
                  </a:lnTo>
                  <a:lnTo>
                    <a:pt x="6" y="369"/>
                  </a:lnTo>
                  <a:lnTo>
                    <a:pt x="31" y="325"/>
                  </a:lnTo>
                  <a:lnTo>
                    <a:pt x="60" y="284"/>
                  </a:lnTo>
                  <a:lnTo>
                    <a:pt x="91" y="244"/>
                  </a:lnTo>
                  <a:lnTo>
                    <a:pt x="124" y="206"/>
                  </a:lnTo>
                  <a:lnTo>
                    <a:pt x="158" y="168"/>
                  </a:lnTo>
                  <a:lnTo>
                    <a:pt x="192" y="133"/>
                  </a:lnTo>
                  <a:lnTo>
                    <a:pt x="210" y="112"/>
                  </a:lnTo>
                  <a:lnTo>
                    <a:pt x="229" y="91"/>
                  </a:lnTo>
                  <a:lnTo>
                    <a:pt x="249" y="69"/>
                  </a:lnTo>
                  <a:lnTo>
                    <a:pt x="269" y="50"/>
                  </a:lnTo>
                  <a:lnTo>
                    <a:pt x="291" y="31"/>
                  </a:lnTo>
                  <a:lnTo>
                    <a:pt x="314" y="17"/>
                  </a:lnTo>
                  <a:lnTo>
                    <a:pt x="340" y="6"/>
                  </a:lnTo>
                  <a:lnTo>
                    <a:pt x="3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3">
              <a:extLst>
                <a:ext uri="{FF2B5EF4-FFF2-40B4-BE49-F238E27FC236}">
                  <a16:creationId xmlns:a16="http://schemas.microsoft.com/office/drawing/2014/main" id="{386BCAD9-3A2D-ACA3-A034-EEAC5AA34BCC}"/>
                </a:ext>
              </a:extLst>
            </p:cNvPr>
            <p:cNvSpPr>
              <a:spLocks/>
            </p:cNvSpPr>
            <p:nvPr/>
          </p:nvSpPr>
          <p:spPr bwMode="auto">
            <a:xfrm>
              <a:off x="4239" y="1199"/>
              <a:ext cx="222" cy="94"/>
            </a:xfrm>
            <a:custGeom>
              <a:avLst/>
              <a:gdLst>
                <a:gd name="T0" fmla="*/ 351 w 443"/>
                <a:gd name="T1" fmla="*/ 0 h 186"/>
                <a:gd name="T2" fmla="*/ 370 w 443"/>
                <a:gd name="T3" fmla="*/ 2 h 186"/>
                <a:gd name="T4" fmla="*/ 388 w 443"/>
                <a:gd name="T5" fmla="*/ 7 h 186"/>
                <a:gd name="T6" fmla="*/ 405 w 443"/>
                <a:gd name="T7" fmla="*/ 14 h 186"/>
                <a:gd name="T8" fmla="*/ 420 w 443"/>
                <a:gd name="T9" fmla="*/ 26 h 186"/>
                <a:gd name="T10" fmla="*/ 432 w 443"/>
                <a:gd name="T11" fmla="*/ 42 h 186"/>
                <a:gd name="T12" fmla="*/ 441 w 443"/>
                <a:gd name="T13" fmla="*/ 64 h 186"/>
                <a:gd name="T14" fmla="*/ 443 w 443"/>
                <a:gd name="T15" fmla="*/ 81 h 186"/>
                <a:gd name="T16" fmla="*/ 441 w 443"/>
                <a:gd name="T17" fmla="*/ 98 h 186"/>
                <a:gd name="T18" fmla="*/ 435 w 443"/>
                <a:gd name="T19" fmla="*/ 115 h 186"/>
                <a:gd name="T20" fmla="*/ 424 w 443"/>
                <a:gd name="T21" fmla="*/ 128 h 186"/>
                <a:gd name="T22" fmla="*/ 410 w 443"/>
                <a:gd name="T23" fmla="*/ 140 h 186"/>
                <a:gd name="T24" fmla="*/ 395 w 443"/>
                <a:gd name="T25" fmla="*/ 146 h 186"/>
                <a:gd name="T26" fmla="*/ 385 w 443"/>
                <a:gd name="T27" fmla="*/ 147 h 186"/>
                <a:gd name="T28" fmla="*/ 375 w 443"/>
                <a:gd name="T29" fmla="*/ 150 h 186"/>
                <a:gd name="T30" fmla="*/ 368 w 443"/>
                <a:gd name="T31" fmla="*/ 151 h 186"/>
                <a:gd name="T32" fmla="*/ 365 w 443"/>
                <a:gd name="T33" fmla="*/ 152 h 186"/>
                <a:gd name="T34" fmla="*/ 347 w 443"/>
                <a:gd name="T35" fmla="*/ 151 h 186"/>
                <a:gd name="T36" fmla="*/ 329 w 443"/>
                <a:gd name="T37" fmla="*/ 149 h 186"/>
                <a:gd name="T38" fmla="*/ 305 w 443"/>
                <a:gd name="T39" fmla="*/ 147 h 186"/>
                <a:gd name="T40" fmla="*/ 282 w 443"/>
                <a:gd name="T41" fmla="*/ 149 h 186"/>
                <a:gd name="T42" fmla="*/ 259 w 443"/>
                <a:gd name="T43" fmla="*/ 151 h 186"/>
                <a:gd name="T44" fmla="*/ 167 w 443"/>
                <a:gd name="T45" fmla="*/ 164 h 186"/>
                <a:gd name="T46" fmla="*/ 75 w 443"/>
                <a:gd name="T47" fmla="*/ 184 h 186"/>
                <a:gd name="T48" fmla="*/ 54 w 443"/>
                <a:gd name="T49" fmla="*/ 186 h 186"/>
                <a:gd name="T50" fmla="*/ 37 w 443"/>
                <a:gd name="T51" fmla="*/ 182 h 186"/>
                <a:gd name="T52" fmla="*/ 23 w 443"/>
                <a:gd name="T53" fmla="*/ 175 h 186"/>
                <a:gd name="T54" fmla="*/ 12 w 443"/>
                <a:gd name="T55" fmla="*/ 164 h 186"/>
                <a:gd name="T56" fmla="*/ 3 w 443"/>
                <a:gd name="T57" fmla="*/ 150 h 186"/>
                <a:gd name="T58" fmla="*/ 0 w 443"/>
                <a:gd name="T59" fmla="*/ 134 h 186"/>
                <a:gd name="T60" fmla="*/ 0 w 443"/>
                <a:gd name="T61" fmla="*/ 118 h 186"/>
                <a:gd name="T62" fmla="*/ 3 w 443"/>
                <a:gd name="T63" fmla="*/ 103 h 186"/>
                <a:gd name="T64" fmla="*/ 12 w 443"/>
                <a:gd name="T65" fmla="*/ 87 h 186"/>
                <a:gd name="T66" fmla="*/ 24 w 443"/>
                <a:gd name="T67" fmla="*/ 75 h 186"/>
                <a:gd name="T68" fmla="*/ 42 w 443"/>
                <a:gd name="T69" fmla="*/ 65 h 186"/>
                <a:gd name="T70" fmla="*/ 97 w 443"/>
                <a:gd name="T71" fmla="*/ 45 h 186"/>
                <a:gd name="T72" fmla="*/ 153 w 443"/>
                <a:gd name="T73" fmla="*/ 29 h 186"/>
                <a:gd name="T74" fmla="*/ 212 w 443"/>
                <a:gd name="T75" fmla="*/ 17 h 186"/>
                <a:gd name="T76" fmla="*/ 270 w 443"/>
                <a:gd name="T77" fmla="*/ 7 h 186"/>
                <a:gd name="T78" fmla="*/ 289 w 443"/>
                <a:gd name="T79" fmla="*/ 5 h 186"/>
                <a:gd name="T80" fmla="*/ 310 w 443"/>
                <a:gd name="T81" fmla="*/ 2 h 186"/>
                <a:gd name="T82" fmla="*/ 330 w 443"/>
                <a:gd name="T83" fmla="*/ 0 h 186"/>
                <a:gd name="T84" fmla="*/ 351 w 443"/>
                <a:gd name="T8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186">
                  <a:moveTo>
                    <a:pt x="351" y="0"/>
                  </a:moveTo>
                  <a:lnTo>
                    <a:pt x="370" y="2"/>
                  </a:lnTo>
                  <a:lnTo>
                    <a:pt x="388" y="7"/>
                  </a:lnTo>
                  <a:lnTo>
                    <a:pt x="405" y="14"/>
                  </a:lnTo>
                  <a:lnTo>
                    <a:pt x="420" y="26"/>
                  </a:lnTo>
                  <a:lnTo>
                    <a:pt x="432" y="42"/>
                  </a:lnTo>
                  <a:lnTo>
                    <a:pt x="441" y="64"/>
                  </a:lnTo>
                  <a:lnTo>
                    <a:pt x="443" y="81"/>
                  </a:lnTo>
                  <a:lnTo>
                    <a:pt x="441" y="98"/>
                  </a:lnTo>
                  <a:lnTo>
                    <a:pt x="435" y="115"/>
                  </a:lnTo>
                  <a:lnTo>
                    <a:pt x="424" y="128"/>
                  </a:lnTo>
                  <a:lnTo>
                    <a:pt x="410" y="140"/>
                  </a:lnTo>
                  <a:lnTo>
                    <a:pt x="395" y="146"/>
                  </a:lnTo>
                  <a:lnTo>
                    <a:pt x="385" y="147"/>
                  </a:lnTo>
                  <a:lnTo>
                    <a:pt x="375" y="150"/>
                  </a:lnTo>
                  <a:lnTo>
                    <a:pt x="368" y="151"/>
                  </a:lnTo>
                  <a:lnTo>
                    <a:pt x="365" y="152"/>
                  </a:lnTo>
                  <a:lnTo>
                    <a:pt x="347" y="151"/>
                  </a:lnTo>
                  <a:lnTo>
                    <a:pt x="329" y="149"/>
                  </a:lnTo>
                  <a:lnTo>
                    <a:pt x="305" y="147"/>
                  </a:lnTo>
                  <a:lnTo>
                    <a:pt x="282" y="149"/>
                  </a:lnTo>
                  <a:lnTo>
                    <a:pt x="259" y="151"/>
                  </a:lnTo>
                  <a:lnTo>
                    <a:pt x="167" y="164"/>
                  </a:lnTo>
                  <a:lnTo>
                    <a:pt x="75" y="184"/>
                  </a:lnTo>
                  <a:lnTo>
                    <a:pt x="54" y="186"/>
                  </a:lnTo>
                  <a:lnTo>
                    <a:pt x="37" y="182"/>
                  </a:lnTo>
                  <a:lnTo>
                    <a:pt x="23" y="175"/>
                  </a:lnTo>
                  <a:lnTo>
                    <a:pt x="12" y="164"/>
                  </a:lnTo>
                  <a:lnTo>
                    <a:pt x="3" y="150"/>
                  </a:lnTo>
                  <a:lnTo>
                    <a:pt x="0" y="134"/>
                  </a:lnTo>
                  <a:lnTo>
                    <a:pt x="0" y="118"/>
                  </a:lnTo>
                  <a:lnTo>
                    <a:pt x="3" y="103"/>
                  </a:lnTo>
                  <a:lnTo>
                    <a:pt x="12" y="87"/>
                  </a:lnTo>
                  <a:lnTo>
                    <a:pt x="24" y="75"/>
                  </a:lnTo>
                  <a:lnTo>
                    <a:pt x="42" y="65"/>
                  </a:lnTo>
                  <a:lnTo>
                    <a:pt x="97" y="45"/>
                  </a:lnTo>
                  <a:lnTo>
                    <a:pt x="153" y="29"/>
                  </a:lnTo>
                  <a:lnTo>
                    <a:pt x="212" y="17"/>
                  </a:lnTo>
                  <a:lnTo>
                    <a:pt x="270" y="7"/>
                  </a:lnTo>
                  <a:lnTo>
                    <a:pt x="289" y="5"/>
                  </a:lnTo>
                  <a:lnTo>
                    <a:pt x="310" y="2"/>
                  </a:lnTo>
                  <a:lnTo>
                    <a:pt x="330" y="0"/>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4">
              <a:extLst>
                <a:ext uri="{FF2B5EF4-FFF2-40B4-BE49-F238E27FC236}">
                  <a16:creationId xmlns:a16="http://schemas.microsoft.com/office/drawing/2014/main" id="{D0CEBAA2-2F5D-05C7-DE53-F7F1CFA68540}"/>
                </a:ext>
              </a:extLst>
            </p:cNvPr>
            <p:cNvSpPr>
              <a:spLocks/>
            </p:cNvSpPr>
            <p:nvPr/>
          </p:nvSpPr>
          <p:spPr bwMode="auto">
            <a:xfrm>
              <a:off x="4436" y="1271"/>
              <a:ext cx="5" cy="2"/>
            </a:xfrm>
            <a:custGeom>
              <a:avLst/>
              <a:gdLst>
                <a:gd name="T0" fmla="*/ 10 w 10"/>
                <a:gd name="T1" fmla="*/ 0 h 2"/>
                <a:gd name="T2" fmla="*/ 10 w 10"/>
                <a:gd name="T3" fmla="*/ 1 h 2"/>
                <a:gd name="T4" fmla="*/ 9 w 10"/>
                <a:gd name="T5" fmla="*/ 1 h 2"/>
                <a:gd name="T6" fmla="*/ 5 w 10"/>
                <a:gd name="T7" fmla="*/ 1 h 2"/>
                <a:gd name="T8" fmla="*/ 0 w 10"/>
                <a:gd name="T9" fmla="*/ 2 h 2"/>
                <a:gd name="T10" fmla="*/ 0 w 10"/>
                <a:gd name="T11" fmla="*/ 2 h 2"/>
                <a:gd name="T12" fmla="*/ 2 w 10"/>
                <a:gd name="T13" fmla="*/ 2 h 2"/>
                <a:gd name="T14" fmla="*/ 5 w 10"/>
                <a:gd name="T15" fmla="*/ 1 h 2"/>
                <a:gd name="T16" fmla="*/ 8 w 10"/>
                <a:gd name="T17" fmla="*/ 1 h 2"/>
                <a:gd name="T18" fmla="*/ 9 w 10"/>
                <a:gd name="T19" fmla="*/ 1 h 2"/>
                <a:gd name="T20" fmla="*/ 10 w 10"/>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
                  <a:moveTo>
                    <a:pt x="10" y="0"/>
                  </a:moveTo>
                  <a:lnTo>
                    <a:pt x="10" y="1"/>
                  </a:lnTo>
                  <a:lnTo>
                    <a:pt x="9" y="1"/>
                  </a:lnTo>
                  <a:lnTo>
                    <a:pt x="5" y="1"/>
                  </a:lnTo>
                  <a:lnTo>
                    <a:pt x="0" y="2"/>
                  </a:lnTo>
                  <a:lnTo>
                    <a:pt x="0" y="2"/>
                  </a:lnTo>
                  <a:lnTo>
                    <a:pt x="2" y="2"/>
                  </a:lnTo>
                  <a:lnTo>
                    <a:pt x="5" y="1"/>
                  </a:lnTo>
                  <a:lnTo>
                    <a:pt x="8" y="1"/>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92764A43-A9F1-5AD5-ACFE-B1EE5260D569}"/>
                </a:ext>
              </a:extLst>
            </p:cNvPr>
            <p:cNvSpPr>
              <a:spLocks/>
            </p:cNvSpPr>
            <p:nvPr/>
          </p:nvSpPr>
          <p:spPr bwMode="auto">
            <a:xfrm>
              <a:off x="4155" y="1752"/>
              <a:ext cx="231" cy="165"/>
            </a:xfrm>
            <a:custGeom>
              <a:avLst/>
              <a:gdLst>
                <a:gd name="T0" fmla="*/ 43 w 463"/>
                <a:gd name="T1" fmla="*/ 0 h 329"/>
                <a:gd name="T2" fmla="*/ 58 w 463"/>
                <a:gd name="T3" fmla="*/ 0 h 329"/>
                <a:gd name="T4" fmla="*/ 74 w 463"/>
                <a:gd name="T5" fmla="*/ 8 h 329"/>
                <a:gd name="T6" fmla="*/ 179 w 463"/>
                <a:gd name="T7" fmla="*/ 71 h 329"/>
                <a:gd name="T8" fmla="*/ 285 w 463"/>
                <a:gd name="T9" fmla="*/ 132 h 329"/>
                <a:gd name="T10" fmla="*/ 315 w 463"/>
                <a:gd name="T11" fmla="*/ 150 h 329"/>
                <a:gd name="T12" fmla="*/ 347 w 463"/>
                <a:gd name="T13" fmla="*/ 166 h 329"/>
                <a:gd name="T14" fmla="*/ 379 w 463"/>
                <a:gd name="T15" fmla="*/ 179 h 329"/>
                <a:gd name="T16" fmla="*/ 399 w 463"/>
                <a:gd name="T17" fmla="*/ 187 h 329"/>
                <a:gd name="T18" fmla="*/ 415 w 463"/>
                <a:gd name="T19" fmla="*/ 195 h 329"/>
                <a:gd name="T20" fmla="*/ 430 w 463"/>
                <a:gd name="T21" fmla="*/ 209 h 329"/>
                <a:gd name="T22" fmla="*/ 430 w 463"/>
                <a:gd name="T23" fmla="*/ 209 h 329"/>
                <a:gd name="T24" fmla="*/ 431 w 463"/>
                <a:gd name="T25" fmla="*/ 210 h 329"/>
                <a:gd name="T26" fmla="*/ 433 w 463"/>
                <a:gd name="T27" fmla="*/ 211 h 329"/>
                <a:gd name="T28" fmla="*/ 435 w 463"/>
                <a:gd name="T29" fmla="*/ 212 h 329"/>
                <a:gd name="T30" fmla="*/ 436 w 463"/>
                <a:gd name="T31" fmla="*/ 213 h 329"/>
                <a:gd name="T32" fmla="*/ 438 w 463"/>
                <a:gd name="T33" fmla="*/ 215 h 329"/>
                <a:gd name="T34" fmla="*/ 439 w 463"/>
                <a:gd name="T35" fmla="*/ 217 h 329"/>
                <a:gd name="T36" fmla="*/ 440 w 463"/>
                <a:gd name="T37" fmla="*/ 218 h 329"/>
                <a:gd name="T38" fmla="*/ 441 w 463"/>
                <a:gd name="T39" fmla="*/ 218 h 329"/>
                <a:gd name="T40" fmla="*/ 441 w 463"/>
                <a:gd name="T41" fmla="*/ 218 h 329"/>
                <a:gd name="T42" fmla="*/ 440 w 463"/>
                <a:gd name="T43" fmla="*/ 218 h 329"/>
                <a:gd name="T44" fmla="*/ 438 w 463"/>
                <a:gd name="T45" fmla="*/ 217 h 329"/>
                <a:gd name="T46" fmla="*/ 435 w 463"/>
                <a:gd name="T47" fmla="*/ 216 h 329"/>
                <a:gd name="T48" fmla="*/ 451 w 463"/>
                <a:gd name="T49" fmla="*/ 230 h 329"/>
                <a:gd name="T50" fmla="*/ 461 w 463"/>
                <a:gd name="T51" fmla="*/ 247 h 329"/>
                <a:gd name="T52" fmla="*/ 463 w 463"/>
                <a:gd name="T53" fmla="*/ 264 h 329"/>
                <a:gd name="T54" fmla="*/ 461 w 463"/>
                <a:gd name="T55" fmla="*/ 282 h 329"/>
                <a:gd name="T56" fmla="*/ 453 w 463"/>
                <a:gd name="T57" fmla="*/ 298 h 329"/>
                <a:gd name="T58" fmla="*/ 440 w 463"/>
                <a:gd name="T59" fmla="*/ 313 h 329"/>
                <a:gd name="T60" fmla="*/ 421 w 463"/>
                <a:gd name="T61" fmla="*/ 323 h 329"/>
                <a:gd name="T62" fmla="*/ 395 w 463"/>
                <a:gd name="T63" fmla="*/ 329 h 329"/>
                <a:gd name="T64" fmla="*/ 371 w 463"/>
                <a:gd name="T65" fmla="*/ 328 h 329"/>
                <a:gd name="T66" fmla="*/ 347 w 463"/>
                <a:gd name="T67" fmla="*/ 321 h 329"/>
                <a:gd name="T68" fmla="*/ 322 w 463"/>
                <a:gd name="T69" fmla="*/ 310 h 329"/>
                <a:gd name="T70" fmla="*/ 301 w 463"/>
                <a:gd name="T71" fmla="*/ 296 h 329"/>
                <a:gd name="T72" fmla="*/ 279 w 463"/>
                <a:gd name="T73" fmla="*/ 280 h 329"/>
                <a:gd name="T74" fmla="*/ 257 w 463"/>
                <a:gd name="T75" fmla="*/ 264 h 329"/>
                <a:gd name="T76" fmla="*/ 238 w 463"/>
                <a:gd name="T77" fmla="*/ 250 h 329"/>
                <a:gd name="T78" fmla="*/ 130 w 463"/>
                <a:gd name="T79" fmla="*/ 173 h 329"/>
                <a:gd name="T80" fmla="*/ 23 w 463"/>
                <a:gd name="T81" fmla="*/ 97 h 329"/>
                <a:gd name="T82" fmla="*/ 10 w 463"/>
                <a:gd name="T83" fmla="*/ 84 h 329"/>
                <a:gd name="T84" fmla="*/ 3 w 463"/>
                <a:gd name="T85" fmla="*/ 69 h 329"/>
                <a:gd name="T86" fmla="*/ 0 w 463"/>
                <a:gd name="T87" fmla="*/ 54 h 329"/>
                <a:gd name="T88" fmla="*/ 1 w 463"/>
                <a:gd name="T89" fmla="*/ 39 h 329"/>
                <a:gd name="T90" fmla="*/ 7 w 463"/>
                <a:gd name="T91" fmla="*/ 25 h 329"/>
                <a:gd name="T92" fmla="*/ 16 w 463"/>
                <a:gd name="T93" fmla="*/ 13 h 329"/>
                <a:gd name="T94" fmla="*/ 28 w 463"/>
                <a:gd name="T95" fmla="*/ 4 h 329"/>
                <a:gd name="T96" fmla="*/ 43 w 463"/>
                <a:gd name="T9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 h="329">
                  <a:moveTo>
                    <a:pt x="43" y="0"/>
                  </a:moveTo>
                  <a:lnTo>
                    <a:pt x="58" y="0"/>
                  </a:lnTo>
                  <a:lnTo>
                    <a:pt x="74" y="8"/>
                  </a:lnTo>
                  <a:lnTo>
                    <a:pt x="179" y="71"/>
                  </a:lnTo>
                  <a:lnTo>
                    <a:pt x="285" y="132"/>
                  </a:lnTo>
                  <a:lnTo>
                    <a:pt x="315" y="150"/>
                  </a:lnTo>
                  <a:lnTo>
                    <a:pt x="347" y="166"/>
                  </a:lnTo>
                  <a:lnTo>
                    <a:pt x="379" y="179"/>
                  </a:lnTo>
                  <a:lnTo>
                    <a:pt x="399" y="187"/>
                  </a:lnTo>
                  <a:lnTo>
                    <a:pt x="415" y="195"/>
                  </a:lnTo>
                  <a:lnTo>
                    <a:pt x="430" y="209"/>
                  </a:lnTo>
                  <a:lnTo>
                    <a:pt x="430" y="209"/>
                  </a:lnTo>
                  <a:lnTo>
                    <a:pt x="431" y="210"/>
                  </a:lnTo>
                  <a:lnTo>
                    <a:pt x="433" y="211"/>
                  </a:lnTo>
                  <a:lnTo>
                    <a:pt x="435" y="212"/>
                  </a:lnTo>
                  <a:lnTo>
                    <a:pt x="436" y="213"/>
                  </a:lnTo>
                  <a:lnTo>
                    <a:pt x="438" y="215"/>
                  </a:lnTo>
                  <a:lnTo>
                    <a:pt x="439" y="217"/>
                  </a:lnTo>
                  <a:lnTo>
                    <a:pt x="440" y="218"/>
                  </a:lnTo>
                  <a:lnTo>
                    <a:pt x="441" y="218"/>
                  </a:lnTo>
                  <a:lnTo>
                    <a:pt x="441" y="218"/>
                  </a:lnTo>
                  <a:lnTo>
                    <a:pt x="440" y="218"/>
                  </a:lnTo>
                  <a:lnTo>
                    <a:pt x="438" y="217"/>
                  </a:lnTo>
                  <a:lnTo>
                    <a:pt x="435" y="216"/>
                  </a:lnTo>
                  <a:lnTo>
                    <a:pt x="451" y="230"/>
                  </a:lnTo>
                  <a:lnTo>
                    <a:pt x="461" y="247"/>
                  </a:lnTo>
                  <a:lnTo>
                    <a:pt x="463" y="264"/>
                  </a:lnTo>
                  <a:lnTo>
                    <a:pt x="461" y="282"/>
                  </a:lnTo>
                  <a:lnTo>
                    <a:pt x="453" y="298"/>
                  </a:lnTo>
                  <a:lnTo>
                    <a:pt x="440" y="313"/>
                  </a:lnTo>
                  <a:lnTo>
                    <a:pt x="421" y="323"/>
                  </a:lnTo>
                  <a:lnTo>
                    <a:pt x="395" y="329"/>
                  </a:lnTo>
                  <a:lnTo>
                    <a:pt x="371" y="328"/>
                  </a:lnTo>
                  <a:lnTo>
                    <a:pt x="347" y="321"/>
                  </a:lnTo>
                  <a:lnTo>
                    <a:pt x="322" y="310"/>
                  </a:lnTo>
                  <a:lnTo>
                    <a:pt x="301" y="296"/>
                  </a:lnTo>
                  <a:lnTo>
                    <a:pt x="279" y="280"/>
                  </a:lnTo>
                  <a:lnTo>
                    <a:pt x="257" y="264"/>
                  </a:lnTo>
                  <a:lnTo>
                    <a:pt x="238" y="250"/>
                  </a:lnTo>
                  <a:lnTo>
                    <a:pt x="130" y="173"/>
                  </a:lnTo>
                  <a:lnTo>
                    <a:pt x="23" y="97"/>
                  </a:lnTo>
                  <a:lnTo>
                    <a:pt x="10" y="84"/>
                  </a:lnTo>
                  <a:lnTo>
                    <a:pt x="3" y="69"/>
                  </a:lnTo>
                  <a:lnTo>
                    <a:pt x="0" y="54"/>
                  </a:lnTo>
                  <a:lnTo>
                    <a:pt x="1" y="39"/>
                  </a:lnTo>
                  <a:lnTo>
                    <a:pt x="7" y="25"/>
                  </a:lnTo>
                  <a:lnTo>
                    <a:pt x="16" y="13"/>
                  </a:lnTo>
                  <a:lnTo>
                    <a:pt x="28" y="4"/>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a:extLst>
                <a:ext uri="{FF2B5EF4-FFF2-40B4-BE49-F238E27FC236}">
                  <a16:creationId xmlns:a16="http://schemas.microsoft.com/office/drawing/2014/main" id="{D18B9583-C685-853E-59BF-4C9E15318F87}"/>
                </a:ext>
              </a:extLst>
            </p:cNvPr>
            <p:cNvSpPr>
              <a:spLocks/>
            </p:cNvSpPr>
            <p:nvPr/>
          </p:nvSpPr>
          <p:spPr bwMode="auto">
            <a:xfrm>
              <a:off x="2717" y="884"/>
              <a:ext cx="259" cy="209"/>
            </a:xfrm>
            <a:custGeom>
              <a:avLst/>
              <a:gdLst>
                <a:gd name="T0" fmla="*/ 86 w 519"/>
                <a:gd name="T1" fmla="*/ 0 h 417"/>
                <a:gd name="T2" fmla="*/ 112 w 519"/>
                <a:gd name="T3" fmla="*/ 1 h 417"/>
                <a:gd name="T4" fmla="*/ 136 w 519"/>
                <a:gd name="T5" fmla="*/ 8 h 417"/>
                <a:gd name="T6" fmla="*/ 159 w 519"/>
                <a:gd name="T7" fmla="*/ 19 h 417"/>
                <a:gd name="T8" fmla="*/ 181 w 519"/>
                <a:gd name="T9" fmla="*/ 31 h 417"/>
                <a:gd name="T10" fmla="*/ 202 w 519"/>
                <a:gd name="T11" fmla="*/ 47 h 417"/>
                <a:gd name="T12" fmla="*/ 250 w 519"/>
                <a:gd name="T13" fmla="*/ 81 h 417"/>
                <a:gd name="T14" fmla="*/ 297 w 519"/>
                <a:gd name="T15" fmla="*/ 118 h 417"/>
                <a:gd name="T16" fmla="*/ 345 w 519"/>
                <a:gd name="T17" fmla="*/ 158 h 417"/>
                <a:gd name="T18" fmla="*/ 391 w 519"/>
                <a:gd name="T19" fmla="*/ 199 h 417"/>
                <a:gd name="T20" fmla="*/ 435 w 519"/>
                <a:gd name="T21" fmla="*/ 243 h 417"/>
                <a:gd name="T22" fmla="*/ 475 w 519"/>
                <a:gd name="T23" fmla="*/ 287 h 417"/>
                <a:gd name="T24" fmla="*/ 510 w 519"/>
                <a:gd name="T25" fmla="*/ 335 h 417"/>
                <a:gd name="T26" fmla="*/ 517 w 519"/>
                <a:gd name="T27" fmla="*/ 350 h 417"/>
                <a:gd name="T28" fmla="*/ 519 w 519"/>
                <a:gd name="T29" fmla="*/ 366 h 417"/>
                <a:gd name="T30" fmla="*/ 514 w 519"/>
                <a:gd name="T31" fmla="*/ 381 h 417"/>
                <a:gd name="T32" fmla="*/ 506 w 519"/>
                <a:gd name="T33" fmla="*/ 394 h 417"/>
                <a:gd name="T34" fmla="*/ 496 w 519"/>
                <a:gd name="T35" fmla="*/ 406 h 417"/>
                <a:gd name="T36" fmla="*/ 481 w 519"/>
                <a:gd name="T37" fmla="*/ 413 h 417"/>
                <a:gd name="T38" fmla="*/ 466 w 519"/>
                <a:gd name="T39" fmla="*/ 417 h 417"/>
                <a:gd name="T40" fmla="*/ 451 w 519"/>
                <a:gd name="T41" fmla="*/ 416 h 417"/>
                <a:gd name="T42" fmla="*/ 435 w 519"/>
                <a:gd name="T43" fmla="*/ 410 h 417"/>
                <a:gd name="T44" fmla="*/ 390 w 519"/>
                <a:gd name="T45" fmla="*/ 377 h 417"/>
                <a:gd name="T46" fmla="*/ 347 w 519"/>
                <a:gd name="T47" fmla="*/ 342 h 417"/>
                <a:gd name="T48" fmla="*/ 304 w 519"/>
                <a:gd name="T49" fmla="*/ 306 h 417"/>
                <a:gd name="T50" fmla="*/ 261 w 519"/>
                <a:gd name="T51" fmla="*/ 269 h 417"/>
                <a:gd name="T52" fmla="*/ 217 w 519"/>
                <a:gd name="T53" fmla="*/ 235 h 417"/>
                <a:gd name="T54" fmla="*/ 182 w 519"/>
                <a:gd name="T55" fmla="*/ 209 h 417"/>
                <a:gd name="T56" fmla="*/ 144 w 519"/>
                <a:gd name="T57" fmla="*/ 183 h 417"/>
                <a:gd name="T58" fmla="*/ 105 w 519"/>
                <a:gd name="T59" fmla="*/ 162 h 417"/>
                <a:gd name="T60" fmla="*/ 92 w 519"/>
                <a:gd name="T61" fmla="*/ 168 h 417"/>
                <a:gd name="T62" fmla="*/ 76 w 519"/>
                <a:gd name="T63" fmla="*/ 170 h 417"/>
                <a:gd name="T64" fmla="*/ 61 w 519"/>
                <a:gd name="T65" fmla="*/ 169 h 417"/>
                <a:gd name="T66" fmla="*/ 45 w 519"/>
                <a:gd name="T67" fmla="*/ 164 h 417"/>
                <a:gd name="T68" fmla="*/ 30 w 519"/>
                <a:gd name="T69" fmla="*/ 156 h 417"/>
                <a:gd name="T70" fmla="*/ 19 w 519"/>
                <a:gd name="T71" fmla="*/ 143 h 417"/>
                <a:gd name="T72" fmla="*/ 10 w 519"/>
                <a:gd name="T73" fmla="*/ 127 h 417"/>
                <a:gd name="T74" fmla="*/ 2 w 519"/>
                <a:gd name="T75" fmla="*/ 108 h 417"/>
                <a:gd name="T76" fmla="*/ 0 w 519"/>
                <a:gd name="T77" fmla="*/ 89 h 417"/>
                <a:gd name="T78" fmla="*/ 1 w 519"/>
                <a:gd name="T79" fmla="*/ 70 h 417"/>
                <a:gd name="T80" fmla="*/ 5 w 519"/>
                <a:gd name="T81" fmla="*/ 52 h 417"/>
                <a:gd name="T82" fmla="*/ 13 w 519"/>
                <a:gd name="T83" fmla="*/ 36 h 417"/>
                <a:gd name="T84" fmla="*/ 24 w 519"/>
                <a:gd name="T85" fmla="*/ 21 h 417"/>
                <a:gd name="T86" fmla="*/ 40 w 519"/>
                <a:gd name="T87" fmla="*/ 10 h 417"/>
                <a:gd name="T88" fmla="*/ 59 w 519"/>
                <a:gd name="T89" fmla="*/ 3 h 417"/>
                <a:gd name="T90" fmla="*/ 86 w 519"/>
                <a:gd name="T9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9" h="417">
                  <a:moveTo>
                    <a:pt x="86" y="0"/>
                  </a:moveTo>
                  <a:lnTo>
                    <a:pt x="112" y="1"/>
                  </a:lnTo>
                  <a:lnTo>
                    <a:pt x="136" y="8"/>
                  </a:lnTo>
                  <a:lnTo>
                    <a:pt x="159" y="19"/>
                  </a:lnTo>
                  <a:lnTo>
                    <a:pt x="181" y="31"/>
                  </a:lnTo>
                  <a:lnTo>
                    <a:pt x="202" y="47"/>
                  </a:lnTo>
                  <a:lnTo>
                    <a:pt x="250" y="81"/>
                  </a:lnTo>
                  <a:lnTo>
                    <a:pt x="297" y="118"/>
                  </a:lnTo>
                  <a:lnTo>
                    <a:pt x="345" y="158"/>
                  </a:lnTo>
                  <a:lnTo>
                    <a:pt x="391" y="199"/>
                  </a:lnTo>
                  <a:lnTo>
                    <a:pt x="435" y="243"/>
                  </a:lnTo>
                  <a:lnTo>
                    <a:pt x="475" y="287"/>
                  </a:lnTo>
                  <a:lnTo>
                    <a:pt x="510" y="335"/>
                  </a:lnTo>
                  <a:lnTo>
                    <a:pt x="517" y="350"/>
                  </a:lnTo>
                  <a:lnTo>
                    <a:pt x="519" y="366"/>
                  </a:lnTo>
                  <a:lnTo>
                    <a:pt x="514" y="381"/>
                  </a:lnTo>
                  <a:lnTo>
                    <a:pt x="506" y="394"/>
                  </a:lnTo>
                  <a:lnTo>
                    <a:pt x="496" y="406"/>
                  </a:lnTo>
                  <a:lnTo>
                    <a:pt x="481" y="413"/>
                  </a:lnTo>
                  <a:lnTo>
                    <a:pt x="466" y="417"/>
                  </a:lnTo>
                  <a:lnTo>
                    <a:pt x="451" y="416"/>
                  </a:lnTo>
                  <a:lnTo>
                    <a:pt x="435" y="410"/>
                  </a:lnTo>
                  <a:lnTo>
                    <a:pt x="390" y="377"/>
                  </a:lnTo>
                  <a:lnTo>
                    <a:pt x="347" y="342"/>
                  </a:lnTo>
                  <a:lnTo>
                    <a:pt x="304" y="306"/>
                  </a:lnTo>
                  <a:lnTo>
                    <a:pt x="261" y="269"/>
                  </a:lnTo>
                  <a:lnTo>
                    <a:pt x="217" y="235"/>
                  </a:lnTo>
                  <a:lnTo>
                    <a:pt x="182" y="209"/>
                  </a:lnTo>
                  <a:lnTo>
                    <a:pt x="144" y="183"/>
                  </a:lnTo>
                  <a:lnTo>
                    <a:pt x="105" y="162"/>
                  </a:lnTo>
                  <a:lnTo>
                    <a:pt x="92" y="168"/>
                  </a:lnTo>
                  <a:lnTo>
                    <a:pt x="76" y="170"/>
                  </a:lnTo>
                  <a:lnTo>
                    <a:pt x="61" y="169"/>
                  </a:lnTo>
                  <a:lnTo>
                    <a:pt x="45" y="164"/>
                  </a:lnTo>
                  <a:lnTo>
                    <a:pt x="30" y="156"/>
                  </a:lnTo>
                  <a:lnTo>
                    <a:pt x="19" y="143"/>
                  </a:lnTo>
                  <a:lnTo>
                    <a:pt x="10" y="127"/>
                  </a:lnTo>
                  <a:lnTo>
                    <a:pt x="2" y="108"/>
                  </a:lnTo>
                  <a:lnTo>
                    <a:pt x="0" y="89"/>
                  </a:lnTo>
                  <a:lnTo>
                    <a:pt x="1" y="70"/>
                  </a:lnTo>
                  <a:lnTo>
                    <a:pt x="5" y="52"/>
                  </a:lnTo>
                  <a:lnTo>
                    <a:pt x="13" y="36"/>
                  </a:lnTo>
                  <a:lnTo>
                    <a:pt x="24" y="21"/>
                  </a:lnTo>
                  <a:lnTo>
                    <a:pt x="40" y="10"/>
                  </a:lnTo>
                  <a:lnTo>
                    <a:pt x="59"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7">
              <a:extLst>
                <a:ext uri="{FF2B5EF4-FFF2-40B4-BE49-F238E27FC236}">
                  <a16:creationId xmlns:a16="http://schemas.microsoft.com/office/drawing/2014/main" id="{26871D17-4D98-CBF6-072C-BFBC9F68F5D7}"/>
                </a:ext>
              </a:extLst>
            </p:cNvPr>
            <p:cNvSpPr>
              <a:spLocks/>
            </p:cNvSpPr>
            <p:nvPr/>
          </p:nvSpPr>
          <p:spPr bwMode="auto">
            <a:xfrm>
              <a:off x="2462" y="1247"/>
              <a:ext cx="359" cy="97"/>
            </a:xfrm>
            <a:custGeom>
              <a:avLst/>
              <a:gdLst>
                <a:gd name="T0" fmla="*/ 116 w 718"/>
                <a:gd name="T1" fmla="*/ 0 h 195"/>
                <a:gd name="T2" fmla="*/ 133 w 718"/>
                <a:gd name="T3" fmla="*/ 3 h 195"/>
                <a:gd name="T4" fmla="*/ 147 w 718"/>
                <a:gd name="T5" fmla="*/ 7 h 195"/>
                <a:gd name="T6" fmla="*/ 157 w 718"/>
                <a:gd name="T7" fmla="*/ 15 h 195"/>
                <a:gd name="T8" fmla="*/ 167 w 718"/>
                <a:gd name="T9" fmla="*/ 24 h 195"/>
                <a:gd name="T10" fmla="*/ 176 w 718"/>
                <a:gd name="T11" fmla="*/ 27 h 195"/>
                <a:gd name="T12" fmla="*/ 184 w 718"/>
                <a:gd name="T13" fmla="*/ 28 h 195"/>
                <a:gd name="T14" fmla="*/ 276 w 718"/>
                <a:gd name="T15" fmla="*/ 41 h 195"/>
                <a:gd name="T16" fmla="*/ 368 w 718"/>
                <a:gd name="T17" fmla="*/ 51 h 195"/>
                <a:gd name="T18" fmla="*/ 452 w 718"/>
                <a:gd name="T19" fmla="*/ 62 h 195"/>
                <a:gd name="T20" fmla="*/ 533 w 718"/>
                <a:gd name="T21" fmla="*/ 75 h 195"/>
                <a:gd name="T22" fmla="*/ 614 w 718"/>
                <a:gd name="T23" fmla="*/ 90 h 195"/>
                <a:gd name="T24" fmla="*/ 695 w 718"/>
                <a:gd name="T25" fmla="*/ 107 h 195"/>
                <a:gd name="T26" fmla="*/ 708 w 718"/>
                <a:gd name="T27" fmla="*/ 111 h 195"/>
                <a:gd name="T28" fmla="*/ 715 w 718"/>
                <a:gd name="T29" fmla="*/ 120 h 195"/>
                <a:gd name="T30" fmla="*/ 718 w 718"/>
                <a:gd name="T31" fmla="*/ 131 h 195"/>
                <a:gd name="T32" fmla="*/ 718 w 718"/>
                <a:gd name="T33" fmla="*/ 143 h 195"/>
                <a:gd name="T34" fmla="*/ 715 w 718"/>
                <a:gd name="T35" fmla="*/ 154 h 195"/>
                <a:gd name="T36" fmla="*/ 708 w 718"/>
                <a:gd name="T37" fmla="*/ 163 h 195"/>
                <a:gd name="T38" fmla="*/ 695 w 718"/>
                <a:gd name="T39" fmla="*/ 168 h 195"/>
                <a:gd name="T40" fmla="*/ 590 w 718"/>
                <a:gd name="T41" fmla="*/ 184 h 195"/>
                <a:gd name="T42" fmla="*/ 483 w 718"/>
                <a:gd name="T43" fmla="*/ 194 h 195"/>
                <a:gd name="T44" fmla="*/ 378 w 718"/>
                <a:gd name="T45" fmla="*/ 195 h 195"/>
                <a:gd name="T46" fmla="*/ 271 w 718"/>
                <a:gd name="T47" fmla="*/ 191 h 195"/>
                <a:gd name="T48" fmla="*/ 164 w 718"/>
                <a:gd name="T49" fmla="*/ 183 h 195"/>
                <a:gd name="T50" fmla="*/ 144 w 718"/>
                <a:gd name="T51" fmla="*/ 180 h 195"/>
                <a:gd name="T52" fmla="*/ 124 w 718"/>
                <a:gd name="T53" fmla="*/ 178 h 195"/>
                <a:gd name="T54" fmla="*/ 102 w 718"/>
                <a:gd name="T55" fmla="*/ 174 h 195"/>
                <a:gd name="T56" fmla="*/ 80 w 718"/>
                <a:gd name="T57" fmla="*/ 168 h 195"/>
                <a:gd name="T58" fmla="*/ 59 w 718"/>
                <a:gd name="T59" fmla="*/ 161 h 195"/>
                <a:gd name="T60" fmla="*/ 40 w 718"/>
                <a:gd name="T61" fmla="*/ 151 h 195"/>
                <a:gd name="T62" fmla="*/ 24 w 718"/>
                <a:gd name="T63" fmla="*/ 139 h 195"/>
                <a:gd name="T64" fmla="*/ 12 w 718"/>
                <a:gd name="T65" fmla="*/ 122 h 195"/>
                <a:gd name="T66" fmla="*/ 4 w 718"/>
                <a:gd name="T67" fmla="*/ 103 h 195"/>
                <a:gd name="T68" fmla="*/ 0 w 718"/>
                <a:gd name="T69" fmla="*/ 81 h 195"/>
                <a:gd name="T70" fmla="*/ 1 w 718"/>
                <a:gd name="T71" fmla="*/ 63 h 195"/>
                <a:gd name="T72" fmla="*/ 7 w 718"/>
                <a:gd name="T73" fmla="*/ 47 h 195"/>
                <a:gd name="T74" fmla="*/ 17 w 718"/>
                <a:gd name="T75" fmla="*/ 34 h 195"/>
                <a:gd name="T76" fmla="*/ 30 w 718"/>
                <a:gd name="T77" fmla="*/ 23 h 195"/>
                <a:gd name="T78" fmla="*/ 45 w 718"/>
                <a:gd name="T79" fmla="*/ 15 h 195"/>
                <a:gd name="T80" fmla="*/ 62 w 718"/>
                <a:gd name="T81" fmla="*/ 9 h 195"/>
                <a:gd name="T82" fmla="*/ 80 w 718"/>
                <a:gd name="T83" fmla="*/ 4 h 195"/>
                <a:gd name="T84" fmla="*/ 98 w 718"/>
                <a:gd name="T85" fmla="*/ 1 h 195"/>
                <a:gd name="T86" fmla="*/ 116 w 718"/>
                <a:gd name="T8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8" h="195">
                  <a:moveTo>
                    <a:pt x="116" y="0"/>
                  </a:moveTo>
                  <a:lnTo>
                    <a:pt x="133" y="3"/>
                  </a:lnTo>
                  <a:lnTo>
                    <a:pt x="147" y="7"/>
                  </a:lnTo>
                  <a:lnTo>
                    <a:pt x="157" y="15"/>
                  </a:lnTo>
                  <a:lnTo>
                    <a:pt x="167" y="24"/>
                  </a:lnTo>
                  <a:lnTo>
                    <a:pt x="176" y="27"/>
                  </a:lnTo>
                  <a:lnTo>
                    <a:pt x="184" y="28"/>
                  </a:lnTo>
                  <a:lnTo>
                    <a:pt x="276" y="41"/>
                  </a:lnTo>
                  <a:lnTo>
                    <a:pt x="368" y="51"/>
                  </a:lnTo>
                  <a:lnTo>
                    <a:pt x="452" y="62"/>
                  </a:lnTo>
                  <a:lnTo>
                    <a:pt x="533" y="75"/>
                  </a:lnTo>
                  <a:lnTo>
                    <a:pt x="614" y="90"/>
                  </a:lnTo>
                  <a:lnTo>
                    <a:pt x="695" y="107"/>
                  </a:lnTo>
                  <a:lnTo>
                    <a:pt x="708" y="111"/>
                  </a:lnTo>
                  <a:lnTo>
                    <a:pt x="715" y="120"/>
                  </a:lnTo>
                  <a:lnTo>
                    <a:pt x="718" y="131"/>
                  </a:lnTo>
                  <a:lnTo>
                    <a:pt x="718" y="143"/>
                  </a:lnTo>
                  <a:lnTo>
                    <a:pt x="715" y="154"/>
                  </a:lnTo>
                  <a:lnTo>
                    <a:pt x="708" y="163"/>
                  </a:lnTo>
                  <a:lnTo>
                    <a:pt x="695" y="168"/>
                  </a:lnTo>
                  <a:lnTo>
                    <a:pt x="590" y="184"/>
                  </a:lnTo>
                  <a:lnTo>
                    <a:pt x="483" y="194"/>
                  </a:lnTo>
                  <a:lnTo>
                    <a:pt x="378" y="195"/>
                  </a:lnTo>
                  <a:lnTo>
                    <a:pt x="271" y="191"/>
                  </a:lnTo>
                  <a:lnTo>
                    <a:pt x="164" y="183"/>
                  </a:lnTo>
                  <a:lnTo>
                    <a:pt x="144" y="180"/>
                  </a:lnTo>
                  <a:lnTo>
                    <a:pt x="124" y="178"/>
                  </a:lnTo>
                  <a:lnTo>
                    <a:pt x="102" y="174"/>
                  </a:lnTo>
                  <a:lnTo>
                    <a:pt x="80" y="168"/>
                  </a:lnTo>
                  <a:lnTo>
                    <a:pt x="59" y="161"/>
                  </a:lnTo>
                  <a:lnTo>
                    <a:pt x="40" y="151"/>
                  </a:lnTo>
                  <a:lnTo>
                    <a:pt x="24" y="139"/>
                  </a:lnTo>
                  <a:lnTo>
                    <a:pt x="12" y="122"/>
                  </a:lnTo>
                  <a:lnTo>
                    <a:pt x="4" y="103"/>
                  </a:lnTo>
                  <a:lnTo>
                    <a:pt x="0" y="81"/>
                  </a:lnTo>
                  <a:lnTo>
                    <a:pt x="1" y="63"/>
                  </a:lnTo>
                  <a:lnTo>
                    <a:pt x="7" y="47"/>
                  </a:lnTo>
                  <a:lnTo>
                    <a:pt x="17" y="34"/>
                  </a:lnTo>
                  <a:lnTo>
                    <a:pt x="30" y="23"/>
                  </a:lnTo>
                  <a:lnTo>
                    <a:pt x="45" y="15"/>
                  </a:lnTo>
                  <a:lnTo>
                    <a:pt x="62" y="9"/>
                  </a:lnTo>
                  <a:lnTo>
                    <a:pt x="80" y="4"/>
                  </a:lnTo>
                  <a:lnTo>
                    <a:pt x="98" y="1"/>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8">
              <a:extLst>
                <a:ext uri="{FF2B5EF4-FFF2-40B4-BE49-F238E27FC236}">
                  <a16:creationId xmlns:a16="http://schemas.microsoft.com/office/drawing/2014/main" id="{6D58BE9E-12E1-782B-4C05-6EF48377A3C2}"/>
                </a:ext>
              </a:extLst>
            </p:cNvPr>
            <p:cNvSpPr>
              <a:spLocks/>
            </p:cNvSpPr>
            <p:nvPr/>
          </p:nvSpPr>
          <p:spPr bwMode="auto">
            <a:xfrm>
              <a:off x="2560" y="1676"/>
              <a:ext cx="310" cy="158"/>
            </a:xfrm>
            <a:custGeom>
              <a:avLst/>
              <a:gdLst>
                <a:gd name="T0" fmla="*/ 567 w 622"/>
                <a:gd name="T1" fmla="*/ 0 h 317"/>
                <a:gd name="T2" fmla="*/ 584 w 622"/>
                <a:gd name="T3" fmla="*/ 2 h 317"/>
                <a:gd name="T4" fmla="*/ 599 w 622"/>
                <a:gd name="T5" fmla="*/ 10 h 317"/>
                <a:gd name="T6" fmla="*/ 609 w 622"/>
                <a:gd name="T7" fmla="*/ 22 h 317"/>
                <a:gd name="T8" fmla="*/ 618 w 622"/>
                <a:gd name="T9" fmla="*/ 36 h 317"/>
                <a:gd name="T10" fmla="*/ 622 w 622"/>
                <a:gd name="T11" fmla="*/ 53 h 317"/>
                <a:gd name="T12" fmla="*/ 622 w 622"/>
                <a:gd name="T13" fmla="*/ 70 h 317"/>
                <a:gd name="T14" fmla="*/ 618 w 622"/>
                <a:gd name="T15" fmla="*/ 87 h 317"/>
                <a:gd name="T16" fmla="*/ 608 w 622"/>
                <a:gd name="T17" fmla="*/ 102 h 317"/>
                <a:gd name="T18" fmla="*/ 595 w 622"/>
                <a:gd name="T19" fmla="*/ 115 h 317"/>
                <a:gd name="T20" fmla="*/ 536 w 622"/>
                <a:gd name="T21" fmla="*/ 151 h 317"/>
                <a:gd name="T22" fmla="*/ 474 w 622"/>
                <a:gd name="T23" fmla="*/ 184 h 317"/>
                <a:gd name="T24" fmla="*/ 411 w 622"/>
                <a:gd name="T25" fmla="*/ 213 h 317"/>
                <a:gd name="T26" fmla="*/ 347 w 622"/>
                <a:gd name="T27" fmla="*/ 241 h 317"/>
                <a:gd name="T28" fmla="*/ 281 w 622"/>
                <a:gd name="T29" fmla="*/ 266 h 317"/>
                <a:gd name="T30" fmla="*/ 256 w 622"/>
                <a:gd name="T31" fmla="*/ 277 h 317"/>
                <a:gd name="T32" fmla="*/ 228 w 622"/>
                <a:gd name="T33" fmla="*/ 288 h 317"/>
                <a:gd name="T34" fmla="*/ 200 w 622"/>
                <a:gd name="T35" fmla="*/ 299 h 317"/>
                <a:gd name="T36" fmla="*/ 171 w 622"/>
                <a:gd name="T37" fmla="*/ 307 h 317"/>
                <a:gd name="T38" fmla="*/ 142 w 622"/>
                <a:gd name="T39" fmla="*/ 315 h 317"/>
                <a:gd name="T40" fmla="*/ 113 w 622"/>
                <a:gd name="T41" fmla="*/ 317 h 317"/>
                <a:gd name="T42" fmla="*/ 85 w 622"/>
                <a:gd name="T43" fmla="*/ 317 h 317"/>
                <a:gd name="T44" fmla="*/ 57 w 622"/>
                <a:gd name="T45" fmla="*/ 310 h 317"/>
                <a:gd name="T46" fmla="*/ 32 w 622"/>
                <a:gd name="T47" fmla="*/ 298 h 317"/>
                <a:gd name="T48" fmla="*/ 15 w 622"/>
                <a:gd name="T49" fmla="*/ 283 h 317"/>
                <a:gd name="T50" fmla="*/ 4 w 622"/>
                <a:gd name="T51" fmla="*/ 267 h 317"/>
                <a:gd name="T52" fmla="*/ 0 w 622"/>
                <a:gd name="T53" fmla="*/ 249 h 317"/>
                <a:gd name="T54" fmla="*/ 0 w 622"/>
                <a:gd name="T55" fmla="*/ 231 h 317"/>
                <a:gd name="T56" fmla="*/ 6 w 622"/>
                <a:gd name="T57" fmla="*/ 214 h 317"/>
                <a:gd name="T58" fmla="*/ 16 w 622"/>
                <a:gd name="T59" fmla="*/ 197 h 317"/>
                <a:gd name="T60" fmla="*/ 32 w 622"/>
                <a:gd name="T61" fmla="*/ 183 h 317"/>
                <a:gd name="T62" fmla="*/ 56 w 622"/>
                <a:gd name="T63" fmla="*/ 167 h 317"/>
                <a:gd name="T64" fmla="*/ 84 w 622"/>
                <a:gd name="T65" fmla="*/ 155 h 317"/>
                <a:gd name="T66" fmla="*/ 114 w 622"/>
                <a:gd name="T67" fmla="*/ 145 h 317"/>
                <a:gd name="T68" fmla="*/ 144 w 622"/>
                <a:gd name="T69" fmla="*/ 138 h 317"/>
                <a:gd name="T70" fmla="*/ 177 w 622"/>
                <a:gd name="T71" fmla="*/ 131 h 317"/>
                <a:gd name="T72" fmla="*/ 208 w 622"/>
                <a:gd name="T73" fmla="*/ 125 h 317"/>
                <a:gd name="T74" fmla="*/ 239 w 622"/>
                <a:gd name="T75" fmla="*/ 117 h 317"/>
                <a:gd name="T76" fmla="*/ 267 w 622"/>
                <a:gd name="T77" fmla="*/ 109 h 317"/>
                <a:gd name="T78" fmla="*/ 361 w 622"/>
                <a:gd name="T79" fmla="*/ 75 h 317"/>
                <a:gd name="T80" fmla="*/ 454 w 622"/>
                <a:gd name="T81" fmla="*/ 38 h 317"/>
                <a:gd name="T82" fmla="*/ 548 w 622"/>
                <a:gd name="T83" fmla="*/ 4 h 317"/>
                <a:gd name="T84" fmla="*/ 567 w 622"/>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2" h="317">
                  <a:moveTo>
                    <a:pt x="567" y="0"/>
                  </a:moveTo>
                  <a:lnTo>
                    <a:pt x="584" y="2"/>
                  </a:lnTo>
                  <a:lnTo>
                    <a:pt x="599" y="10"/>
                  </a:lnTo>
                  <a:lnTo>
                    <a:pt x="609" y="22"/>
                  </a:lnTo>
                  <a:lnTo>
                    <a:pt x="618" y="36"/>
                  </a:lnTo>
                  <a:lnTo>
                    <a:pt x="622" y="53"/>
                  </a:lnTo>
                  <a:lnTo>
                    <a:pt x="622" y="70"/>
                  </a:lnTo>
                  <a:lnTo>
                    <a:pt x="618" y="87"/>
                  </a:lnTo>
                  <a:lnTo>
                    <a:pt x="608" y="102"/>
                  </a:lnTo>
                  <a:lnTo>
                    <a:pt x="595" y="115"/>
                  </a:lnTo>
                  <a:lnTo>
                    <a:pt x="536" y="151"/>
                  </a:lnTo>
                  <a:lnTo>
                    <a:pt x="474" y="184"/>
                  </a:lnTo>
                  <a:lnTo>
                    <a:pt x="411" y="213"/>
                  </a:lnTo>
                  <a:lnTo>
                    <a:pt x="347" y="241"/>
                  </a:lnTo>
                  <a:lnTo>
                    <a:pt x="281" y="266"/>
                  </a:lnTo>
                  <a:lnTo>
                    <a:pt x="256" y="277"/>
                  </a:lnTo>
                  <a:lnTo>
                    <a:pt x="228" y="288"/>
                  </a:lnTo>
                  <a:lnTo>
                    <a:pt x="200" y="299"/>
                  </a:lnTo>
                  <a:lnTo>
                    <a:pt x="171" y="307"/>
                  </a:lnTo>
                  <a:lnTo>
                    <a:pt x="142" y="315"/>
                  </a:lnTo>
                  <a:lnTo>
                    <a:pt x="113" y="317"/>
                  </a:lnTo>
                  <a:lnTo>
                    <a:pt x="85" y="317"/>
                  </a:lnTo>
                  <a:lnTo>
                    <a:pt x="57" y="310"/>
                  </a:lnTo>
                  <a:lnTo>
                    <a:pt x="32" y="298"/>
                  </a:lnTo>
                  <a:lnTo>
                    <a:pt x="15" y="283"/>
                  </a:lnTo>
                  <a:lnTo>
                    <a:pt x="4" y="267"/>
                  </a:lnTo>
                  <a:lnTo>
                    <a:pt x="0" y="249"/>
                  </a:lnTo>
                  <a:lnTo>
                    <a:pt x="0" y="231"/>
                  </a:lnTo>
                  <a:lnTo>
                    <a:pt x="6" y="214"/>
                  </a:lnTo>
                  <a:lnTo>
                    <a:pt x="16" y="197"/>
                  </a:lnTo>
                  <a:lnTo>
                    <a:pt x="32" y="183"/>
                  </a:lnTo>
                  <a:lnTo>
                    <a:pt x="56" y="167"/>
                  </a:lnTo>
                  <a:lnTo>
                    <a:pt x="84" y="155"/>
                  </a:lnTo>
                  <a:lnTo>
                    <a:pt x="114" y="145"/>
                  </a:lnTo>
                  <a:lnTo>
                    <a:pt x="144" y="138"/>
                  </a:lnTo>
                  <a:lnTo>
                    <a:pt x="177" y="131"/>
                  </a:lnTo>
                  <a:lnTo>
                    <a:pt x="208" y="125"/>
                  </a:lnTo>
                  <a:lnTo>
                    <a:pt x="239" y="117"/>
                  </a:lnTo>
                  <a:lnTo>
                    <a:pt x="267" y="109"/>
                  </a:lnTo>
                  <a:lnTo>
                    <a:pt x="361" y="75"/>
                  </a:lnTo>
                  <a:lnTo>
                    <a:pt x="454" y="38"/>
                  </a:lnTo>
                  <a:lnTo>
                    <a:pt x="548" y="4"/>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9">
            <a:extLst>
              <a:ext uri="{FF2B5EF4-FFF2-40B4-BE49-F238E27FC236}">
                <a16:creationId xmlns:a16="http://schemas.microsoft.com/office/drawing/2014/main" id="{7A100125-A718-9C1A-88D3-3F56480F0519}"/>
              </a:ext>
            </a:extLst>
          </p:cNvPr>
          <p:cNvGrpSpPr>
            <a:grpSpLocks noChangeAspect="1"/>
          </p:cNvGrpSpPr>
          <p:nvPr/>
        </p:nvGrpSpPr>
        <p:grpSpPr bwMode="auto">
          <a:xfrm rot="10800000">
            <a:off x="9217085" y="2847956"/>
            <a:ext cx="332707" cy="323886"/>
            <a:chOff x="2462" y="813"/>
            <a:chExt cx="1999" cy="1946"/>
          </a:xfrm>
          <a:solidFill>
            <a:srgbClr val="FFC000"/>
          </a:solidFill>
          <a:effectLst/>
        </p:grpSpPr>
        <p:sp>
          <p:nvSpPr>
            <p:cNvPr id="16" name="Freeform 21">
              <a:extLst>
                <a:ext uri="{FF2B5EF4-FFF2-40B4-BE49-F238E27FC236}">
                  <a16:creationId xmlns:a16="http://schemas.microsoft.com/office/drawing/2014/main" id="{10A54221-4FA3-38FF-D562-1225A556443F}"/>
                </a:ext>
              </a:extLst>
            </p:cNvPr>
            <p:cNvSpPr>
              <a:spLocks noEditPoints="1"/>
            </p:cNvSpPr>
            <p:nvPr/>
          </p:nvSpPr>
          <p:spPr bwMode="auto">
            <a:xfrm>
              <a:off x="2962" y="955"/>
              <a:ext cx="1110" cy="1804"/>
            </a:xfrm>
            <a:custGeom>
              <a:avLst/>
              <a:gdLst>
                <a:gd name="T0" fmla="*/ 536 w 2219"/>
                <a:gd name="T1" fmla="*/ 3246 h 3607"/>
                <a:gd name="T2" fmla="*/ 940 w 2219"/>
                <a:gd name="T3" fmla="*/ 3442 h 3607"/>
                <a:gd name="T4" fmla="*/ 1467 w 2219"/>
                <a:gd name="T5" fmla="*/ 3433 h 3607"/>
                <a:gd name="T6" fmla="*/ 1634 w 2219"/>
                <a:gd name="T7" fmla="*/ 3195 h 3607"/>
                <a:gd name="T8" fmla="*/ 1336 w 2219"/>
                <a:gd name="T9" fmla="*/ 3186 h 3607"/>
                <a:gd name="T10" fmla="*/ 752 w 2219"/>
                <a:gd name="T11" fmla="*/ 3121 h 3607"/>
                <a:gd name="T12" fmla="*/ 628 w 2219"/>
                <a:gd name="T13" fmla="*/ 2884 h 3607"/>
                <a:gd name="T14" fmla="*/ 925 w 2219"/>
                <a:gd name="T15" fmla="*/ 3032 h 3607"/>
                <a:gd name="T16" fmla="*/ 1355 w 2219"/>
                <a:gd name="T17" fmla="*/ 3044 h 3607"/>
                <a:gd name="T18" fmla="*/ 1558 w 2219"/>
                <a:gd name="T19" fmla="*/ 2803 h 3607"/>
                <a:gd name="T20" fmla="*/ 992 w 2219"/>
                <a:gd name="T21" fmla="*/ 2755 h 3607"/>
                <a:gd name="T22" fmla="*/ 774 w 2219"/>
                <a:gd name="T23" fmla="*/ 2298 h 3607"/>
                <a:gd name="T24" fmla="*/ 628 w 2219"/>
                <a:gd name="T25" fmla="*/ 2427 h 3607"/>
                <a:gd name="T26" fmla="*/ 947 w 2219"/>
                <a:gd name="T27" fmla="*/ 2607 h 3607"/>
                <a:gd name="T28" fmla="*/ 1535 w 2219"/>
                <a:gd name="T29" fmla="*/ 2629 h 3607"/>
                <a:gd name="T30" fmla="*/ 1615 w 2219"/>
                <a:gd name="T31" fmla="*/ 2497 h 3607"/>
                <a:gd name="T32" fmla="*/ 1153 w 2219"/>
                <a:gd name="T33" fmla="*/ 2428 h 3607"/>
                <a:gd name="T34" fmla="*/ 798 w 2219"/>
                <a:gd name="T35" fmla="*/ 2375 h 3607"/>
                <a:gd name="T36" fmla="*/ 856 w 2219"/>
                <a:gd name="T37" fmla="*/ 1955 h 3607"/>
                <a:gd name="T38" fmla="*/ 217 w 2219"/>
                <a:gd name="T39" fmla="*/ 1287 h 3607"/>
                <a:gd name="T40" fmla="*/ 890 w 2219"/>
                <a:gd name="T41" fmla="*/ 1005 h 3607"/>
                <a:gd name="T42" fmla="*/ 897 w 2219"/>
                <a:gd name="T43" fmla="*/ 1007 h 3607"/>
                <a:gd name="T44" fmla="*/ 768 w 2219"/>
                <a:gd name="T45" fmla="*/ 1437 h 3607"/>
                <a:gd name="T46" fmla="*/ 987 w 2219"/>
                <a:gd name="T47" fmla="*/ 2005 h 3607"/>
                <a:gd name="T48" fmla="*/ 1140 w 2219"/>
                <a:gd name="T49" fmla="*/ 2280 h 3607"/>
                <a:gd name="T50" fmla="*/ 1014 w 2219"/>
                <a:gd name="T51" fmla="*/ 1848 h 3607"/>
                <a:gd name="T52" fmla="*/ 933 w 2219"/>
                <a:gd name="T53" fmla="*/ 1611 h 3607"/>
                <a:gd name="T54" fmla="*/ 711 w 2219"/>
                <a:gd name="T55" fmla="*/ 1213 h 3607"/>
                <a:gd name="T56" fmla="*/ 1422 w 2219"/>
                <a:gd name="T57" fmla="*/ 919 h 3607"/>
                <a:gd name="T58" fmla="*/ 1262 w 2219"/>
                <a:gd name="T59" fmla="*/ 1471 h 3607"/>
                <a:gd name="T60" fmla="*/ 1260 w 2219"/>
                <a:gd name="T61" fmla="*/ 2073 h 3607"/>
                <a:gd name="T62" fmla="*/ 1232 w 2219"/>
                <a:gd name="T63" fmla="*/ 2279 h 3607"/>
                <a:gd name="T64" fmla="*/ 1535 w 2219"/>
                <a:gd name="T65" fmla="*/ 1389 h 3607"/>
                <a:gd name="T66" fmla="*/ 1575 w 2219"/>
                <a:gd name="T67" fmla="*/ 785 h 3607"/>
                <a:gd name="T68" fmla="*/ 1956 w 2219"/>
                <a:gd name="T69" fmla="*/ 521 h 3607"/>
                <a:gd name="T70" fmla="*/ 1325 w 2219"/>
                <a:gd name="T71" fmla="*/ 143 h 3607"/>
                <a:gd name="T72" fmla="*/ 1491 w 2219"/>
                <a:gd name="T73" fmla="*/ 201 h 3607"/>
                <a:gd name="T74" fmla="*/ 1438 w 2219"/>
                <a:gd name="T75" fmla="*/ 18 h 3607"/>
                <a:gd name="T76" fmla="*/ 2001 w 2219"/>
                <a:gd name="T77" fmla="*/ 288 h 3607"/>
                <a:gd name="T78" fmla="*/ 2219 w 2219"/>
                <a:gd name="T79" fmla="*/ 907 h 3607"/>
                <a:gd name="T80" fmla="*/ 1984 w 2219"/>
                <a:gd name="T81" fmla="*/ 1492 h 3607"/>
                <a:gd name="T82" fmla="*/ 1701 w 2219"/>
                <a:gd name="T83" fmla="*/ 1928 h 3607"/>
                <a:gd name="T84" fmla="*/ 1651 w 2219"/>
                <a:gd name="T85" fmla="*/ 2277 h 3607"/>
                <a:gd name="T86" fmla="*/ 1767 w 2219"/>
                <a:gd name="T87" fmla="*/ 2467 h 3607"/>
                <a:gd name="T88" fmla="*/ 1702 w 2219"/>
                <a:gd name="T89" fmla="*/ 2718 h 3607"/>
                <a:gd name="T90" fmla="*/ 1716 w 2219"/>
                <a:gd name="T91" fmla="*/ 3032 h 3607"/>
                <a:gd name="T92" fmla="*/ 1754 w 2219"/>
                <a:gd name="T93" fmla="*/ 3396 h 3607"/>
                <a:gd name="T94" fmla="*/ 1296 w 2219"/>
                <a:gd name="T95" fmla="*/ 3606 h 3607"/>
                <a:gd name="T96" fmla="*/ 774 w 2219"/>
                <a:gd name="T97" fmla="*/ 3553 h 3607"/>
                <a:gd name="T98" fmla="*/ 401 w 2219"/>
                <a:gd name="T99" fmla="*/ 3313 h 3607"/>
                <a:gd name="T100" fmla="*/ 509 w 2219"/>
                <a:gd name="T101" fmla="*/ 3057 h 3607"/>
                <a:gd name="T102" fmla="*/ 453 w 2219"/>
                <a:gd name="T103" fmla="*/ 2816 h 3607"/>
                <a:gd name="T104" fmla="*/ 433 w 2219"/>
                <a:gd name="T105" fmla="*/ 2545 h 3607"/>
                <a:gd name="T106" fmla="*/ 516 w 2219"/>
                <a:gd name="T107" fmla="*/ 2371 h 3607"/>
                <a:gd name="T108" fmla="*/ 618 w 2219"/>
                <a:gd name="T109" fmla="*/ 2181 h 3607"/>
                <a:gd name="T110" fmla="*/ 391 w 2219"/>
                <a:gd name="T111" fmla="*/ 1685 h 3607"/>
                <a:gd name="T112" fmla="*/ 57 w 2219"/>
                <a:gd name="T113" fmla="*/ 1273 h 3607"/>
                <a:gd name="T114" fmla="*/ 100 w 2219"/>
                <a:gd name="T115" fmla="*/ 583 h 3607"/>
                <a:gd name="T116" fmla="*/ 643 w 2219"/>
                <a:gd name="T117" fmla="*/ 108 h 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9" h="3607">
                  <a:moveTo>
                    <a:pt x="641" y="3068"/>
                  </a:moveTo>
                  <a:lnTo>
                    <a:pt x="622" y="3085"/>
                  </a:lnTo>
                  <a:lnTo>
                    <a:pt x="605" y="3103"/>
                  </a:lnTo>
                  <a:lnTo>
                    <a:pt x="589" y="3122"/>
                  </a:lnTo>
                  <a:lnTo>
                    <a:pt x="574" y="3143"/>
                  </a:lnTo>
                  <a:lnTo>
                    <a:pt x="559" y="3163"/>
                  </a:lnTo>
                  <a:lnTo>
                    <a:pt x="549" y="3184"/>
                  </a:lnTo>
                  <a:lnTo>
                    <a:pt x="541" y="3205"/>
                  </a:lnTo>
                  <a:lnTo>
                    <a:pt x="536" y="3225"/>
                  </a:lnTo>
                  <a:lnTo>
                    <a:pt x="536" y="3246"/>
                  </a:lnTo>
                  <a:lnTo>
                    <a:pt x="540" y="3265"/>
                  </a:lnTo>
                  <a:lnTo>
                    <a:pt x="551" y="3284"/>
                  </a:lnTo>
                  <a:lnTo>
                    <a:pt x="567" y="3303"/>
                  </a:lnTo>
                  <a:lnTo>
                    <a:pt x="589" y="3319"/>
                  </a:lnTo>
                  <a:lnTo>
                    <a:pt x="642" y="3350"/>
                  </a:lnTo>
                  <a:lnTo>
                    <a:pt x="698" y="3376"/>
                  </a:lnTo>
                  <a:lnTo>
                    <a:pt x="757" y="3398"/>
                  </a:lnTo>
                  <a:lnTo>
                    <a:pt x="817" y="3416"/>
                  </a:lnTo>
                  <a:lnTo>
                    <a:pt x="878" y="3431"/>
                  </a:lnTo>
                  <a:lnTo>
                    <a:pt x="940" y="3442"/>
                  </a:lnTo>
                  <a:lnTo>
                    <a:pt x="1002" y="3450"/>
                  </a:lnTo>
                  <a:lnTo>
                    <a:pt x="1062" y="3456"/>
                  </a:lnTo>
                  <a:lnTo>
                    <a:pt x="1111" y="3460"/>
                  </a:lnTo>
                  <a:lnTo>
                    <a:pt x="1160" y="3463"/>
                  </a:lnTo>
                  <a:lnTo>
                    <a:pt x="1212" y="3465"/>
                  </a:lnTo>
                  <a:lnTo>
                    <a:pt x="1263" y="3463"/>
                  </a:lnTo>
                  <a:lnTo>
                    <a:pt x="1315" y="3461"/>
                  </a:lnTo>
                  <a:lnTo>
                    <a:pt x="1368" y="3456"/>
                  </a:lnTo>
                  <a:lnTo>
                    <a:pt x="1417" y="3446"/>
                  </a:lnTo>
                  <a:lnTo>
                    <a:pt x="1467" y="3433"/>
                  </a:lnTo>
                  <a:lnTo>
                    <a:pt x="1513" y="3416"/>
                  </a:lnTo>
                  <a:lnTo>
                    <a:pt x="1557" y="3394"/>
                  </a:lnTo>
                  <a:lnTo>
                    <a:pt x="1587" y="3373"/>
                  </a:lnTo>
                  <a:lnTo>
                    <a:pt x="1610" y="3351"/>
                  </a:lnTo>
                  <a:lnTo>
                    <a:pt x="1627" y="3327"/>
                  </a:lnTo>
                  <a:lnTo>
                    <a:pt x="1638" y="3303"/>
                  </a:lnTo>
                  <a:lnTo>
                    <a:pt x="1644" y="3277"/>
                  </a:lnTo>
                  <a:lnTo>
                    <a:pt x="1644" y="3251"/>
                  </a:lnTo>
                  <a:lnTo>
                    <a:pt x="1641" y="3223"/>
                  </a:lnTo>
                  <a:lnTo>
                    <a:pt x="1634" y="3195"/>
                  </a:lnTo>
                  <a:lnTo>
                    <a:pt x="1624" y="3167"/>
                  </a:lnTo>
                  <a:lnTo>
                    <a:pt x="1612" y="3139"/>
                  </a:lnTo>
                  <a:lnTo>
                    <a:pt x="1598" y="3111"/>
                  </a:lnTo>
                  <a:lnTo>
                    <a:pt x="1582" y="3084"/>
                  </a:lnTo>
                  <a:lnTo>
                    <a:pt x="1567" y="3096"/>
                  </a:lnTo>
                  <a:lnTo>
                    <a:pt x="1550" y="3107"/>
                  </a:lnTo>
                  <a:lnTo>
                    <a:pt x="1501" y="3134"/>
                  </a:lnTo>
                  <a:lnTo>
                    <a:pt x="1447" y="3157"/>
                  </a:lnTo>
                  <a:lnTo>
                    <a:pt x="1392" y="3174"/>
                  </a:lnTo>
                  <a:lnTo>
                    <a:pt x="1336" y="3186"/>
                  </a:lnTo>
                  <a:lnTo>
                    <a:pt x="1278" y="3195"/>
                  </a:lnTo>
                  <a:lnTo>
                    <a:pt x="1220" y="3199"/>
                  </a:lnTo>
                  <a:lnTo>
                    <a:pt x="1160" y="3199"/>
                  </a:lnTo>
                  <a:lnTo>
                    <a:pt x="1102" y="3196"/>
                  </a:lnTo>
                  <a:lnTo>
                    <a:pt x="1045" y="3190"/>
                  </a:lnTo>
                  <a:lnTo>
                    <a:pt x="988" y="3182"/>
                  </a:lnTo>
                  <a:lnTo>
                    <a:pt x="930" y="3172"/>
                  </a:lnTo>
                  <a:lnTo>
                    <a:pt x="871" y="3157"/>
                  </a:lnTo>
                  <a:lnTo>
                    <a:pt x="811" y="3140"/>
                  </a:lnTo>
                  <a:lnTo>
                    <a:pt x="752" y="3121"/>
                  </a:lnTo>
                  <a:lnTo>
                    <a:pt x="695" y="3097"/>
                  </a:lnTo>
                  <a:lnTo>
                    <a:pt x="641" y="3068"/>
                  </a:lnTo>
                  <a:close/>
                  <a:moveTo>
                    <a:pt x="631" y="2678"/>
                  </a:moveTo>
                  <a:lnTo>
                    <a:pt x="613" y="2713"/>
                  </a:lnTo>
                  <a:lnTo>
                    <a:pt x="601" y="2747"/>
                  </a:lnTo>
                  <a:lnTo>
                    <a:pt x="596" y="2779"/>
                  </a:lnTo>
                  <a:lnTo>
                    <a:pt x="596" y="2808"/>
                  </a:lnTo>
                  <a:lnTo>
                    <a:pt x="602" y="2834"/>
                  </a:lnTo>
                  <a:lnTo>
                    <a:pt x="613" y="2860"/>
                  </a:lnTo>
                  <a:lnTo>
                    <a:pt x="628" y="2884"/>
                  </a:lnTo>
                  <a:lnTo>
                    <a:pt x="647" y="2906"/>
                  </a:lnTo>
                  <a:lnTo>
                    <a:pt x="670" y="2926"/>
                  </a:lnTo>
                  <a:lnTo>
                    <a:pt x="696" y="2944"/>
                  </a:lnTo>
                  <a:lnTo>
                    <a:pt x="724" y="2961"/>
                  </a:lnTo>
                  <a:lnTo>
                    <a:pt x="756" y="2976"/>
                  </a:lnTo>
                  <a:lnTo>
                    <a:pt x="787" y="2990"/>
                  </a:lnTo>
                  <a:lnTo>
                    <a:pt x="821" y="3003"/>
                  </a:lnTo>
                  <a:lnTo>
                    <a:pt x="856" y="3013"/>
                  </a:lnTo>
                  <a:lnTo>
                    <a:pt x="891" y="3023"/>
                  </a:lnTo>
                  <a:lnTo>
                    <a:pt x="925" y="3032"/>
                  </a:lnTo>
                  <a:lnTo>
                    <a:pt x="960" y="3039"/>
                  </a:lnTo>
                  <a:lnTo>
                    <a:pt x="993" y="3045"/>
                  </a:lnTo>
                  <a:lnTo>
                    <a:pt x="1025" y="3050"/>
                  </a:lnTo>
                  <a:lnTo>
                    <a:pt x="1069" y="3056"/>
                  </a:lnTo>
                  <a:lnTo>
                    <a:pt x="1117" y="3059"/>
                  </a:lnTo>
                  <a:lnTo>
                    <a:pt x="1164" y="3062"/>
                  </a:lnTo>
                  <a:lnTo>
                    <a:pt x="1214" y="3062"/>
                  </a:lnTo>
                  <a:lnTo>
                    <a:pt x="1262" y="3059"/>
                  </a:lnTo>
                  <a:lnTo>
                    <a:pt x="1309" y="3053"/>
                  </a:lnTo>
                  <a:lnTo>
                    <a:pt x="1355" y="3044"/>
                  </a:lnTo>
                  <a:lnTo>
                    <a:pt x="1400" y="3029"/>
                  </a:lnTo>
                  <a:lnTo>
                    <a:pt x="1443" y="3010"/>
                  </a:lnTo>
                  <a:lnTo>
                    <a:pt x="1477" y="2989"/>
                  </a:lnTo>
                  <a:lnTo>
                    <a:pt x="1503" y="2966"/>
                  </a:lnTo>
                  <a:lnTo>
                    <a:pt x="1524" y="2942"/>
                  </a:lnTo>
                  <a:lnTo>
                    <a:pt x="1540" y="2917"/>
                  </a:lnTo>
                  <a:lnTo>
                    <a:pt x="1549" y="2890"/>
                  </a:lnTo>
                  <a:lnTo>
                    <a:pt x="1555" y="2862"/>
                  </a:lnTo>
                  <a:lnTo>
                    <a:pt x="1558" y="2833"/>
                  </a:lnTo>
                  <a:lnTo>
                    <a:pt x="1558" y="2803"/>
                  </a:lnTo>
                  <a:lnTo>
                    <a:pt x="1557" y="2770"/>
                  </a:lnTo>
                  <a:lnTo>
                    <a:pt x="1494" y="2781"/>
                  </a:lnTo>
                  <a:lnTo>
                    <a:pt x="1428" y="2787"/>
                  </a:lnTo>
                  <a:lnTo>
                    <a:pt x="1363" y="2788"/>
                  </a:lnTo>
                  <a:lnTo>
                    <a:pt x="1297" y="2787"/>
                  </a:lnTo>
                  <a:lnTo>
                    <a:pt x="1231" y="2782"/>
                  </a:lnTo>
                  <a:lnTo>
                    <a:pt x="1166" y="2776"/>
                  </a:lnTo>
                  <a:lnTo>
                    <a:pt x="1105" y="2769"/>
                  </a:lnTo>
                  <a:lnTo>
                    <a:pt x="1045" y="2762"/>
                  </a:lnTo>
                  <a:lnTo>
                    <a:pt x="992" y="2755"/>
                  </a:lnTo>
                  <a:lnTo>
                    <a:pt x="935" y="2747"/>
                  </a:lnTo>
                  <a:lnTo>
                    <a:pt x="876" y="2738"/>
                  </a:lnTo>
                  <a:lnTo>
                    <a:pt x="814" y="2727"/>
                  </a:lnTo>
                  <a:lnTo>
                    <a:pt x="751" y="2713"/>
                  </a:lnTo>
                  <a:lnTo>
                    <a:pt x="690" y="2698"/>
                  </a:lnTo>
                  <a:lnTo>
                    <a:pt x="631" y="2678"/>
                  </a:lnTo>
                  <a:close/>
                  <a:moveTo>
                    <a:pt x="753" y="2266"/>
                  </a:moveTo>
                  <a:lnTo>
                    <a:pt x="758" y="2273"/>
                  </a:lnTo>
                  <a:lnTo>
                    <a:pt x="763" y="2279"/>
                  </a:lnTo>
                  <a:lnTo>
                    <a:pt x="774" y="2298"/>
                  </a:lnTo>
                  <a:lnTo>
                    <a:pt x="778" y="2318"/>
                  </a:lnTo>
                  <a:lnTo>
                    <a:pt x="776" y="2336"/>
                  </a:lnTo>
                  <a:lnTo>
                    <a:pt x="770" y="2354"/>
                  </a:lnTo>
                  <a:lnTo>
                    <a:pt x="761" y="2369"/>
                  </a:lnTo>
                  <a:lnTo>
                    <a:pt x="747" y="2381"/>
                  </a:lnTo>
                  <a:lnTo>
                    <a:pt x="731" y="2389"/>
                  </a:lnTo>
                  <a:lnTo>
                    <a:pt x="715" y="2392"/>
                  </a:lnTo>
                  <a:lnTo>
                    <a:pt x="687" y="2403"/>
                  </a:lnTo>
                  <a:lnTo>
                    <a:pt x="658" y="2415"/>
                  </a:lnTo>
                  <a:lnTo>
                    <a:pt x="628" y="2427"/>
                  </a:lnTo>
                  <a:lnTo>
                    <a:pt x="601" y="2441"/>
                  </a:lnTo>
                  <a:lnTo>
                    <a:pt x="575" y="2458"/>
                  </a:lnTo>
                  <a:lnTo>
                    <a:pt x="553" y="2476"/>
                  </a:lnTo>
                  <a:lnTo>
                    <a:pt x="578" y="2494"/>
                  </a:lnTo>
                  <a:lnTo>
                    <a:pt x="603" y="2508"/>
                  </a:lnTo>
                  <a:lnTo>
                    <a:pt x="668" y="2536"/>
                  </a:lnTo>
                  <a:lnTo>
                    <a:pt x="736" y="2559"/>
                  </a:lnTo>
                  <a:lnTo>
                    <a:pt x="805" y="2578"/>
                  </a:lnTo>
                  <a:lnTo>
                    <a:pt x="877" y="2595"/>
                  </a:lnTo>
                  <a:lnTo>
                    <a:pt x="947" y="2607"/>
                  </a:lnTo>
                  <a:lnTo>
                    <a:pt x="1019" y="2618"/>
                  </a:lnTo>
                  <a:lnTo>
                    <a:pt x="1089" y="2626"/>
                  </a:lnTo>
                  <a:lnTo>
                    <a:pt x="1142" y="2632"/>
                  </a:lnTo>
                  <a:lnTo>
                    <a:pt x="1198" y="2638"/>
                  </a:lnTo>
                  <a:lnTo>
                    <a:pt x="1254" y="2643"/>
                  </a:lnTo>
                  <a:lnTo>
                    <a:pt x="1311" y="2646"/>
                  </a:lnTo>
                  <a:lnTo>
                    <a:pt x="1369" y="2647"/>
                  </a:lnTo>
                  <a:lnTo>
                    <a:pt x="1424" y="2644"/>
                  </a:lnTo>
                  <a:lnTo>
                    <a:pt x="1480" y="2638"/>
                  </a:lnTo>
                  <a:lnTo>
                    <a:pt x="1535" y="2629"/>
                  </a:lnTo>
                  <a:lnTo>
                    <a:pt x="1588" y="2614"/>
                  </a:lnTo>
                  <a:lnTo>
                    <a:pt x="1612" y="2605"/>
                  </a:lnTo>
                  <a:lnTo>
                    <a:pt x="1629" y="2594"/>
                  </a:lnTo>
                  <a:lnTo>
                    <a:pt x="1640" y="2582"/>
                  </a:lnTo>
                  <a:lnTo>
                    <a:pt x="1646" y="2569"/>
                  </a:lnTo>
                  <a:lnTo>
                    <a:pt x="1646" y="2556"/>
                  </a:lnTo>
                  <a:lnTo>
                    <a:pt x="1644" y="2542"/>
                  </a:lnTo>
                  <a:lnTo>
                    <a:pt x="1636" y="2527"/>
                  </a:lnTo>
                  <a:lnTo>
                    <a:pt x="1627" y="2513"/>
                  </a:lnTo>
                  <a:lnTo>
                    <a:pt x="1615" y="2497"/>
                  </a:lnTo>
                  <a:lnTo>
                    <a:pt x="1601" y="2481"/>
                  </a:lnTo>
                  <a:lnTo>
                    <a:pt x="1588" y="2467"/>
                  </a:lnTo>
                  <a:lnTo>
                    <a:pt x="1573" y="2451"/>
                  </a:lnTo>
                  <a:lnTo>
                    <a:pt x="1559" y="2435"/>
                  </a:lnTo>
                  <a:lnTo>
                    <a:pt x="1547" y="2419"/>
                  </a:lnTo>
                  <a:lnTo>
                    <a:pt x="1536" y="2404"/>
                  </a:lnTo>
                  <a:lnTo>
                    <a:pt x="1426" y="2416"/>
                  </a:lnTo>
                  <a:lnTo>
                    <a:pt x="1314" y="2423"/>
                  </a:lnTo>
                  <a:lnTo>
                    <a:pt x="1203" y="2426"/>
                  </a:lnTo>
                  <a:lnTo>
                    <a:pt x="1153" y="2428"/>
                  </a:lnTo>
                  <a:lnTo>
                    <a:pt x="1101" y="2430"/>
                  </a:lnTo>
                  <a:lnTo>
                    <a:pt x="1048" y="2433"/>
                  </a:lnTo>
                  <a:lnTo>
                    <a:pt x="994" y="2434"/>
                  </a:lnTo>
                  <a:lnTo>
                    <a:pt x="942" y="2433"/>
                  </a:lnTo>
                  <a:lnTo>
                    <a:pt x="890" y="2428"/>
                  </a:lnTo>
                  <a:lnTo>
                    <a:pt x="841" y="2418"/>
                  </a:lnTo>
                  <a:lnTo>
                    <a:pt x="825" y="2412"/>
                  </a:lnTo>
                  <a:lnTo>
                    <a:pt x="813" y="2403"/>
                  </a:lnTo>
                  <a:lnTo>
                    <a:pt x="804" y="2389"/>
                  </a:lnTo>
                  <a:lnTo>
                    <a:pt x="798" y="2375"/>
                  </a:lnTo>
                  <a:lnTo>
                    <a:pt x="797" y="2360"/>
                  </a:lnTo>
                  <a:lnTo>
                    <a:pt x="799" y="2344"/>
                  </a:lnTo>
                  <a:lnTo>
                    <a:pt x="804" y="2330"/>
                  </a:lnTo>
                  <a:lnTo>
                    <a:pt x="797" y="2324"/>
                  </a:lnTo>
                  <a:lnTo>
                    <a:pt x="792" y="2317"/>
                  </a:lnTo>
                  <a:lnTo>
                    <a:pt x="788" y="2306"/>
                  </a:lnTo>
                  <a:lnTo>
                    <a:pt x="784" y="2277"/>
                  </a:lnTo>
                  <a:lnTo>
                    <a:pt x="768" y="2273"/>
                  </a:lnTo>
                  <a:lnTo>
                    <a:pt x="753" y="2266"/>
                  </a:lnTo>
                  <a:close/>
                  <a:moveTo>
                    <a:pt x="856" y="1955"/>
                  </a:moveTo>
                  <a:lnTo>
                    <a:pt x="857" y="2163"/>
                  </a:lnTo>
                  <a:lnTo>
                    <a:pt x="859" y="2199"/>
                  </a:lnTo>
                  <a:lnTo>
                    <a:pt x="866" y="2136"/>
                  </a:lnTo>
                  <a:lnTo>
                    <a:pt x="868" y="2073"/>
                  </a:lnTo>
                  <a:lnTo>
                    <a:pt x="865" y="2013"/>
                  </a:lnTo>
                  <a:lnTo>
                    <a:pt x="856" y="1955"/>
                  </a:lnTo>
                  <a:close/>
                  <a:moveTo>
                    <a:pt x="163" y="1127"/>
                  </a:moveTo>
                  <a:lnTo>
                    <a:pt x="177" y="1182"/>
                  </a:lnTo>
                  <a:lnTo>
                    <a:pt x="194" y="1236"/>
                  </a:lnTo>
                  <a:lnTo>
                    <a:pt x="217" y="1287"/>
                  </a:lnTo>
                  <a:lnTo>
                    <a:pt x="246" y="1337"/>
                  </a:lnTo>
                  <a:lnTo>
                    <a:pt x="278" y="1384"/>
                  </a:lnTo>
                  <a:lnTo>
                    <a:pt x="318" y="1428"/>
                  </a:lnTo>
                  <a:lnTo>
                    <a:pt x="267" y="1361"/>
                  </a:lnTo>
                  <a:lnTo>
                    <a:pt x="259" y="1344"/>
                  </a:lnTo>
                  <a:lnTo>
                    <a:pt x="257" y="1326"/>
                  </a:lnTo>
                  <a:lnTo>
                    <a:pt x="220" y="1264"/>
                  </a:lnTo>
                  <a:lnTo>
                    <a:pt x="190" y="1198"/>
                  </a:lnTo>
                  <a:lnTo>
                    <a:pt x="163" y="1127"/>
                  </a:lnTo>
                  <a:close/>
                  <a:moveTo>
                    <a:pt x="890" y="1005"/>
                  </a:moveTo>
                  <a:lnTo>
                    <a:pt x="897" y="1023"/>
                  </a:lnTo>
                  <a:lnTo>
                    <a:pt x="899" y="1042"/>
                  </a:lnTo>
                  <a:lnTo>
                    <a:pt x="896" y="1060"/>
                  </a:lnTo>
                  <a:lnTo>
                    <a:pt x="889" y="1077"/>
                  </a:lnTo>
                  <a:lnTo>
                    <a:pt x="878" y="1092"/>
                  </a:lnTo>
                  <a:lnTo>
                    <a:pt x="865" y="1105"/>
                  </a:lnTo>
                  <a:lnTo>
                    <a:pt x="904" y="1158"/>
                  </a:lnTo>
                  <a:lnTo>
                    <a:pt x="907" y="1057"/>
                  </a:lnTo>
                  <a:lnTo>
                    <a:pt x="905" y="1007"/>
                  </a:lnTo>
                  <a:lnTo>
                    <a:pt x="897" y="1007"/>
                  </a:lnTo>
                  <a:lnTo>
                    <a:pt x="890" y="1005"/>
                  </a:lnTo>
                  <a:close/>
                  <a:moveTo>
                    <a:pt x="512" y="997"/>
                  </a:moveTo>
                  <a:lnTo>
                    <a:pt x="539" y="1054"/>
                  </a:lnTo>
                  <a:lnTo>
                    <a:pt x="568" y="1111"/>
                  </a:lnTo>
                  <a:lnTo>
                    <a:pt x="599" y="1166"/>
                  </a:lnTo>
                  <a:lnTo>
                    <a:pt x="631" y="1221"/>
                  </a:lnTo>
                  <a:lnTo>
                    <a:pt x="665" y="1275"/>
                  </a:lnTo>
                  <a:lnTo>
                    <a:pt x="699" y="1330"/>
                  </a:lnTo>
                  <a:lnTo>
                    <a:pt x="734" y="1383"/>
                  </a:lnTo>
                  <a:lnTo>
                    <a:pt x="768" y="1437"/>
                  </a:lnTo>
                  <a:lnTo>
                    <a:pt x="801" y="1492"/>
                  </a:lnTo>
                  <a:lnTo>
                    <a:pt x="833" y="1546"/>
                  </a:lnTo>
                  <a:lnTo>
                    <a:pt x="864" y="1600"/>
                  </a:lnTo>
                  <a:lnTo>
                    <a:pt x="891" y="1655"/>
                  </a:lnTo>
                  <a:lnTo>
                    <a:pt x="917" y="1712"/>
                  </a:lnTo>
                  <a:lnTo>
                    <a:pt x="939" y="1767"/>
                  </a:lnTo>
                  <a:lnTo>
                    <a:pt x="957" y="1825"/>
                  </a:lnTo>
                  <a:lnTo>
                    <a:pt x="971" y="1884"/>
                  </a:lnTo>
                  <a:lnTo>
                    <a:pt x="982" y="1944"/>
                  </a:lnTo>
                  <a:lnTo>
                    <a:pt x="987" y="2005"/>
                  </a:lnTo>
                  <a:lnTo>
                    <a:pt x="986" y="2067"/>
                  </a:lnTo>
                  <a:lnTo>
                    <a:pt x="979" y="2132"/>
                  </a:lnTo>
                  <a:lnTo>
                    <a:pt x="967" y="2197"/>
                  </a:lnTo>
                  <a:lnTo>
                    <a:pt x="946" y="2265"/>
                  </a:lnTo>
                  <a:lnTo>
                    <a:pt x="940" y="2277"/>
                  </a:lnTo>
                  <a:lnTo>
                    <a:pt x="933" y="2285"/>
                  </a:lnTo>
                  <a:lnTo>
                    <a:pt x="1002" y="2283"/>
                  </a:lnTo>
                  <a:lnTo>
                    <a:pt x="1072" y="2282"/>
                  </a:lnTo>
                  <a:lnTo>
                    <a:pt x="1141" y="2282"/>
                  </a:lnTo>
                  <a:lnTo>
                    <a:pt x="1140" y="2280"/>
                  </a:lnTo>
                  <a:lnTo>
                    <a:pt x="1139" y="2279"/>
                  </a:lnTo>
                  <a:lnTo>
                    <a:pt x="1116" y="2242"/>
                  </a:lnTo>
                  <a:lnTo>
                    <a:pt x="1095" y="2201"/>
                  </a:lnTo>
                  <a:lnTo>
                    <a:pt x="1078" y="2156"/>
                  </a:lnTo>
                  <a:lnTo>
                    <a:pt x="1065" y="2107"/>
                  </a:lnTo>
                  <a:lnTo>
                    <a:pt x="1051" y="2058"/>
                  </a:lnTo>
                  <a:lnTo>
                    <a:pt x="1042" y="2006"/>
                  </a:lnTo>
                  <a:lnTo>
                    <a:pt x="1032" y="1954"/>
                  </a:lnTo>
                  <a:lnTo>
                    <a:pt x="1022" y="1900"/>
                  </a:lnTo>
                  <a:lnTo>
                    <a:pt x="1014" y="1848"/>
                  </a:lnTo>
                  <a:lnTo>
                    <a:pt x="1005" y="1796"/>
                  </a:lnTo>
                  <a:lnTo>
                    <a:pt x="997" y="1746"/>
                  </a:lnTo>
                  <a:lnTo>
                    <a:pt x="986" y="1697"/>
                  </a:lnTo>
                  <a:lnTo>
                    <a:pt x="979" y="1688"/>
                  </a:lnTo>
                  <a:lnTo>
                    <a:pt x="973" y="1677"/>
                  </a:lnTo>
                  <a:lnTo>
                    <a:pt x="958" y="1668"/>
                  </a:lnTo>
                  <a:lnTo>
                    <a:pt x="947" y="1659"/>
                  </a:lnTo>
                  <a:lnTo>
                    <a:pt x="937" y="1645"/>
                  </a:lnTo>
                  <a:lnTo>
                    <a:pt x="933" y="1630"/>
                  </a:lnTo>
                  <a:lnTo>
                    <a:pt x="933" y="1611"/>
                  </a:lnTo>
                  <a:lnTo>
                    <a:pt x="940" y="1547"/>
                  </a:lnTo>
                  <a:lnTo>
                    <a:pt x="917" y="1488"/>
                  </a:lnTo>
                  <a:lnTo>
                    <a:pt x="893" y="1429"/>
                  </a:lnTo>
                  <a:lnTo>
                    <a:pt x="865" y="1369"/>
                  </a:lnTo>
                  <a:lnTo>
                    <a:pt x="836" y="1311"/>
                  </a:lnTo>
                  <a:lnTo>
                    <a:pt x="803" y="1256"/>
                  </a:lnTo>
                  <a:lnTo>
                    <a:pt x="767" y="1202"/>
                  </a:lnTo>
                  <a:lnTo>
                    <a:pt x="750" y="1210"/>
                  </a:lnTo>
                  <a:lnTo>
                    <a:pt x="730" y="1213"/>
                  </a:lnTo>
                  <a:lnTo>
                    <a:pt x="711" y="1213"/>
                  </a:lnTo>
                  <a:lnTo>
                    <a:pt x="691" y="1209"/>
                  </a:lnTo>
                  <a:lnTo>
                    <a:pt x="673" y="1199"/>
                  </a:lnTo>
                  <a:lnTo>
                    <a:pt x="659" y="1184"/>
                  </a:lnTo>
                  <a:lnTo>
                    <a:pt x="587" y="1090"/>
                  </a:lnTo>
                  <a:lnTo>
                    <a:pt x="512" y="997"/>
                  </a:lnTo>
                  <a:close/>
                  <a:moveTo>
                    <a:pt x="1575" y="785"/>
                  </a:moveTo>
                  <a:lnTo>
                    <a:pt x="1530" y="812"/>
                  </a:lnTo>
                  <a:lnTo>
                    <a:pt x="1490" y="843"/>
                  </a:lnTo>
                  <a:lnTo>
                    <a:pt x="1454" y="880"/>
                  </a:lnTo>
                  <a:lnTo>
                    <a:pt x="1422" y="919"/>
                  </a:lnTo>
                  <a:lnTo>
                    <a:pt x="1393" y="963"/>
                  </a:lnTo>
                  <a:lnTo>
                    <a:pt x="1368" y="1010"/>
                  </a:lnTo>
                  <a:lnTo>
                    <a:pt x="1346" y="1061"/>
                  </a:lnTo>
                  <a:lnTo>
                    <a:pt x="1326" y="1113"/>
                  </a:lnTo>
                  <a:lnTo>
                    <a:pt x="1309" y="1169"/>
                  </a:lnTo>
                  <a:lnTo>
                    <a:pt x="1296" y="1227"/>
                  </a:lnTo>
                  <a:lnTo>
                    <a:pt x="1285" y="1286"/>
                  </a:lnTo>
                  <a:lnTo>
                    <a:pt x="1275" y="1346"/>
                  </a:lnTo>
                  <a:lnTo>
                    <a:pt x="1268" y="1408"/>
                  </a:lnTo>
                  <a:lnTo>
                    <a:pt x="1262" y="1471"/>
                  </a:lnTo>
                  <a:lnTo>
                    <a:pt x="1258" y="1534"/>
                  </a:lnTo>
                  <a:lnTo>
                    <a:pt x="1256" y="1597"/>
                  </a:lnTo>
                  <a:lnTo>
                    <a:pt x="1254" y="1661"/>
                  </a:lnTo>
                  <a:lnTo>
                    <a:pt x="1254" y="1724"/>
                  </a:lnTo>
                  <a:lnTo>
                    <a:pt x="1254" y="1786"/>
                  </a:lnTo>
                  <a:lnTo>
                    <a:pt x="1255" y="1846"/>
                  </a:lnTo>
                  <a:lnTo>
                    <a:pt x="1256" y="1905"/>
                  </a:lnTo>
                  <a:lnTo>
                    <a:pt x="1257" y="1963"/>
                  </a:lnTo>
                  <a:lnTo>
                    <a:pt x="1258" y="2019"/>
                  </a:lnTo>
                  <a:lnTo>
                    <a:pt x="1260" y="2073"/>
                  </a:lnTo>
                  <a:lnTo>
                    <a:pt x="1260" y="2124"/>
                  </a:lnTo>
                  <a:lnTo>
                    <a:pt x="1260" y="2171"/>
                  </a:lnTo>
                  <a:lnTo>
                    <a:pt x="1258" y="2216"/>
                  </a:lnTo>
                  <a:lnTo>
                    <a:pt x="1256" y="2231"/>
                  </a:lnTo>
                  <a:lnTo>
                    <a:pt x="1249" y="2240"/>
                  </a:lnTo>
                  <a:lnTo>
                    <a:pt x="1239" y="2248"/>
                  </a:lnTo>
                  <a:lnTo>
                    <a:pt x="1238" y="2257"/>
                  </a:lnTo>
                  <a:lnTo>
                    <a:pt x="1237" y="2266"/>
                  </a:lnTo>
                  <a:lnTo>
                    <a:pt x="1234" y="2273"/>
                  </a:lnTo>
                  <a:lnTo>
                    <a:pt x="1232" y="2279"/>
                  </a:lnTo>
                  <a:lnTo>
                    <a:pt x="1332" y="2274"/>
                  </a:lnTo>
                  <a:lnTo>
                    <a:pt x="1336" y="2175"/>
                  </a:lnTo>
                  <a:lnTo>
                    <a:pt x="1347" y="2077"/>
                  </a:lnTo>
                  <a:lnTo>
                    <a:pt x="1365" y="1978"/>
                  </a:lnTo>
                  <a:lnTo>
                    <a:pt x="1388" y="1880"/>
                  </a:lnTo>
                  <a:lnTo>
                    <a:pt x="1415" y="1781"/>
                  </a:lnTo>
                  <a:lnTo>
                    <a:pt x="1444" y="1683"/>
                  </a:lnTo>
                  <a:lnTo>
                    <a:pt x="1475" y="1585"/>
                  </a:lnTo>
                  <a:lnTo>
                    <a:pt x="1506" y="1487"/>
                  </a:lnTo>
                  <a:lnTo>
                    <a:pt x="1535" y="1389"/>
                  </a:lnTo>
                  <a:lnTo>
                    <a:pt x="1561" y="1291"/>
                  </a:lnTo>
                  <a:lnTo>
                    <a:pt x="1583" y="1193"/>
                  </a:lnTo>
                  <a:lnTo>
                    <a:pt x="1600" y="1095"/>
                  </a:lnTo>
                  <a:lnTo>
                    <a:pt x="1589" y="1034"/>
                  </a:lnTo>
                  <a:lnTo>
                    <a:pt x="1584" y="974"/>
                  </a:lnTo>
                  <a:lnTo>
                    <a:pt x="1584" y="913"/>
                  </a:lnTo>
                  <a:lnTo>
                    <a:pt x="1590" y="852"/>
                  </a:lnTo>
                  <a:lnTo>
                    <a:pt x="1601" y="790"/>
                  </a:lnTo>
                  <a:lnTo>
                    <a:pt x="1601" y="790"/>
                  </a:lnTo>
                  <a:lnTo>
                    <a:pt x="1575" y="785"/>
                  </a:lnTo>
                  <a:close/>
                  <a:moveTo>
                    <a:pt x="2002" y="581"/>
                  </a:moveTo>
                  <a:lnTo>
                    <a:pt x="2008" y="596"/>
                  </a:lnTo>
                  <a:lnTo>
                    <a:pt x="2022" y="619"/>
                  </a:lnTo>
                  <a:lnTo>
                    <a:pt x="2002" y="581"/>
                  </a:lnTo>
                  <a:close/>
                  <a:moveTo>
                    <a:pt x="1802" y="338"/>
                  </a:moveTo>
                  <a:lnTo>
                    <a:pt x="1856" y="393"/>
                  </a:lnTo>
                  <a:lnTo>
                    <a:pt x="1905" y="452"/>
                  </a:lnTo>
                  <a:lnTo>
                    <a:pt x="1950" y="513"/>
                  </a:lnTo>
                  <a:lnTo>
                    <a:pt x="1954" y="518"/>
                  </a:lnTo>
                  <a:lnTo>
                    <a:pt x="1956" y="521"/>
                  </a:lnTo>
                  <a:lnTo>
                    <a:pt x="1973" y="540"/>
                  </a:lnTo>
                  <a:lnTo>
                    <a:pt x="1989" y="558"/>
                  </a:lnTo>
                  <a:lnTo>
                    <a:pt x="2000" y="573"/>
                  </a:lnTo>
                  <a:lnTo>
                    <a:pt x="1995" y="566"/>
                  </a:lnTo>
                  <a:lnTo>
                    <a:pt x="1965" y="514"/>
                  </a:lnTo>
                  <a:lnTo>
                    <a:pt x="1930" y="466"/>
                  </a:lnTo>
                  <a:lnTo>
                    <a:pt x="1891" y="421"/>
                  </a:lnTo>
                  <a:lnTo>
                    <a:pt x="1848" y="377"/>
                  </a:lnTo>
                  <a:lnTo>
                    <a:pt x="1802" y="338"/>
                  </a:lnTo>
                  <a:close/>
                  <a:moveTo>
                    <a:pt x="1325" y="143"/>
                  </a:moveTo>
                  <a:lnTo>
                    <a:pt x="1378" y="165"/>
                  </a:lnTo>
                  <a:lnTo>
                    <a:pt x="1433" y="190"/>
                  </a:lnTo>
                  <a:lnTo>
                    <a:pt x="1433" y="190"/>
                  </a:lnTo>
                  <a:lnTo>
                    <a:pt x="1434" y="190"/>
                  </a:lnTo>
                  <a:lnTo>
                    <a:pt x="1449" y="188"/>
                  </a:lnTo>
                  <a:lnTo>
                    <a:pt x="1463" y="191"/>
                  </a:lnTo>
                  <a:lnTo>
                    <a:pt x="1478" y="196"/>
                  </a:lnTo>
                  <a:lnTo>
                    <a:pt x="1478" y="196"/>
                  </a:lnTo>
                  <a:lnTo>
                    <a:pt x="1484" y="198"/>
                  </a:lnTo>
                  <a:lnTo>
                    <a:pt x="1491" y="201"/>
                  </a:lnTo>
                  <a:lnTo>
                    <a:pt x="1502" y="191"/>
                  </a:lnTo>
                  <a:lnTo>
                    <a:pt x="1513" y="184"/>
                  </a:lnTo>
                  <a:lnTo>
                    <a:pt x="1452" y="167"/>
                  </a:lnTo>
                  <a:lnTo>
                    <a:pt x="1389" y="152"/>
                  </a:lnTo>
                  <a:lnTo>
                    <a:pt x="1325" y="143"/>
                  </a:lnTo>
                  <a:close/>
                  <a:moveTo>
                    <a:pt x="1177" y="0"/>
                  </a:moveTo>
                  <a:lnTo>
                    <a:pt x="1243" y="0"/>
                  </a:lnTo>
                  <a:lnTo>
                    <a:pt x="1308" y="4"/>
                  </a:lnTo>
                  <a:lnTo>
                    <a:pt x="1374" y="10"/>
                  </a:lnTo>
                  <a:lnTo>
                    <a:pt x="1438" y="18"/>
                  </a:lnTo>
                  <a:lnTo>
                    <a:pt x="1502" y="30"/>
                  </a:lnTo>
                  <a:lnTo>
                    <a:pt x="1565" y="45"/>
                  </a:lnTo>
                  <a:lnTo>
                    <a:pt x="1627" y="63"/>
                  </a:lnTo>
                  <a:lnTo>
                    <a:pt x="1687" y="85"/>
                  </a:lnTo>
                  <a:lnTo>
                    <a:pt x="1747" y="109"/>
                  </a:lnTo>
                  <a:lnTo>
                    <a:pt x="1802" y="138"/>
                  </a:lnTo>
                  <a:lnTo>
                    <a:pt x="1857" y="169"/>
                  </a:lnTo>
                  <a:lnTo>
                    <a:pt x="1908" y="206"/>
                  </a:lnTo>
                  <a:lnTo>
                    <a:pt x="1956" y="244"/>
                  </a:lnTo>
                  <a:lnTo>
                    <a:pt x="2001" y="288"/>
                  </a:lnTo>
                  <a:lnTo>
                    <a:pt x="2042" y="336"/>
                  </a:lnTo>
                  <a:lnTo>
                    <a:pt x="2080" y="387"/>
                  </a:lnTo>
                  <a:lnTo>
                    <a:pt x="2114" y="443"/>
                  </a:lnTo>
                  <a:lnTo>
                    <a:pt x="2142" y="503"/>
                  </a:lnTo>
                  <a:lnTo>
                    <a:pt x="2166" y="567"/>
                  </a:lnTo>
                  <a:lnTo>
                    <a:pt x="2185" y="635"/>
                  </a:lnTo>
                  <a:lnTo>
                    <a:pt x="2201" y="702"/>
                  </a:lnTo>
                  <a:lnTo>
                    <a:pt x="2212" y="771"/>
                  </a:lnTo>
                  <a:lnTo>
                    <a:pt x="2218" y="838"/>
                  </a:lnTo>
                  <a:lnTo>
                    <a:pt x="2219" y="907"/>
                  </a:lnTo>
                  <a:lnTo>
                    <a:pt x="2216" y="976"/>
                  </a:lnTo>
                  <a:lnTo>
                    <a:pt x="2207" y="1043"/>
                  </a:lnTo>
                  <a:lnTo>
                    <a:pt x="2194" y="1111"/>
                  </a:lnTo>
                  <a:lnTo>
                    <a:pt x="2174" y="1176"/>
                  </a:lnTo>
                  <a:lnTo>
                    <a:pt x="2149" y="1240"/>
                  </a:lnTo>
                  <a:lnTo>
                    <a:pt x="2119" y="1302"/>
                  </a:lnTo>
                  <a:lnTo>
                    <a:pt x="2081" y="1362"/>
                  </a:lnTo>
                  <a:lnTo>
                    <a:pt x="2050" y="1406"/>
                  </a:lnTo>
                  <a:lnTo>
                    <a:pt x="2018" y="1449"/>
                  </a:lnTo>
                  <a:lnTo>
                    <a:pt x="1984" y="1492"/>
                  </a:lnTo>
                  <a:lnTo>
                    <a:pt x="1950" y="1534"/>
                  </a:lnTo>
                  <a:lnTo>
                    <a:pt x="1916" y="1575"/>
                  </a:lnTo>
                  <a:lnTo>
                    <a:pt x="1882" y="1617"/>
                  </a:lnTo>
                  <a:lnTo>
                    <a:pt x="1850" y="1660"/>
                  </a:lnTo>
                  <a:lnTo>
                    <a:pt x="1819" y="1702"/>
                  </a:lnTo>
                  <a:lnTo>
                    <a:pt x="1789" y="1744"/>
                  </a:lnTo>
                  <a:lnTo>
                    <a:pt x="1762" y="1789"/>
                  </a:lnTo>
                  <a:lnTo>
                    <a:pt x="1738" y="1834"/>
                  </a:lnTo>
                  <a:lnTo>
                    <a:pt x="1718" y="1880"/>
                  </a:lnTo>
                  <a:lnTo>
                    <a:pt x="1701" y="1928"/>
                  </a:lnTo>
                  <a:lnTo>
                    <a:pt x="1687" y="1978"/>
                  </a:lnTo>
                  <a:lnTo>
                    <a:pt x="1679" y="2029"/>
                  </a:lnTo>
                  <a:lnTo>
                    <a:pt x="1675" y="2082"/>
                  </a:lnTo>
                  <a:lnTo>
                    <a:pt x="1678" y="2138"/>
                  </a:lnTo>
                  <a:lnTo>
                    <a:pt x="1686" y="2197"/>
                  </a:lnTo>
                  <a:lnTo>
                    <a:pt x="1687" y="2217"/>
                  </a:lnTo>
                  <a:lnTo>
                    <a:pt x="1684" y="2236"/>
                  </a:lnTo>
                  <a:lnTo>
                    <a:pt x="1676" y="2251"/>
                  </a:lnTo>
                  <a:lnTo>
                    <a:pt x="1666" y="2266"/>
                  </a:lnTo>
                  <a:lnTo>
                    <a:pt x="1651" y="2277"/>
                  </a:lnTo>
                  <a:lnTo>
                    <a:pt x="1636" y="2284"/>
                  </a:lnTo>
                  <a:lnTo>
                    <a:pt x="1644" y="2298"/>
                  </a:lnTo>
                  <a:lnTo>
                    <a:pt x="1649" y="2314"/>
                  </a:lnTo>
                  <a:lnTo>
                    <a:pt x="1651" y="2330"/>
                  </a:lnTo>
                  <a:lnTo>
                    <a:pt x="1674" y="2348"/>
                  </a:lnTo>
                  <a:lnTo>
                    <a:pt x="1697" y="2367"/>
                  </a:lnTo>
                  <a:lnTo>
                    <a:pt x="1718" y="2390"/>
                  </a:lnTo>
                  <a:lnTo>
                    <a:pt x="1736" y="2415"/>
                  </a:lnTo>
                  <a:lnTo>
                    <a:pt x="1753" y="2440"/>
                  </a:lnTo>
                  <a:lnTo>
                    <a:pt x="1767" y="2467"/>
                  </a:lnTo>
                  <a:lnTo>
                    <a:pt x="1778" y="2494"/>
                  </a:lnTo>
                  <a:lnTo>
                    <a:pt x="1785" y="2522"/>
                  </a:lnTo>
                  <a:lnTo>
                    <a:pt x="1790" y="2551"/>
                  </a:lnTo>
                  <a:lnTo>
                    <a:pt x="1792" y="2579"/>
                  </a:lnTo>
                  <a:lnTo>
                    <a:pt x="1788" y="2606"/>
                  </a:lnTo>
                  <a:lnTo>
                    <a:pt x="1781" y="2632"/>
                  </a:lnTo>
                  <a:lnTo>
                    <a:pt x="1769" y="2657"/>
                  </a:lnTo>
                  <a:lnTo>
                    <a:pt x="1752" y="2680"/>
                  </a:lnTo>
                  <a:lnTo>
                    <a:pt x="1729" y="2700"/>
                  </a:lnTo>
                  <a:lnTo>
                    <a:pt x="1702" y="2718"/>
                  </a:lnTo>
                  <a:lnTo>
                    <a:pt x="1698" y="2719"/>
                  </a:lnTo>
                  <a:lnTo>
                    <a:pt x="1696" y="2721"/>
                  </a:lnTo>
                  <a:lnTo>
                    <a:pt x="1704" y="2762"/>
                  </a:lnTo>
                  <a:lnTo>
                    <a:pt x="1708" y="2803"/>
                  </a:lnTo>
                  <a:lnTo>
                    <a:pt x="1707" y="2844"/>
                  </a:lnTo>
                  <a:lnTo>
                    <a:pt x="1699" y="2886"/>
                  </a:lnTo>
                  <a:lnTo>
                    <a:pt x="1689" y="2926"/>
                  </a:lnTo>
                  <a:lnTo>
                    <a:pt x="1673" y="2965"/>
                  </a:lnTo>
                  <a:lnTo>
                    <a:pt x="1696" y="2998"/>
                  </a:lnTo>
                  <a:lnTo>
                    <a:pt x="1716" y="3032"/>
                  </a:lnTo>
                  <a:lnTo>
                    <a:pt x="1736" y="3068"/>
                  </a:lnTo>
                  <a:lnTo>
                    <a:pt x="1753" y="3104"/>
                  </a:lnTo>
                  <a:lnTo>
                    <a:pt x="1766" y="3140"/>
                  </a:lnTo>
                  <a:lnTo>
                    <a:pt x="1777" y="3178"/>
                  </a:lnTo>
                  <a:lnTo>
                    <a:pt x="1784" y="3215"/>
                  </a:lnTo>
                  <a:lnTo>
                    <a:pt x="1787" y="3253"/>
                  </a:lnTo>
                  <a:lnTo>
                    <a:pt x="1787" y="3290"/>
                  </a:lnTo>
                  <a:lnTo>
                    <a:pt x="1781" y="3327"/>
                  </a:lnTo>
                  <a:lnTo>
                    <a:pt x="1770" y="3362"/>
                  </a:lnTo>
                  <a:lnTo>
                    <a:pt x="1754" y="3396"/>
                  </a:lnTo>
                  <a:lnTo>
                    <a:pt x="1733" y="3428"/>
                  </a:lnTo>
                  <a:lnTo>
                    <a:pt x="1706" y="3460"/>
                  </a:lnTo>
                  <a:lnTo>
                    <a:pt x="1673" y="3488"/>
                  </a:lnTo>
                  <a:lnTo>
                    <a:pt x="1626" y="3519"/>
                  </a:lnTo>
                  <a:lnTo>
                    <a:pt x="1576" y="3543"/>
                  </a:lnTo>
                  <a:lnTo>
                    <a:pt x="1524" y="3564"/>
                  </a:lnTo>
                  <a:lnTo>
                    <a:pt x="1469" y="3581"/>
                  </a:lnTo>
                  <a:lnTo>
                    <a:pt x="1412" y="3593"/>
                  </a:lnTo>
                  <a:lnTo>
                    <a:pt x="1354" y="3600"/>
                  </a:lnTo>
                  <a:lnTo>
                    <a:pt x="1296" y="3606"/>
                  </a:lnTo>
                  <a:lnTo>
                    <a:pt x="1238" y="3607"/>
                  </a:lnTo>
                  <a:lnTo>
                    <a:pt x="1180" y="3607"/>
                  </a:lnTo>
                  <a:lnTo>
                    <a:pt x="1123" y="3605"/>
                  </a:lnTo>
                  <a:lnTo>
                    <a:pt x="1067" y="3600"/>
                  </a:lnTo>
                  <a:lnTo>
                    <a:pt x="1013" y="3594"/>
                  </a:lnTo>
                  <a:lnTo>
                    <a:pt x="968" y="3588"/>
                  </a:lnTo>
                  <a:lnTo>
                    <a:pt x="920" y="3581"/>
                  </a:lnTo>
                  <a:lnTo>
                    <a:pt x="872" y="3574"/>
                  </a:lnTo>
                  <a:lnTo>
                    <a:pt x="824" y="3564"/>
                  </a:lnTo>
                  <a:lnTo>
                    <a:pt x="774" y="3553"/>
                  </a:lnTo>
                  <a:lnTo>
                    <a:pt x="725" y="3540"/>
                  </a:lnTo>
                  <a:lnTo>
                    <a:pt x="677" y="3524"/>
                  </a:lnTo>
                  <a:lnTo>
                    <a:pt x="631" y="3506"/>
                  </a:lnTo>
                  <a:lnTo>
                    <a:pt x="586" y="3485"/>
                  </a:lnTo>
                  <a:lnTo>
                    <a:pt x="544" y="3462"/>
                  </a:lnTo>
                  <a:lnTo>
                    <a:pt x="504" y="3434"/>
                  </a:lnTo>
                  <a:lnTo>
                    <a:pt x="467" y="3404"/>
                  </a:lnTo>
                  <a:lnTo>
                    <a:pt x="435" y="3369"/>
                  </a:lnTo>
                  <a:lnTo>
                    <a:pt x="415" y="3342"/>
                  </a:lnTo>
                  <a:lnTo>
                    <a:pt x="401" y="3313"/>
                  </a:lnTo>
                  <a:lnTo>
                    <a:pt x="391" y="3282"/>
                  </a:lnTo>
                  <a:lnTo>
                    <a:pt x="386" y="3251"/>
                  </a:lnTo>
                  <a:lnTo>
                    <a:pt x="387" y="3219"/>
                  </a:lnTo>
                  <a:lnTo>
                    <a:pt x="393" y="3188"/>
                  </a:lnTo>
                  <a:lnTo>
                    <a:pt x="406" y="3156"/>
                  </a:lnTo>
                  <a:lnTo>
                    <a:pt x="424" y="3127"/>
                  </a:lnTo>
                  <a:lnTo>
                    <a:pt x="443" y="3103"/>
                  </a:lnTo>
                  <a:lnTo>
                    <a:pt x="464" y="3084"/>
                  </a:lnTo>
                  <a:lnTo>
                    <a:pt x="486" y="3068"/>
                  </a:lnTo>
                  <a:lnTo>
                    <a:pt x="509" y="3057"/>
                  </a:lnTo>
                  <a:lnTo>
                    <a:pt x="534" y="3047"/>
                  </a:lnTo>
                  <a:lnTo>
                    <a:pt x="559" y="3040"/>
                  </a:lnTo>
                  <a:lnTo>
                    <a:pt x="587" y="3033"/>
                  </a:lnTo>
                  <a:lnTo>
                    <a:pt x="556" y="3009"/>
                  </a:lnTo>
                  <a:lnTo>
                    <a:pt x="528" y="2981"/>
                  </a:lnTo>
                  <a:lnTo>
                    <a:pt x="501" y="2952"/>
                  </a:lnTo>
                  <a:lnTo>
                    <a:pt x="479" y="2918"/>
                  </a:lnTo>
                  <a:lnTo>
                    <a:pt x="464" y="2884"/>
                  </a:lnTo>
                  <a:lnTo>
                    <a:pt x="455" y="2850"/>
                  </a:lnTo>
                  <a:lnTo>
                    <a:pt x="453" y="2816"/>
                  </a:lnTo>
                  <a:lnTo>
                    <a:pt x="456" y="2782"/>
                  </a:lnTo>
                  <a:lnTo>
                    <a:pt x="466" y="2751"/>
                  </a:lnTo>
                  <a:lnTo>
                    <a:pt x="481" y="2721"/>
                  </a:lnTo>
                  <a:lnTo>
                    <a:pt x="500" y="2692"/>
                  </a:lnTo>
                  <a:lnTo>
                    <a:pt x="524" y="2666"/>
                  </a:lnTo>
                  <a:lnTo>
                    <a:pt x="552" y="2643"/>
                  </a:lnTo>
                  <a:lnTo>
                    <a:pt x="517" y="2621"/>
                  </a:lnTo>
                  <a:lnTo>
                    <a:pt x="484" y="2598"/>
                  </a:lnTo>
                  <a:lnTo>
                    <a:pt x="455" y="2572"/>
                  </a:lnTo>
                  <a:lnTo>
                    <a:pt x="433" y="2545"/>
                  </a:lnTo>
                  <a:lnTo>
                    <a:pt x="419" y="2521"/>
                  </a:lnTo>
                  <a:lnTo>
                    <a:pt x="410" y="2498"/>
                  </a:lnTo>
                  <a:lnTo>
                    <a:pt x="409" y="2478"/>
                  </a:lnTo>
                  <a:lnTo>
                    <a:pt x="413" y="2458"/>
                  </a:lnTo>
                  <a:lnTo>
                    <a:pt x="420" y="2440"/>
                  </a:lnTo>
                  <a:lnTo>
                    <a:pt x="433" y="2423"/>
                  </a:lnTo>
                  <a:lnTo>
                    <a:pt x="449" y="2409"/>
                  </a:lnTo>
                  <a:lnTo>
                    <a:pt x="470" y="2394"/>
                  </a:lnTo>
                  <a:lnTo>
                    <a:pt x="492" y="2382"/>
                  </a:lnTo>
                  <a:lnTo>
                    <a:pt x="516" y="2371"/>
                  </a:lnTo>
                  <a:lnTo>
                    <a:pt x="541" y="2361"/>
                  </a:lnTo>
                  <a:lnTo>
                    <a:pt x="568" y="2354"/>
                  </a:lnTo>
                  <a:lnTo>
                    <a:pt x="596" y="2347"/>
                  </a:lnTo>
                  <a:lnTo>
                    <a:pt x="622" y="2342"/>
                  </a:lnTo>
                  <a:lnTo>
                    <a:pt x="648" y="2337"/>
                  </a:lnTo>
                  <a:lnTo>
                    <a:pt x="636" y="2308"/>
                  </a:lnTo>
                  <a:lnTo>
                    <a:pt x="628" y="2277"/>
                  </a:lnTo>
                  <a:lnTo>
                    <a:pt x="624" y="2245"/>
                  </a:lnTo>
                  <a:lnTo>
                    <a:pt x="620" y="2213"/>
                  </a:lnTo>
                  <a:lnTo>
                    <a:pt x="618" y="2181"/>
                  </a:lnTo>
                  <a:lnTo>
                    <a:pt x="612" y="2123"/>
                  </a:lnTo>
                  <a:lnTo>
                    <a:pt x="603" y="2067"/>
                  </a:lnTo>
                  <a:lnTo>
                    <a:pt x="592" y="2013"/>
                  </a:lnTo>
                  <a:lnTo>
                    <a:pt x="579" y="1961"/>
                  </a:lnTo>
                  <a:lnTo>
                    <a:pt x="561" y="1911"/>
                  </a:lnTo>
                  <a:lnTo>
                    <a:pt x="538" y="1863"/>
                  </a:lnTo>
                  <a:lnTo>
                    <a:pt x="509" y="1816"/>
                  </a:lnTo>
                  <a:lnTo>
                    <a:pt x="475" y="1770"/>
                  </a:lnTo>
                  <a:lnTo>
                    <a:pt x="433" y="1726"/>
                  </a:lnTo>
                  <a:lnTo>
                    <a:pt x="391" y="1685"/>
                  </a:lnTo>
                  <a:lnTo>
                    <a:pt x="350" y="1645"/>
                  </a:lnTo>
                  <a:lnTo>
                    <a:pt x="309" y="1608"/>
                  </a:lnTo>
                  <a:lnTo>
                    <a:pt x="270" y="1569"/>
                  </a:lnTo>
                  <a:lnTo>
                    <a:pt x="232" y="1532"/>
                  </a:lnTo>
                  <a:lnTo>
                    <a:pt x="197" y="1494"/>
                  </a:lnTo>
                  <a:lnTo>
                    <a:pt x="164" y="1454"/>
                  </a:lnTo>
                  <a:lnTo>
                    <a:pt x="133" y="1413"/>
                  </a:lnTo>
                  <a:lnTo>
                    <a:pt x="105" y="1369"/>
                  </a:lnTo>
                  <a:lnTo>
                    <a:pt x="80" y="1322"/>
                  </a:lnTo>
                  <a:lnTo>
                    <a:pt x="57" y="1273"/>
                  </a:lnTo>
                  <a:lnTo>
                    <a:pt x="37" y="1218"/>
                  </a:lnTo>
                  <a:lnTo>
                    <a:pt x="22" y="1159"/>
                  </a:lnTo>
                  <a:lnTo>
                    <a:pt x="7" y="1080"/>
                  </a:lnTo>
                  <a:lnTo>
                    <a:pt x="0" y="1004"/>
                  </a:lnTo>
                  <a:lnTo>
                    <a:pt x="1" y="928"/>
                  </a:lnTo>
                  <a:lnTo>
                    <a:pt x="8" y="855"/>
                  </a:lnTo>
                  <a:lnTo>
                    <a:pt x="22" y="784"/>
                  </a:lnTo>
                  <a:lnTo>
                    <a:pt x="42" y="715"/>
                  </a:lnTo>
                  <a:lnTo>
                    <a:pt x="69" y="648"/>
                  </a:lnTo>
                  <a:lnTo>
                    <a:pt x="100" y="583"/>
                  </a:lnTo>
                  <a:lnTo>
                    <a:pt x="137" y="521"/>
                  </a:lnTo>
                  <a:lnTo>
                    <a:pt x="179" y="463"/>
                  </a:lnTo>
                  <a:lnTo>
                    <a:pt x="225" y="407"/>
                  </a:lnTo>
                  <a:lnTo>
                    <a:pt x="275" y="353"/>
                  </a:lnTo>
                  <a:lnTo>
                    <a:pt x="329" y="304"/>
                  </a:lnTo>
                  <a:lnTo>
                    <a:pt x="386" y="258"/>
                  </a:lnTo>
                  <a:lnTo>
                    <a:pt x="447" y="214"/>
                  </a:lnTo>
                  <a:lnTo>
                    <a:pt x="510" y="174"/>
                  </a:lnTo>
                  <a:lnTo>
                    <a:pt x="576" y="139"/>
                  </a:lnTo>
                  <a:lnTo>
                    <a:pt x="643" y="108"/>
                  </a:lnTo>
                  <a:lnTo>
                    <a:pt x="712" y="80"/>
                  </a:lnTo>
                  <a:lnTo>
                    <a:pt x="784" y="56"/>
                  </a:lnTo>
                  <a:lnTo>
                    <a:pt x="855" y="36"/>
                  </a:lnTo>
                  <a:lnTo>
                    <a:pt x="927" y="22"/>
                  </a:lnTo>
                  <a:lnTo>
                    <a:pt x="987" y="13"/>
                  </a:lnTo>
                  <a:lnTo>
                    <a:pt x="1050" y="6"/>
                  </a:lnTo>
                  <a:lnTo>
                    <a:pt x="1113" y="1"/>
                  </a:lnTo>
                  <a:lnTo>
                    <a:pt x="1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3E1E4644-B674-E3BB-6EAA-CD9E87FC0758}"/>
                </a:ext>
              </a:extLst>
            </p:cNvPr>
            <p:cNvSpPr>
              <a:spLocks/>
            </p:cNvSpPr>
            <p:nvPr/>
          </p:nvSpPr>
          <p:spPr bwMode="auto">
            <a:xfrm>
              <a:off x="4098" y="813"/>
              <a:ext cx="222" cy="227"/>
            </a:xfrm>
            <a:custGeom>
              <a:avLst/>
              <a:gdLst>
                <a:gd name="T0" fmla="*/ 367 w 444"/>
                <a:gd name="T1" fmla="*/ 0 h 454"/>
                <a:gd name="T2" fmla="*/ 388 w 444"/>
                <a:gd name="T3" fmla="*/ 1 h 454"/>
                <a:gd name="T4" fmla="*/ 405 w 444"/>
                <a:gd name="T5" fmla="*/ 7 h 454"/>
                <a:gd name="T6" fmla="*/ 419 w 444"/>
                <a:gd name="T7" fmla="*/ 18 h 454"/>
                <a:gd name="T8" fmla="*/ 432 w 444"/>
                <a:gd name="T9" fmla="*/ 31 h 454"/>
                <a:gd name="T10" fmla="*/ 439 w 444"/>
                <a:gd name="T11" fmla="*/ 48 h 454"/>
                <a:gd name="T12" fmla="*/ 444 w 444"/>
                <a:gd name="T13" fmla="*/ 65 h 454"/>
                <a:gd name="T14" fmla="*/ 444 w 444"/>
                <a:gd name="T15" fmla="*/ 85 h 454"/>
                <a:gd name="T16" fmla="*/ 441 w 444"/>
                <a:gd name="T17" fmla="*/ 103 h 454"/>
                <a:gd name="T18" fmla="*/ 434 w 444"/>
                <a:gd name="T19" fmla="*/ 120 h 454"/>
                <a:gd name="T20" fmla="*/ 423 w 444"/>
                <a:gd name="T21" fmla="*/ 135 h 454"/>
                <a:gd name="T22" fmla="*/ 398 w 444"/>
                <a:gd name="T23" fmla="*/ 158 h 454"/>
                <a:gd name="T24" fmla="*/ 369 w 444"/>
                <a:gd name="T25" fmla="*/ 181 h 454"/>
                <a:gd name="T26" fmla="*/ 338 w 444"/>
                <a:gd name="T27" fmla="*/ 202 h 454"/>
                <a:gd name="T28" fmla="*/ 309 w 444"/>
                <a:gd name="T29" fmla="*/ 224 h 454"/>
                <a:gd name="T30" fmla="*/ 281 w 444"/>
                <a:gd name="T31" fmla="*/ 247 h 454"/>
                <a:gd name="T32" fmla="*/ 234 w 444"/>
                <a:gd name="T33" fmla="*/ 295 h 454"/>
                <a:gd name="T34" fmla="*/ 189 w 444"/>
                <a:gd name="T35" fmla="*/ 344 h 454"/>
                <a:gd name="T36" fmla="*/ 143 w 444"/>
                <a:gd name="T37" fmla="*/ 392 h 454"/>
                <a:gd name="T38" fmla="*/ 96 w 444"/>
                <a:gd name="T39" fmla="*/ 438 h 454"/>
                <a:gd name="T40" fmla="*/ 79 w 444"/>
                <a:gd name="T41" fmla="*/ 449 h 454"/>
                <a:gd name="T42" fmla="*/ 62 w 444"/>
                <a:gd name="T43" fmla="*/ 454 h 454"/>
                <a:gd name="T44" fmla="*/ 45 w 444"/>
                <a:gd name="T45" fmla="*/ 452 h 454"/>
                <a:gd name="T46" fmla="*/ 29 w 444"/>
                <a:gd name="T47" fmla="*/ 446 h 454"/>
                <a:gd name="T48" fmla="*/ 16 w 444"/>
                <a:gd name="T49" fmla="*/ 437 h 454"/>
                <a:gd name="T50" fmla="*/ 5 w 444"/>
                <a:gd name="T51" fmla="*/ 422 h 454"/>
                <a:gd name="T52" fmla="*/ 0 w 444"/>
                <a:gd name="T53" fmla="*/ 406 h 454"/>
                <a:gd name="T54" fmla="*/ 0 w 444"/>
                <a:gd name="T55" fmla="*/ 388 h 454"/>
                <a:gd name="T56" fmla="*/ 6 w 444"/>
                <a:gd name="T57" fmla="*/ 369 h 454"/>
                <a:gd name="T58" fmla="*/ 31 w 444"/>
                <a:gd name="T59" fmla="*/ 325 h 454"/>
                <a:gd name="T60" fmla="*/ 60 w 444"/>
                <a:gd name="T61" fmla="*/ 284 h 454"/>
                <a:gd name="T62" fmla="*/ 91 w 444"/>
                <a:gd name="T63" fmla="*/ 244 h 454"/>
                <a:gd name="T64" fmla="*/ 124 w 444"/>
                <a:gd name="T65" fmla="*/ 206 h 454"/>
                <a:gd name="T66" fmla="*/ 158 w 444"/>
                <a:gd name="T67" fmla="*/ 168 h 454"/>
                <a:gd name="T68" fmla="*/ 192 w 444"/>
                <a:gd name="T69" fmla="*/ 133 h 454"/>
                <a:gd name="T70" fmla="*/ 210 w 444"/>
                <a:gd name="T71" fmla="*/ 112 h 454"/>
                <a:gd name="T72" fmla="*/ 229 w 444"/>
                <a:gd name="T73" fmla="*/ 91 h 454"/>
                <a:gd name="T74" fmla="*/ 249 w 444"/>
                <a:gd name="T75" fmla="*/ 69 h 454"/>
                <a:gd name="T76" fmla="*/ 269 w 444"/>
                <a:gd name="T77" fmla="*/ 50 h 454"/>
                <a:gd name="T78" fmla="*/ 291 w 444"/>
                <a:gd name="T79" fmla="*/ 31 h 454"/>
                <a:gd name="T80" fmla="*/ 314 w 444"/>
                <a:gd name="T81" fmla="*/ 17 h 454"/>
                <a:gd name="T82" fmla="*/ 340 w 444"/>
                <a:gd name="T83" fmla="*/ 6 h 454"/>
                <a:gd name="T84" fmla="*/ 367 w 444"/>
                <a:gd name="T8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4" h="454">
                  <a:moveTo>
                    <a:pt x="367" y="0"/>
                  </a:moveTo>
                  <a:lnTo>
                    <a:pt x="388" y="1"/>
                  </a:lnTo>
                  <a:lnTo>
                    <a:pt x="405" y="7"/>
                  </a:lnTo>
                  <a:lnTo>
                    <a:pt x="419" y="18"/>
                  </a:lnTo>
                  <a:lnTo>
                    <a:pt x="432" y="31"/>
                  </a:lnTo>
                  <a:lnTo>
                    <a:pt x="439" y="48"/>
                  </a:lnTo>
                  <a:lnTo>
                    <a:pt x="444" y="65"/>
                  </a:lnTo>
                  <a:lnTo>
                    <a:pt x="444" y="85"/>
                  </a:lnTo>
                  <a:lnTo>
                    <a:pt x="441" y="103"/>
                  </a:lnTo>
                  <a:lnTo>
                    <a:pt x="434" y="120"/>
                  </a:lnTo>
                  <a:lnTo>
                    <a:pt x="423" y="135"/>
                  </a:lnTo>
                  <a:lnTo>
                    <a:pt x="398" y="158"/>
                  </a:lnTo>
                  <a:lnTo>
                    <a:pt x="369" y="181"/>
                  </a:lnTo>
                  <a:lnTo>
                    <a:pt x="338" y="202"/>
                  </a:lnTo>
                  <a:lnTo>
                    <a:pt x="309" y="224"/>
                  </a:lnTo>
                  <a:lnTo>
                    <a:pt x="281" y="247"/>
                  </a:lnTo>
                  <a:lnTo>
                    <a:pt x="234" y="295"/>
                  </a:lnTo>
                  <a:lnTo>
                    <a:pt x="189" y="344"/>
                  </a:lnTo>
                  <a:lnTo>
                    <a:pt x="143" y="392"/>
                  </a:lnTo>
                  <a:lnTo>
                    <a:pt x="96" y="438"/>
                  </a:lnTo>
                  <a:lnTo>
                    <a:pt x="79" y="449"/>
                  </a:lnTo>
                  <a:lnTo>
                    <a:pt x="62" y="454"/>
                  </a:lnTo>
                  <a:lnTo>
                    <a:pt x="45" y="452"/>
                  </a:lnTo>
                  <a:lnTo>
                    <a:pt x="29" y="446"/>
                  </a:lnTo>
                  <a:lnTo>
                    <a:pt x="16" y="437"/>
                  </a:lnTo>
                  <a:lnTo>
                    <a:pt x="5" y="422"/>
                  </a:lnTo>
                  <a:lnTo>
                    <a:pt x="0" y="406"/>
                  </a:lnTo>
                  <a:lnTo>
                    <a:pt x="0" y="388"/>
                  </a:lnTo>
                  <a:lnTo>
                    <a:pt x="6" y="369"/>
                  </a:lnTo>
                  <a:lnTo>
                    <a:pt x="31" y="325"/>
                  </a:lnTo>
                  <a:lnTo>
                    <a:pt x="60" y="284"/>
                  </a:lnTo>
                  <a:lnTo>
                    <a:pt x="91" y="244"/>
                  </a:lnTo>
                  <a:lnTo>
                    <a:pt x="124" y="206"/>
                  </a:lnTo>
                  <a:lnTo>
                    <a:pt x="158" y="168"/>
                  </a:lnTo>
                  <a:lnTo>
                    <a:pt x="192" y="133"/>
                  </a:lnTo>
                  <a:lnTo>
                    <a:pt x="210" y="112"/>
                  </a:lnTo>
                  <a:lnTo>
                    <a:pt x="229" y="91"/>
                  </a:lnTo>
                  <a:lnTo>
                    <a:pt x="249" y="69"/>
                  </a:lnTo>
                  <a:lnTo>
                    <a:pt x="269" y="50"/>
                  </a:lnTo>
                  <a:lnTo>
                    <a:pt x="291" y="31"/>
                  </a:lnTo>
                  <a:lnTo>
                    <a:pt x="314" y="17"/>
                  </a:lnTo>
                  <a:lnTo>
                    <a:pt x="340" y="6"/>
                  </a:lnTo>
                  <a:lnTo>
                    <a:pt x="3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3">
              <a:extLst>
                <a:ext uri="{FF2B5EF4-FFF2-40B4-BE49-F238E27FC236}">
                  <a16:creationId xmlns:a16="http://schemas.microsoft.com/office/drawing/2014/main" id="{1DD537F4-2BA4-7F8C-1DC7-FECCC2D77E64}"/>
                </a:ext>
              </a:extLst>
            </p:cNvPr>
            <p:cNvSpPr>
              <a:spLocks/>
            </p:cNvSpPr>
            <p:nvPr/>
          </p:nvSpPr>
          <p:spPr bwMode="auto">
            <a:xfrm>
              <a:off x="4239" y="1199"/>
              <a:ext cx="222" cy="94"/>
            </a:xfrm>
            <a:custGeom>
              <a:avLst/>
              <a:gdLst>
                <a:gd name="T0" fmla="*/ 351 w 443"/>
                <a:gd name="T1" fmla="*/ 0 h 186"/>
                <a:gd name="T2" fmla="*/ 370 w 443"/>
                <a:gd name="T3" fmla="*/ 2 h 186"/>
                <a:gd name="T4" fmla="*/ 388 w 443"/>
                <a:gd name="T5" fmla="*/ 7 h 186"/>
                <a:gd name="T6" fmla="*/ 405 w 443"/>
                <a:gd name="T7" fmla="*/ 14 h 186"/>
                <a:gd name="T8" fmla="*/ 420 w 443"/>
                <a:gd name="T9" fmla="*/ 26 h 186"/>
                <a:gd name="T10" fmla="*/ 432 w 443"/>
                <a:gd name="T11" fmla="*/ 42 h 186"/>
                <a:gd name="T12" fmla="*/ 441 w 443"/>
                <a:gd name="T13" fmla="*/ 64 h 186"/>
                <a:gd name="T14" fmla="*/ 443 w 443"/>
                <a:gd name="T15" fmla="*/ 81 h 186"/>
                <a:gd name="T16" fmla="*/ 441 w 443"/>
                <a:gd name="T17" fmla="*/ 98 h 186"/>
                <a:gd name="T18" fmla="*/ 435 w 443"/>
                <a:gd name="T19" fmla="*/ 115 h 186"/>
                <a:gd name="T20" fmla="*/ 424 w 443"/>
                <a:gd name="T21" fmla="*/ 128 h 186"/>
                <a:gd name="T22" fmla="*/ 410 w 443"/>
                <a:gd name="T23" fmla="*/ 140 h 186"/>
                <a:gd name="T24" fmla="*/ 395 w 443"/>
                <a:gd name="T25" fmla="*/ 146 h 186"/>
                <a:gd name="T26" fmla="*/ 385 w 443"/>
                <a:gd name="T27" fmla="*/ 147 h 186"/>
                <a:gd name="T28" fmla="*/ 375 w 443"/>
                <a:gd name="T29" fmla="*/ 150 h 186"/>
                <a:gd name="T30" fmla="*/ 368 w 443"/>
                <a:gd name="T31" fmla="*/ 151 h 186"/>
                <a:gd name="T32" fmla="*/ 365 w 443"/>
                <a:gd name="T33" fmla="*/ 152 h 186"/>
                <a:gd name="T34" fmla="*/ 347 w 443"/>
                <a:gd name="T35" fmla="*/ 151 h 186"/>
                <a:gd name="T36" fmla="*/ 329 w 443"/>
                <a:gd name="T37" fmla="*/ 149 h 186"/>
                <a:gd name="T38" fmla="*/ 305 w 443"/>
                <a:gd name="T39" fmla="*/ 147 h 186"/>
                <a:gd name="T40" fmla="*/ 282 w 443"/>
                <a:gd name="T41" fmla="*/ 149 h 186"/>
                <a:gd name="T42" fmla="*/ 259 w 443"/>
                <a:gd name="T43" fmla="*/ 151 h 186"/>
                <a:gd name="T44" fmla="*/ 167 w 443"/>
                <a:gd name="T45" fmla="*/ 164 h 186"/>
                <a:gd name="T46" fmla="*/ 75 w 443"/>
                <a:gd name="T47" fmla="*/ 184 h 186"/>
                <a:gd name="T48" fmla="*/ 54 w 443"/>
                <a:gd name="T49" fmla="*/ 186 h 186"/>
                <a:gd name="T50" fmla="*/ 37 w 443"/>
                <a:gd name="T51" fmla="*/ 182 h 186"/>
                <a:gd name="T52" fmla="*/ 23 w 443"/>
                <a:gd name="T53" fmla="*/ 175 h 186"/>
                <a:gd name="T54" fmla="*/ 12 w 443"/>
                <a:gd name="T55" fmla="*/ 164 h 186"/>
                <a:gd name="T56" fmla="*/ 3 w 443"/>
                <a:gd name="T57" fmla="*/ 150 h 186"/>
                <a:gd name="T58" fmla="*/ 0 w 443"/>
                <a:gd name="T59" fmla="*/ 134 h 186"/>
                <a:gd name="T60" fmla="*/ 0 w 443"/>
                <a:gd name="T61" fmla="*/ 118 h 186"/>
                <a:gd name="T62" fmla="*/ 3 w 443"/>
                <a:gd name="T63" fmla="*/ 103 h 186"/>
                <a:gd name="T64" fmla="*/ 12 w 443"/>
                <a:gd name="T65" fmla="*/ 87 h 186"/>
                <a:gd name="T66" fmla="*/ 24 w 443"/>
                <a:gd name="T67" fmla="*/ 75 h 186"/>
                <a:gd name="T68" fmla="*/ 42 w 443"/>
                <a:gd name="T69" fmla="*/ 65 h 186"/>
                <a:gd name="T70" fmla="*/ 97 w 443"/>
                <a:gd name="T71" fmla="*/ 45 h 186"/>
                <a:gd name="T72" fmla="*/ 153 w 443"/>
                <a:gd name="T73" fmla="*/ 29 h 186"/>
                <a:gd name="T74" fmla="*/ 212 w 443"/>
                <a:gd name="T75" fmla="*/ 17 h 186"/>
                <a:gd name="T76" fmla="*/ 270 w 443"/>
                <a:gd name="T77" fmla="*/ 7 h 186"/>
                <a:gd name="T78" fmla="*/ 289 w 443"/>
                <a:gd name="T79" fmla="*/ 5 h 186"/>
                <a:gd name="T80" fmla="*/ 310 w 443"/>
                <a:gd name="T81" fmla="*/ 2 h 186"/>
                <a:gd name="T82" fmla="*/ 330 w 443"/>
                <a:gd name="T83" fmla="*/ 0 h 186"/>
                <a:gd name="T84" fmla="*/ 351 w 443"/>
                <a:gd name="T8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186">
                  <a:moveTo>
                    <a:pt x="351" y="0"/>
                  </a:moveTo>
                  <a:lnTo>
                    <a:pt x="370" y="2"/>
                  </a:lnTo>
                  <a:lnTo>
                    <a:pt x="388" y="7"/>
                  </a:lnTo>
                  <a:lnTo>
                    <a:pt x="405" y="14"/>
                  </a:lnTo>
                  <a:lnTo>
                    <a:pt x="420" y="26"/>
                  </a:lnTo>
                  <a:lnTo>
                    <a:pt x="432" y="42"/>
                  </a:lnTo>
                  <a:lnTo>
                    <a:pt x="441" y="64"/>
                  </a:lnTo>
                  <a:lnTo>
                    <a:pt x="443" y="81"/>
                  </a:lnTo>
                  <a:lnTo>
                    <a:pt x="441" y="98"/>
                  </a:lnTo>
                  <a:lnTo>
                    <a:pt x="435" y="115"/>
                  </a:lnTo>
                  <a:lnTo>
                    <a:pt x="424" y="128"/>
                  </a:lnTo>
                  <a:lnTo>
                    <a:pt x="410" y="140"/>
                  </a:lnTo>
                  <a:lnTo>
                    <a:pt x="395" y="146"/>
                  </a:lnTo>
                  <a:lnTo>
                    <a:pt x="385" y="147"/>
                  </a:lnTo>
                  <a:lnTo>
                    <a:pt x="375" y="150"/>
                  </a:lnTo>
                  <a:lnTo>
                    <a:pt x="368" y="151"/>
                  </a:lnTo>
                  <a:lnTo>
                    <a:pt x="365" y="152"/>
                  </a:lnTo>
                  <a:lnTo>
                    <a:pt x="347" y="151"/>
                  </a:lnTo>
                  <a:lnTo>
                    <a:pt x="329" y="149"/>
                  </a:lnTo>
                  <a:lnTo>
                    <a:pt x="305" y="147"/>
                  </a:lnTo>
                  <a:lnTo>
                    <a:pt x="282" y="149"/>
                  </a:lnTo>
                  <a:lnTo>
                    <a:pt x="259" y="151"/>
                  </a:lnTo>
                  <a:lnTo>
                    <a:pt x="167" y="164"/>
                  </a:lnTo>
                  <a:lnTo>
                    <a:pt x="75" y="184"/>
                  </a:lnTo>
                  <a:lnTo>
                    <a:pt x="54" y="186"/>
                  </a:lnTo>
                  <a:lnTo>
                    <a:pt x="37" y="182"/>
                  </a:lnTo>
                  <a:lnTo>
                    <a:pt x="23" y="175"/>
                  </a:lnTo>
                  <a:lnTo>
                    <a:pt x="12" y="164"/>
                  </a:lnTo>
                  <a:lnTo>
                    <a:pt x="3" y="150"/>
                  </a:lnTo>
                  <a:lnTo>
                    <a:pt x="0" y="134"/>
                  </a:lnTo>
                  <a:lnTo>
                    <a:pt x="0" y="118"/>
                  </a:lnTo>
                  <a:lnTo>
                    <a:pt x="3" y="103"/>
                  </a:lnTo>
                  <a:lnTo>
                    <a:pt x="12" y="87"/>
                  </a:lnTo>
                  <a:lnTo>
                    <a:pt x="24" y="75"/>
                  </a:lnTo>
                  <a:lnTo>
                    <a:pt x="42" y="65"/>
                  </a:lnTo>
                  <a:lnTo>
                    <a:pt x="97" y="45"/>
                  </a:lnTo>
                  <a:lnTo>
                    <a:pt x="153" y="29"/>
                  </a:lnTo>
                  <a:lnTo>
                    <a:pt x="212" y="17"/>
                  </a:lnTo>
                  <a:lnTo>
                    <a:pt x="270" y="7"/>
                  </a:lnTo>
                  <a:lnTo>
                    <a:pt x="289" y="5"/>
                  </a:lnTo>
                  <a:lnTo>
                    <a:pt x="310" y="2"/>
                  </a:lnTo>
                  <a:lnTo>
                    <a:pt x="330" y="0"/>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
              <a:extLst>
                <a:ext uri="{FF2B5EF4-FFF2-40B4-BE49-F238E27FC236}">
                  <a16:creationId xmlns:a16="http://schemas.microsoft.com/office/drawing/2014/main" id="{84FD2ECB-BEC6-5CF1-BC12-B43A50624B17}"/>
                </a:ext>
              </a:extLst>
            </p:cNvPr>
            <p:cNvSpPr>
              <a:spLocks/>
            </p:cNvSpPr>
            <p:nvPr/>
          </p:nvSpPr>
          <p:spPr bwMode="auto">
            <a:xfrm>
              <a:off x="4436" y="1271"/>
              <a:ext cx="5" cy="2"/>
            </a:xfrm>
            <a:custGeom>
              <a:avLst/>
              <a:gdLst>
                <a:gd name="T0" fmla="*/ 10 w 10"/>
                <a:gd name="T1" fmla="*/ 0 h 2"/>
                <a:gd name="T2" fmla="*/ 10 w 10"/>
                <a:gd name="T3" fmla="*/ 1 h 2"/>
                <a:gd name="T4" fmla="*/ 9 w 10"/>
                <a:gd name="T5" fmla="*/ 1 h 2"/>
                <a:gd name="T6" fmla="*/ 5 w 10"/>
                <a:gd name="T7" fmla="*/ 1 h 2"/>
                <a:gd name="T8" fmla="*/ 0 w 10"/>
                <a:gd name="T9" fmla="*/ 2 h 2"/>
                <a:gd name="T10" fmla="*/ 0 w 10"/>
                <a:gd name="T11" fmla="*/ 2 h 2"/>
                <a:gd name="T12" fmla="*/ 2 w 10"/>
                <a:gd name="T13" fmla="*/ 2 h 2"/>
                <a:gd name="T14" fmla="*/ 5 w 10"/>
                <a:gd name="T15" fmla="*/ 1 h 2"/>
                <a:gd name="T16" fmla="*/ 8 w 10"/>
                <a:gd name="T17" fmla="*/ 1 h 2"/>
                <a:gd name="T18" fmla="*/ 9 w 10"/>
                <a:gd name="T19" fmla="*/ 1 h 2"/>
                <a:gd name="T20" fmla="*/ 10 w 10"/>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
                  <a:moveTo>
                    <a:pt x="10" y="0"/>
                  </a:moveTo>
                  <a:lnTo>
                    <a:pt x="10" y="1"/>
                  </a:lnTo>
                  <a:lnTo>
                    <a:pt x="9" y="1"/>
                  </a:lnTo>
                  <a:lnTo>
                    <a:pt x="5" y="1"/>
                  </a:lnTo>
                  <a:lnTo>
                    <a:pt x="0" y="2"/>
                  </a:lnTo>
                  <a:lnTo>
                    <a:pt x="0" y="2"/>
                  </a:lnTo>
                  <a:lnTo>
                    <a:pt x="2" y="2"/>
                  </a:lnTo>
                  <a:lnTo>
                    <a:pt x="5" y="1"/>
                  </a:lnTo>
                  <a:lnTo>
                    <a:pt x="8" y="1"/>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5">
              <a:extLst>
                <a:ext uri="{FF2B5EF4-FFF2-40B4-BE49-F238E27FC236}">
                  <a16:creationId xmlns:a16="http://schemas.microsoft.com/office/drawing/2014/main" id="{E2C1C816-72BC-F290-01F4-2BAD05679338}"/>
                </a:ext>
              </a:extLst>
            </p:cNvPr>
            <p:cNvSpPr>
              <a:spLocks/>
            </p:cNvSpPr>
            <p:nvPr/>
          </p:nvSpPr>
          <p:spPr bwMode="auto">
            <a:xfrm>
              <a:off x="4155" y="1752"/>
              <a:ext cx="231" cy="165"/>
            </a:xfrm>
            <a:custGeom>
              <a:avLst/>
              <a:gdLst>
                <a:gd name="T0" fmla="*/ 43 w 463"/>
                <a:gd name="T1" fmla="*/ 0 h 329"/>
                <a:gd name="T2" fmla="*/ 58 w 463"/>
                <a:gd name="T3" fmla="*/ 0 h 329"/>
                <a:gd name="T4" fmla="*/ 74 w 463"/>
                <a:gd name="T5" fmla="*/ 8 h 329"/>
                <a:gd name="T6" fmla="*/ 179 w 463"/>
                <a:gd name="T7" fmla="*/ 71 h 329"/>
                <a:gd name="T8" fmla="*/ 285 w 463"/>
                <a:gd name="T9" fmla="*/ 132 h 329"/>
                <a:gd name="T10" fmla="*/ 315 w 463"/>
                <a:gd name="T11" fmla="*/ 150 h 329"/>
                <a:gd name="T12" fmla="*/ 347 w 463"/>
                <a:gd name="T13" fmla="*/ 166 h 329"/>
                <a:gd name="T14" fmla="*/ 379 w 463"/>
                <a:gd name="T15" fmla="*/ 179 h 329"/>
                <a:gd name="T16" fmla="*/ 399 w 463"/>
                <a:gd name="T17" fmla="*/ 187 h 329"/>
                <a:gd name="T18" fmla="*/ 415 w 463"/>
                <a:gd name="T19" fmla="*/ 195 h 329"/>
                <a:gd name="T20" fmla="*/ 430 w 463"/>
                <a:gd name="T21" fmla="*/ 209 h 329"/>
                <a:gd name="T22" fmla="*/ 430 w 463"/>
                <a:gd name="T23" fmla="*/ 209 h 329"/>
                <a:gd name="T24" fmla="*/ 431 w 463"/>
                <a:gd name="T25" fmla="*/ 210 h 329"/>
                <a:gd name="T26" fmla="*/ 433 w 463"/>
                <a:gd name="T27" fmla="*/ 211 h 329"/>
                <a:gd name="T28" fmla="*/ 435 w 463"/>
                <a:gd name="T29" fmla="*/ 212 h 329"/>
                <a:gd name="T30" fmla="*/ 436 w 463"/>
                <a:gd name="T31" fmla="*/ 213 h 329"/>
                <a:gd name="T32" fmla="*/ 438 w 463"/>
                <a:gd name="T33" fmla="*/ 215 h 329"/>
                <a:gd name="T34" fmla="*/ 439 w 463"/>
                <a:gd name="T35" fmla="*/ 217 h 329"/>
                <a:gd name="T36" fmla="*/ 440 w 463"/>
                <a:gd name="T37" fmla="*/ 218 h 329"/>
                <a:gd name="T38" fmla="*/ 441 w 463"/>
                <a:gd name="T39" fmla="*/ 218 h 329"/>
                <a:gd name="T40" fmla="*/ 441 w 463"/>
                <a:gd name="T41" fmla="*/ 218 h 329"/>
                <a:gd name="T42" fmla="*/ 440 w 463"/>
                <a:gd name="T43" fmla="*/ 218 h 329"/>
                <a:gd name="T44" fmla="*/ 438 w 463"/>
                <a:gd name="T45" fmla="*/ 217 h 329"/>
                <a:gd name="T46" fmla="*/ 435 w 463"/>
                <a:gd name="T47" fmla="*/ 216 h 329"/>
                <a:gd name="T48" fmla="*/ 451 w 463"/>
                <a:gd name="T49" fmla="*/ 230 h 329"/>
                <a:gd name="T50" fmla="*/ 461 w 463"/>
                <a:gd name="T51" fmla="*/ 247 h 329"/>
                <a:gd name="T52" fmla="*/ 463 w 463"/>
                <a:gd name="T53" fmla="*/ 264 h 329"/>
                <a:gd name="T54" fmla="*/ 461 w 463"/>
                <a:gd name="T55" fmla="*/ 282 h 329"/>
                <a:gd name="T56" fmla="*/ 453 w 463"/>
                <a:gd name="T57" fmla="*/ 298 h 329"/>
                <a:gd name="T58" fmla="*/ 440 w 463"/>
                <a:gd name="T59" fmla="*/ 313 h 329"/>
                <a:gd name="T60" fmla="*/ 421 w 463"/>
                <a:gd name="T61" fmla="*/ 323 h 329"/>
                <a:gd name="T62" fmla="*/ 395 w 463"/>
                <a:gd name="T63" fmla="*/ 329 h 329"/>
                <a:gd name="T64" fmla="*/ 371 w 463"/>
                <a:gd name="T65" fmla="*/ 328 h 329"/>
                <a:gd name="T66" fmla="*/ 347 w 463"/>
                <a:gd name="T67" fmla="*/ 321 h 329"/>
                <a:gd name="T68" fmla="*/ 322 w 463"/>
                <a:gd name="T69" fmla="*/ 310 h 329"/>
                <a:gd name="T70" fmla="*/ 301 w 463"/>
                <a:gd name="T71" fmla="*/ 296 h 329"/>
                <a:gd name="T72" fmla="*/ 279 w 463"/>
                <a:gd name="T73" fmla="*/ 280 h 329"/>
                <a:gd name="T74" fmla="*/ 257 w 463"/>
                <a:gd name="T75" fmla="*/ 264 h 329"/>
                <a:gd name="T76" fmla="*/ 238 w 463"/>
                <a:gd name="T77" fmla="*/ 250 h 329"/>
                <a:gd name="T78" fmla="*/ 130 w 463"/>
                <a:gd name="T79" fmla="*/ 173 h 329"/>
                <a:gd name="T80" fmla="*/ 23 w 463"/>
                <a:gd name="T81" fmla="*/ 97 h 329"/>
                <a:gd name="T82" fmla="*/ 10 w 463"/>
                <a:gd name="T83" fmla="*/ 84 h 329"/>
                <a:gd name="T84" fmla="*/ 3 w 463"/>
                <a:gd name="T85" fmla="*/ 69 h 329"/>
                <a:gd name="T86" fmla="*/ 0 w 463"/>
                <a:gd name="T87" fmla="*/ 54 h 329"/>
                <a:gd name="T88" fmla="*/ 1 w 463"/>
                <a:gd name="T89" fmla="*/ 39 h 329"/>
                <a:gd name="T90" fmla="*/ 7 w 463"/>
                <a:gd name="T91" fmla="*/ 25 h 329"/>
                <a:gd name="T92" fmla="*/ 16 w 463"/>
                <a:gd name="T93" fmla="*/ 13 h 329"/>
                <a:gd name="T94" fmla="*/ 28 w 463"/>
                <a:gd name="T95" fmla="*/ 4 h 329"/>
                <a:gd name="T96" fmla="*/ 43 w 463"/>
                <a:gd name="T9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 h="329">
                  <a:moveTo>
                    <a:pt x="43" y="0"/>
                  </a:moveTo>
                  <a:lnTo>
                    <a:pt x="58" y="0"/>
                  </a:lnTo>
                  <a:lnTo>
                    <a:pt x="74" y="8"/>
                  </a:lnTo>
                  <a:lnTo>
                    <a:pt x="179" y="71"/>
                  </a:lnTo>
                  <a:lnTo>
                    <a:pt x="285" y="132"/>
                  </a:lnTo>
                  <a:lnTo>
                    <a:pt x="315" y="150"/>
                  </a:lnTo>
                  <a:lnTo>
                    <a:pt x="347" y="166"/>
                  </a:lnTo>
                  <a:lnTo>
                    <a:pt x="379" y="179"/>
                  </a:lnTo>
                  <a:lnTo>
                    <a:pt x="399" y="187"/>
                  </a:lnTo>
                  <a:lnTo>
                    <a:pt x="415" y="195"/>
                  </a:lnTo>
                  <a:lnTo>
                    <a:pt x="430" y="209"/>
                  </a:lnTo>
                  <a:lnTo>
                    <a:pt x="430" y="209"/>
                  </a:lnTo>
                  <a:lnTo>
                    <a:pt x="431" y="210"/>
                  </a:lnTo>
                  <a:lnTo>
                    <a:pt x="433" y="211"/>
                  </a:lnTo>
                  <a:lnTo>
                    <a:pt x="435" y="212"/>
                  </a:lnTo>
                  <a:lnTo>
                    <a:pt x="436" y="213"/>
                  </a:lnTo>
                  <a:lnTo>
                    <a:pt x="438" y="215"/>
                  </a:lnTo>
                  <a:lnTo>
                    <a:pt x="439" y="217"/>
                  </a:lnTo>
                  <a:lnTo>
                    <a:pt x="440" y="218"/>
                  </a:lnTo>
                  <a:lnTo>
                    <a:pt x="441" y="218"/>
                  </a:lnTo>
                  <a:lnTo>
                    <a:pt x="441" y="218"/>
                  </a:lnTo>
                  <a:lnTo>
                    <a:pt x="440" y="218"/>
                  </a:lnTo>
                  <a:lnTo>
                    <a:pt x="438" y="217"/>
                  </a:lnTo>
                  <a:lnTo>
                    <a:pt x="435" y="216"/>
                  </a:lnTo>
                  <a:lnTo>
                    <a:pt x="451" y="230"/>
                  </a:lnTo>
                  <a:lnTo>
                    <a:pt x="461" y="247"/>
                  </a:lnTo>
                  <a:lnTo>
                    <a:pt x="463" y="264"/>
                  </a:lnTo>
                  <a:lnTo>
                    <a:pt x="461" y="282"/>
                  </a:lnTo>
                  <a:lnTo>
                    <a:pt x="453" y="298"/>
                  </a:lnTo>
                  <a:lnTo>
                    <a:pt x="440" y="313"/>
                  </a:lnTo>
                  <a:lnTo>
                    <a:pt x="421" y="323"/>
                  </a:lnTo>
                  <a:lnTo>
                    <a:pt x="395" y="329"/>
                  </a:lnTo>
                  <a:lnTo>
                    <a:pt x="371" y="328"/>
                  </a:lnTo>
                  <a:lnTo>
                    <a:pt x="347" y="321"/>
                  </a:lnTo>
                  <a:lnTo>
                    <a:pt x="322" y="310"/>
                  </a:lnTo>
                  <a:lnTo>
                    <a:pt x="301" y="296"/>
                  </a:lnTo>
                  <a:lnTo>
                    <a:pt x="279" y="280"/>
                  </a:lnTo>
                  <a:lnTo>
                    <a:pt x="257" y="264"/>
                  </a:lnTo>
                  <a:lnTo>
                    <a:pt x="238" y="250"/>
                  </a:lnTo>
                  <a:lnTo>
                    <a:pt x="130" y="173"/>
                  </a:lnTo>
                  <a:lnTo>
                    <a:pt x="23" y="97"/>
                  </a:lnTo>
                  <a:lnTo>
                    <a:pt x="10" y="84"/>
                  </a:lnTo>
                  <a:lnTo>
                    <a:pt x="3" y="69"/>
                  </a:lnTo>
                  <a:lnTo>
                    <a:pt x="0" y="54"/>
                  </a:lnTo>
                  <a:lnTo>
                    <a:pt x="1" y="39"/>
                  </a:lnTo>
                  <a:lnTo>
                    <a:pt x="7" y="25"/>
                  </a:lnTo>
                  <a:lnTo>
                    <a:pt x="16" y="13"/>
                  </a:lnTo>
                  <a:lnTo>
                    <a:pt x="28" y="4"/>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
              <a:extLst>
                <a:ext uri="{FF2B5EF4-FFF2-40B4-BE49-F238E27FC236}">
                  <a16:creationId xmlns:a16="http://schemas.microsoft.com/office/drawing/2014/main" id="{AB83843A-44DF-1B8E-1201-29B0F2871915}"/>
                </a:ext>
              </a:extLst>
            </p:cNvPr>
            <p:cNvSpPr>
              <a:spLocks/>
            </p:cNvSpPr>
            <p:nvPr/>
          </p:nvSpPr>
          <p:spPr bwMode="auto">
            <a:xfrm>
              <a:off x="2717" y="884"/>
              <a:ext cx="259" cy="209"/>
            </a:xfrm>
            <a:custGeom>
              <a:avLst/>
              <a:gdLst>
                <a:gd name="T0" fmla="*/ 86 w 519"/>
                <a:gd name="T1" fmla="*/ 0 h 417"/>
                <a:gd name="T2" fmla="*/ 112 w 519"/>
                <a:gd name="T3" fmla="*/ 1 h 417"/>
                <a:gd name="T4" fmla="*/ 136 w 519"/>
                <a:gd name="T5" fmla="*/ 8 h 417"/>
                <a:gd name="T6" fmla="*/ 159 w 519"/>
                <a:gd name="T7" fmla="*/ 19 h 417"/>
                <a:gd name="T8" fmla="*/ 181 w 519"/>
                <a:gd name="T9" fmla="*/ 31 h 417"/>
                <a:gd name="T10" fmla="*/ 202 w 519"/>
                <a:gd name="T11" fmla="*/ 47 h 417"/>
                <a:gd name="T12" fmla="*/ 250 w 519"/>
                <a:gd name="T13" fmla="*/ 81 h 417"/>
                <a:gd name="T14" fmla="*/ 297 w 519"/>
                <a:gd name="T15" fmla="*/ 118 h 417"/>
                <a:gd name="T16" fmla="*/ 345 w 519"/>
                <a:gd name="T17" fmla="*/ 158 h 417"/>
                <a:gd name="T18" fmla="*/ 391 w 519"/>
                <a:gd name="T19" fmla="*/ 199 h 417"/>
                <a:gd name="T20" fmla="*/ 435 w 519"/>
                <a:gd name="T21" fmla="*/ 243 h 417"/>
                <a:gd name="T22" fmla="*/ 475 w 519"/>
                <a:gd name="T23" fmla="*/ 287 h 417"/>
                <a:gd name="T24" fmla="*/ 510 w 519"/>
                <a:gd name="T25" fmla="*/ 335 h 417"/>
                <a:gd name="T26" fmla="*/ 517 w 519"/>
                <a:gd name="T27" fmla="*/ 350 h 417"/>
                <a:gd name="T28" fmla="*/ 519 w 519"/>
                <a:gd name="T29" fmla="*/ 366 h 417"/>
                <a:gd name="T30" fmla="*/ 514 w 519"/>
                <a:gd name="T31" fmla="*/ 381 h 417"/>
                <a:gd name="T32" fmla="*/ 506 w 519"/>
                <a:gd name="T33" fmla="*/ 394 h 417"/>
                <a:gd name="T34" fmla="*/ 496 w 519"/>
                <a:gd name="T35" fmla="*/ 406 h 417"/>
                <a:gd name="T36" fmla="*/ 481 w 519"/>
                <a:gd name="T37" fmla="*/ 413 h 417"/>
                <a:gd name="T38" fmla="*/ 466 w 519"/>
                <a:gd name="T39" fmla="*/ 417 h 417"/>
                <a:gd name="T40" fmla="*/ 451 w 519"/>
                <a:gd name="T41" fmla="*/ 416 h 417"/>
                <a:gd name="T42" fmla="*/ 435 w 519"/>
                <a:gd name="T43" fmla="*/ 410 h 417"/>
                <a:gd name="T44" fmla="*/ 390 w 519"/>
                <a:gd name="T45" fmla="*/ 377 h 417"/>
                <a:gd name="T46" fmla="*/ 347 w 519"/>
                <a:gd name="T47" fmla="*/ 342 h 417"/>
                <a:gd name="T48" fmla="*/ 304 w 519"/>
                <a:gd name="T49" fmla="*/ 306 h 417"/>
                <a:gd name="T50" fmla="*/ 261 w 519"/>
                <a:gd name="T51" fmla="*/ 269 h 417"/>
                <a:gd name="T52" fmla="*/ 217 w 519"/>
                <a:gd name="T53" fmla="*/ 235 h 417"/>
                <a:gd name="T54" fmla="*/ 182 w 519"/>
                <a:gd name="T55" fmla="*/ 209 h 417"/>
                <a:gd name="T56" fmla="*/ 144 w 519"/>
                <a:gd name="T57" fmla="*/ 183 h 417"/>
                <a:gd name="T58" fmla="*/ 105 w 519"/>
                <a:gd name="T59" fmla="*/ 162 h 417"/>
                <a:gd name="T60" fmla="*/ 92 w 519"/>
                <a:gd name="T61" fmla="*/ 168 h 417"/>
                <a:gd name="T62" fmla="*/ 76 w 519"/>
                <a:gd name="T63" fmla="*/ 170 h 417"/>
                <a:gd name="T64" fmla="*/ 61 w 519"/>
                <a:gd name="T65" fmla="*/ 169 h 417"/>
                <a:gd name="T66" fmla="*/ 45 w 519"/>
                <a:gd name="T67" fmla="*/ 164 h 417"/>
                <a:gd name="T68" fmla="*/ 30 w 519"/>
                <a:gd name="T69" fmla="*/ 156 h 417"/>
                <a:gd name="T70" fmla="*/ 19 w 519"/>
                <a:gd name="T71" fmla="*/ 143 h 417"/>
                <a:gd name="T72" fmla="*/ 10 w 519"/>
                <a:gd name="T73" fmla="*/ 127 h 417"/>
                <a:gd name="T74" fmla="*/ 2 w 519"/>
                <a:gd name="T75" fmla="*/ 108 h 417"/>
                <a:gd name="T76" fmla="*/ 0 w 519"/>
                <a:gd name="T77" fmla="*/ 89 h 417"/>
                <a:gd name="T78" fmla="*/ 1 w 519"/>
                <a:gd name="T79" fmla="*/ 70 h 417"/>
                <a:gd name="T80" fmla="*/ 5 w 519"/>
                <a:gd name="T81" fmla="*/ 52 h 417"/>
                <a:gd name="T82" fmla="*/ 13 w 519"/>
                <a:gd name="T83" fmla="*/ 36 h 417"/>
                <a:gd name="T84" fmla="*/ 24 w 519"/>
                <a:gd name="T85" fmla="*/ 21 h 417"/>
                <a:gd name="T86" fmla="*/ 40 w 519"/>
                <a:gd name="T87" fmla="*/ 10 h 417"/>
                <a:gd name="T88" fmla="*/ 59 w 519"/>
                <a:gd name="T89" fmla="*/ 3 h 417"/>
                <a:gd name="T90" fmla="*/ 86 w 519"/>
                <a:gd name="T9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9" h="417">
                  <a:moveTo>
                    <a:pt x="86" y="0"/>
                  </a:moveTo>
                  <a:lnTo>
                    <a:pt x="112" y="1"/>
                  </a:lnTo>
                  <a:lnTo>
                    <a:pt x="136" y="8"/>
                  </a:lnTo>
                  <a:lnTo>
                    <a:pt x="159" y="19"/>
                  </a:lnTo>
                  <a:lnTo>
                    <a:pt x="181" y="31"/>
                  </a:lnTo>
                  <a:lnTo>
                    <a:pt x="202" y="47"/>
                  </a:lnTo>
                  <a:lnTo>
                    <a:pt x="250" y="81"/>
                  </a:lnTo>
                  <a:lnTo>
                    <a:pt x="297" y="118"/>
                  </a:lnTo>
                  <a:lnTo>
                    <a:pt x="345" y="158"/>
                  </a:lnTo>
                  <a:lnTo>
                    <a:pt x="391" y="199"/>
                  </a:lnTo>
                  <a:lnTo>
                    <a:pt x="435" y="243"/>
                  </a:lnTo>
                  <a:lnTo>
                    <a:pt x="475" y="287"/>
                  </a:lnTo>
                  <a:lnTo>
                    <a:pt x="510" y="335"/>
                  </a:lnTo>
                  <a:lnTo>
                    <a:pt x="517" y="350"/>
                  </a:lnTo>
                  <a:lnTo>
                    <a:pt x="519" y="366"/>
                  </a:lnTo>
                  <a:lnTo>
                    <a:pt x="514" y="381"/>
                  </a:lnTo>
                  <a:lnTo>
                    <a:pt x="506" y="394"/>
                  </a:lnTo>
                  <a:lnTo>
                    <a:pt x="496" y="406"/>
                  </a:lnTo>
                  <a:lnTo>
                    <a:pt x="481" y="413"/>
                  </a:lnTo>
                  <a:lnTo>
                    <a:pt x="466" y="417"/>
                  </a:lnTo>
                  <a:lnTo>
                    <a:pt x="451" y="416"/>
                  </a:lnTo>
                  <a:lnTo>
                    <a:pt x="435" y="410"/>
                  </a:lnTo>
                  <a:lnTo>
                    <a:pt x="390" y="377"/>
                  </a:lnTo>
                  <a:lnTo>
                    <a:pt x="347" y="342"/>
                  </a:lnTo>
                  <a:lnTo>
                    <a:pt x="304" y="306"/>
                  </a:lnTo>
                  <a:lnTo>
                    <a:pt x="261" y="269"/>
                  </a:lnTo>
                  <a:lnTo>
                    <a:pt x="217" y="235"/>
                  </a:lnTo>
                  <a:lnTo>
                    <a:pt x="182" y="209"/>
                  </a:lnTo>
                  <a:lnTo>
                    <a:pt x="144" y="183"/>
                  </a:lnTo>
                  <a:lnTo>
                    <a:pt x="105" y="162"/>
                  </a:lnTo>
                  <a:lnTo>
                    <a:pt x="92" y="168"/>
                  </a:lnTo>
                  <a:lnTo>
                    <a:pt x="76" y="170"/>
                  </a:lnTo>
                  <a:lnTo>
                    <a:pt x="61" y="169"/>
                  </a:lnTo>
                  <a:lnTo>
                    <a:pt x="45" y="164"/>
                  </a:lnTo>
                  <a:lnTo>
                    <a:pt x="30" y="156"/>
                  </a:lnTo>
                  <a:lnTo>
                    <a:pt x="19" y="143"/>
                  </a:lnTo>
                  <a:lnTo>
                    <a:pt x="10" y="127"/>
                  </a:lnTo>
                  <a:lnTo>
                    <a:pt x="2" y="108"/>
                  </a:lnTo>
                  <a:lnTo>
                    <a:pt x="0" y="89"/>
                  </a:lnTo>
                  <a:lnTo>
                    <a:pt x="1" y="70"/>
                  </a:lnTo>
                  <a:lnTo>
                    <a:pt x="5" y="52"/>
                  </a:lnTo>
                  <a:lnTo>
                    <a:pt x="13" y="36"/>
                  </a:lnTo>
                  <a:lnTo>
                    <a:pt x="24" y="21"/>
                  </a:lnTo>
                  <a:lnTo>
                    <a:pt x="40" y="10"/>
                  </a:lnTo>
                  <a:lnTo>
                    <a:pt x="59"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
              <a:extLst>
                <a:ext uri="{FF2B5EF4-FFF2-40B4-BE49-F238E27FC236}">
                  <a16:creationId xmlns:a16="http://schemas.microsoft.com/office/drawing/2014/main" id="{BE9BBC28-CED5-79E6-70E4-4CDFDBE17F7C}"/>
                </a:ext>
              </a:extLst>
            </p:cNvPr>
            <p:cNvSpPr>
              <a:spLocks/>
            </p:cNvSpPr>
            <p:nvPr/>
          </p:nvSpPr>
          <p:spPr bwMode="auto">
            <a:xfrm>
              <a:off x="2462" y="1247"/>
              <a:ext cx="359" cy="97"/>
            </a:xfrm>
            <a:custGeom>
              <a:avLst/>
              <a:gdLst>
                <a:gd name="T0" fmla="*/ 116 w 718"/>
                <a:gd name="T1" fmla="*/ 0 h 195"/>
                <a:gd name="T2" fmla="*/ 133 w 718"/>
                <a:gd name="T3" fmla="*/ 3 h 195"/>
                <a:gd name="T4" fmla="*/ 147 w 718"/>
                <a:gd name="T5" fmla="*/ 7 h 195"/>
                <a:gd name="T6" fmla="*/ 157 w 718"/>
                <a:gd name="T7" fmla="*/ 15 h 195"/>
                <a:gd name="T8" fmla="*/ 167 w 718"/>
                <a:gd name="T9" fmla="*/ 24 h 195"/>
                <a:gd name="T10" fmla="*/ 176 w 718"/>
                <a:gd name="T11" fmla="*/ 27 h 195"/>
                <a:gd name="T12" fmla="*/ 184 w 718"/>
                <a:gd name="T13" fmla="*/ 28 h 195"/>
                <a:gd name="T14" fmla="*/ 276 w 718"/>
                <a:gd name="T15" fmla="*/ 41 h 195"/>
                <a:gd name="T16" fmla="*/ 368 w 718"/>
                <a:gd name="T17" fmla="*/ 51 h 195"/>
                <a:gd name="T18" fmla="*/ 452 w 718"/>
                <a:gd name="T19" fmla="*/ 62 h 195"/>
                <a:gd name="T20" fmla="*/ 533 w 718"/>
                <a:gd name="T21" fmla="*/ 75 h 195"/>
                <a:gd name="T22" fmla="*/ 614 w 718"/>
                <a:gd name="T23" fmla="*/ 90 h 195"/>
                <a:gd name="T24" fmla="*/ 695 w 718"/>
                <a:gd name="T25" fmla="*/ 107 h 195"/>
                <a:gd name="T26" fmla="*/ 708 w 718"/>
                <a:gd name="T27" fmla="*/ 111 h 195"/>
                <a:gd name="T28" fmla="*/ 715 w 718"/>
                <a:gd name="T29" fmla="*/ 120 h 195"/>
                <a:gd name="T30" fmla="*/ 718 w 718"/>
                <a:gd name="T31" fmla="*/ 131 h 195"/>
                <a:gd name="T32" fmla="*/ 718 w 718"/>
                <a:gd name="T33" fmla="*/ 143 h 195"/>
                <a:gd name="T34" fmla="*/ 715 w 718"/>
                <a:gd name="T35" fmla="*/ 154 h 195"/>
                <a:gd name="T36" fmla="*/ 708 w 718"/>
                <a:gd name="T37" fmla="*/ 163 h 195"/>
                <a:gd name="T38" fmla="*/ 695 w 718"/>
                <a:gd name="T39" fmla="*/ 168 h 195"/>
                <a:gd name="T40" fmla="*/ 590 w 718"/>
                <a:gd name="T41" fmla="*/ 184 h 195"/>
                <a:gd name="T42" fmla="*/ 483 w 718"/>
                <a:gd name="T43" fmla="*/ 194 h 195"/>
                <a:gd name="T44" fmla="*/ 378 w 718"/>
                <a:gd name="T45" fmla="*/ 195 h 195"/>
                <a:gd name="T46" fmla="*/ 271 w 718"/>
                <a:gd name="T47" fmla="*/ 191 h 195"/>
                <a:gd name="T48" fmla="*/ 164 w 718"/>
                <a:gd name="T49" fmla="*/ 183 h 195"/>
                <a:gd name="T50" fmla="*/ 144 w 718"/>
                <a:gd name="T51" fmla="*/ 180 h 195"/>
                <a:gd name="T52" fmla="*/ 124 w 718"/>
                <a:gd name="T53" fmla="*/ 178 h 195"/>
                <a:gd name="T54" fmla="*/ 102 w 718"/>
                <a:gd name="T55" fmla="*/ 174 h 195"/>
                <a:gd name="T56" fmla="*/ 80 w 718"/>
                <a:gd name="T57" fmla="*/ 168 h 195"/>
                <a:gd name="T58" fmla="*/ 59 w 718"/>
                <a:gd name="T59" fmla="*/ 161 h 195"/>
                <a:gd name="T60" fmla="*/ 40 w 718"/>
                <a:gd name="T61" fmla="*/ 151 h 195"/>
                <a:gd name="T62" fmla="*/ 24 w 718"/>
                <a:gd name="T63" fmla="*/ 139 h 195"/>
                <a:gd name="T64" fmla="*/ 12 w 718"/>
                <a:gd name="T65" fmla="*/ 122 h 195"/>
                <a:gd name="T66" fmla="*/ 4 w 718"/>
                <a:gd name="T67" fmla="*/ 103 h 195"/>
                <a:gd name="T68" fmla="*/ 0 w 718"/>
                <a:gd name="T69" fmla="*/ 81 h 195"/>
                <a:gd name="T70" fmla="*/ 1 w 718"/>
                <a:gd name="T71" fmla="*/ 63 h 195"/>
                <a:gd name="T72" fmla="*/ 7 w 718"/>
                <a:gd name="T73" fmla="*/ 47 h 195"/>
                <a:gd name="T74" fmla="*/ 17 w 718"/>
                <a:gd name="T75" fmla="*/ 34 h 195"/>
                <a:gd name="T76" fmla="*/ 30 w 718"/>
                <a:gd name="T77" fmla="*/ 23 h 195"/>
                <a:gd name="T78" fmla="*/ 45 w 718"/>
                <a:gd name="T79" fmla="*/ 15 h 195"/>
                <a:gd name="T80" fmla="*/ 62 w 718"/>
                <a:gd name="T81" fmla="*/ 9 h 195"/>
                <a:gd name="T82" fmla="*/ 80 w 718"/>
                <a:gd name="T83" fmla="*/ 4 h 195"/>
                <a:gd name="T84" fmla="*/ 98 w 718"/>
                <a:gd name="T85" fmla="*/ 1 h 195"/>
                <a:gd name="T86" fmla="*/ 116 w 718"/>
                <a:gd name="T8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8" h="195">
                  <a:moveTo>
                    <a:pt x="116" y="0"/>
                  </a:moveTo>
                  <a:lnTo>
                    <a:pt x="133" y="3"/>
                  </a:lnTo>
                  <a:lnTo>
                    <a:pt x="147" y="7"/>
                  </a:lnTo>
                  <a:lnTo>
                    <a:pt x="157" y="15"/>
                  </a:lnTo>
                  <a:lnTo>
                    <a:pt x="167" y="24"/>
                  </a:lnTo>
                  <a:lnTo>
                    <a:pt x="176" y="27"/>
                  </a:lnTo>
                  <a:lnTo>
                    <a:pt x="184" y="28"/>
                  </a:lnTo>
                  <a:lnTo>
                    <a:pt x="276" y="41"/>
                  </a:lnTo>
                  <a:lnTo>
                    <a:pt x="368" y="51"/>
                  </a:lnTo>
                  <a:lnTo>
                    <a:pt x="452" y="62"/>
                  </a:lnTo>
                  <a:lnTo>
                    <a:pt x="533" y="75"/>
                  </a:lnTo>
                  <a:lnTo>
                    <a:pt x="614" y="90"/>
                  </a:lnTo>
                  <a:lnTo>
                    <a:pt x="695" y="107"/>
                  </a:lnTo>
                  <a:lnTo>
                    <a:pt x="708" y="111"/>
                  </a:lnTo>
                  <a:lnTo>
                    <a:pt x="715" y="120"/>
                  </a:lnTo>
                  <a:lnTo>
                    <a:pt x="718" y="131"/>
                  </a:lnTo>
                  <a:lnTo>
                    <a:pt x="718" y="143"/>
                  </a:lnTo>
                  <a:lnTo>
                    <a:pt x="715" y="154"/>
                  </a:lnTo>
                  <a:lnTo>
                    <a:pt x="708" y="163"/>
                  </a:lnTo>
                  <a:lnTo>
                    <a:pt x="695" y="168"/>
                  </a:lnTo>
                  <a:lnTo>
                    <a:pt x="590" y="184"/>
                  </a:lnTo>
                  <a:lnTo>
                    <a:pt x="483" y="194"/>
                  </a:lnTo>
                  <a:lnTo>
                    <a:pt x="378" y="195"/>
                  </a:lnTo>
                  <a:lnTo>
                    <a:pt x="271" y="191"/>
                  </a:lnTo>
                  <a:lnTo>
                    <a:pt x="164" y="183"/>
                  </a:lnTo>
                  <a:lnTo>
                    <a:pt x="144" y="180"/>
                  </a:lnTo>
                  <a:lnTo>
                    <a:pt x="124" y="178"/>
                  </a:lnTo>
                  <a:lnTo>
                    <a:pt x="102" y="174"/>
                  </a:lnTo>
                  <a:lnTo>
                    <a:pt x="80" y="168"/>
                  </a:lnTo>
                  <a:lnTo>
                    <a:pt x="59" y="161"/>
                  </a:lnTo>
                  <a:lnTo>
                    <a:pt x="40" y="151"/>
                  </a:lnTo>
                  <a:lnTo>
                    <a:pt x="24" y="139"/>
                  </a:lnTo>
                  <a:lnTo>
                    <a:pt x="12" y="122"/>
                  </a:lnTo>
                  <a:lnTo>
                    <a:pt x="4" y="103"/>
                  </a:lnTo>
                  <a:lnTo>
                    <a:pt x="0" y="81"/>
                  </a:lnTo>
                  <a:lnTo>
                    <a:pt x="1" y="63"/>
                  </a:lnTo>
                  <a:lnTo>
                    <a:pt x="7" y="47"/>
                  </a:lnTo>
                  <a:lnTo>
                    <a:pt x="17" y="34"/>
                  </a:lnTo>
                  <a:lnTo>
                    <a:pt x="30" y="23"/>
                  </a:lnTo>
                  <a:lnTo>
                    <a:pt x="45" y="15"/>
                  </a:lnTo>
                  <a:lnTo>
                    <a:pt x="62" y="9"/>
                  </a:lnTo>
                  <a:lnTo>
                    <a:pt x="80" y="4"/>
                  </a:lnTo>
                  <a:lnTo>
                    <a:pt x="98" y="1"/>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
              <a:extLst>
                <a:ext uri="{FF2B5EF4-FFF2-40B4-BE49-F238E27FC236}">
                  <a16:creationId xmlns:a16="http://schemas.microsoft.com/office/drawing/2014/main" id="{DC2076A1-7ED9-F277-5D42-1BB9A41499EC}"/>
                </a:ext>
              </a:extLst>
            </p:cNvPr>
            <p:cNvSpPr>
              <a:spLocks/>
            </p:cNvSpPr>
            <p:nvPr/>
          </p:nvSpPr>
          <p:spPr bwMode="auto">
            <a:xfrm>
              <a:off x="2560" y="1676"/>
              <a:ext cx="310" cy="158"/>
            </a:xfrm>
            <a:custGeom>
              <a:avLst/>
              <a:gdLst>
                <a:gd name="T0" fmla="*/ 567 w 622"/>
                <a:gd name="T1" fmla="*/ 0 h 317"/>
                <a:gd name="T2" fmla="*/ 584 w 622"/>
                <a:gd name="T3" fmla="*/ 2 h 317"/>
                <a:gd name="T4" fmla="*/ 599 w 622"/>
                <a:gd name="T5" fmla="*/ 10 h 317"/>
                <a:gd name="T6" fmla="*/ 609 w 622"/>
                <a:gd name="T7" fmla="*/ 22 h 317"/>
                <a:gd name="T8" fmla="*/ 618 w 622"/>
                <a:gd name="T9" fmla="*/ 36 h 317"/>
                <a:gd name="T10" fmla="*/ 622 w 622"/>
                <a:gd name="T11" fmla="*/ 53 h 317"/>
                <a:gd name="T12" fmla="*/ 622 w 622"/>
                <a:gd name="T13" fmla="*/ 70 h 317"/>
                <a:gd name="T14" fmla="*/ 618 w 622"/>
                <a:gd name="T15" fmla="*/ 87 h 317"/>
                <a:gd name="T16" fmla="*/ 608 w 622"/>
                <a:gd name="T17" fmla="*/ 102 h 317"/>
                <a:gd name="T18" fmla="*/ 595 w 622"/>
                <a:gd name="T19" fmla="*/ 115 h 317"/>
                <a:gd name="T20" fmla="*/ 536 w 622"/>
                <a:gd name="T21" fmla="*/ 151 h 317"/>
                <a:gd name="T22" fmla="*/ 474 w 622"/>
                <a:gd name="T23" fmla="*/ 184 h 317"/>
                <a:gd name="T24" fmla="*/ 411 w 622"/>
                <a:gd name="T25" fmla="*/ 213 h 317"/>
                <a:gd name="T26" fmla="*/ 347 w 622"/>
                <a:gd name="T27" fmla="*/ 241 h 317"/>
                <a:gd name="T28" fmla="*/ 281 w 622"/>
                <a:gd name="T29" fmla="*/ 266 h 317"/>
                <a:gd name="T30" fmla="*/ 256 w 622"/>
                <a:gd name="T31" fmla="*/ 277 h 317"/>
                <a:gd name="T32" fmla="*/ 228 w 622"/>
                <a:gd name="T33" fmla="*/ 288 h 317"/>
                <a:gd name="T34" fmla="*/ 200 w 622"/>
                <a:gd name="T35" fmla="*/ 299 h 317"/>
                <a:gd name="T36" fmla="*/ 171 w 622"/>
                <a:gd name="T37" fmla="*/ 307 h 317"/>
                <a:gd name="T38" fmla="*/ 142 w 622"/>
                <a:gd name="T39" fmla="*/ 315 h 317"/>
                <a:gd name="T40" fmla="*/ 113 w 622"/>
                <a:gd name="T41" fmla="*/ 317 h 317"/>
                <a:gd name="T42" fmla="*/ 85 w 622"/>
                <a:gd name="T43" fmla="*/ 317 h 317"/>
                <a:gd name="T44" fmla="*/ 57 w 622"/>
                <a:gd name="T45" fmla="*/ 310 h 317"/>
                <a:gd name="T46" fmla="*/ 32 w 622"/>
                <a:gd name="T47" fmla="*/ 298 h 317"/>
                <a:gd name="T48" fmla="*/ 15 w 622"/>
                <a:gd name="T49" fmla="*/ 283 h 317"/>
                <a:gd name="T50" fmla="*/ 4 w 622"/>
                <a:gd name="T51" fmla="*/ 267 h 317"/>
                <a:gd name="T52" fmla="*/ 0 w 622"/>
                <a:gd name="T53" fmla="*/ 249 h 317"/>
                <a:gd name="T54" fmla="*/ 0 w 622"/>
                <a:gd name="T55" fmla="*/ 231 h 317"/>
                <a:gd name="T56" fmla="*/ 6 w 622"/>
                <a:gd name="T57" fmla="*/ 214 h 317"/>
                <a:gd name="T58" fmla="*/ 16 w 622"/>
                <a:gd name="T59" fmla="*/ 197 h 317"/>
                <a:gd name="T60" fmla="*/ 32 w 622"/>
                <a:gd name="T61" fmla="*/ 183 h 317"/>
                <a:gd name="T62" fmla="*/ 56 w 622"/>
                <a:gd name="T63" fmla="*/ 167 h 317"/>
                <a:gd name="T64" fmla="*/ 84 w 622"/>
                <a:gd name="T65" fmla="*/ 155 h 317"/>
                <a:gd name="T66" fmla="*/ 114 w 622"/>
                <a:gd name="T67" fmla="*/ 145 h 317"/>
                <a:gd name="T68" fmla="*/ 144 w 622"/>
                <a:gd name="T69" fmla="*/ 138 h 317"/>
                <a:gd name="T70" fmla="*/ 177 w 622"/>
                <a:gd name="T71" fmla="*/ 131 h 317"/>
                <a:gd name="T72" fmla="*/ 208 w 622"/>
                <a:gd name="T73" fmla="*/ 125 h 317"/>
                <a:gd name="T74" fmla="*/ 239 w 622"/>
                <a:gd name="T75" fmla="*/ 117 h 317"/>
                <a:gd name="T76" fmla="*/ 267 w 622"/>
                <a:gd name="T77" fmla="*/ 109 h 317"/>
                <a:gd name="T78" fmla="*/ 361 w 622"/>
                <a:gd name="T79" fmla="*/ 75 h 317"/>
                <a:gd name="T80" fmla="*/ 454 w 622"/>
                <a:gd name="T81" fmla="*/ 38 h 317"/>
                <a:gd name="T82" fmla="*/ 548 w 622"/>
                <a:gd name="T83" fmla="*/ 4 h 317"/>
                <a:gd name="T84" fmla="*/ 567 w 622"/>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2" h="317">
                  <a:moveTo>
                    <a:pt x="567" y="0"/>
                  </a:moveTo>
                  <a:lnTo>
                    <a:pt x="584" y="2"/>
                  </a:lnTo>
                  <a:lnTo>
                    <a:pt x="599" y="10"/>
                  </a:lnTo>
                  <a:lnTo>
                    <a:pt x="609" y="22"/>
                  </a:lnTo>
                  <a:lnTo>
                    <a:pt x="618" y="36"/>
                  </a:lnTo>
                  <a:lnTo>
                    <a:pt x="622" y="53"/>
                  </a:lnTo>
                  <a:lnTo>
                    <a:pt x="622" y="70"/>
                  </a:lnTo>
                  <a:lnTo>
                    <a:pt x="618" y="87"/>
                  </a:lnTo>
                  <a:lnTo>
                    <a:pt x="608" y="102"/>
                  </a:lnTo>
                  <a:lnTo>
                    <a:pt x="595" y="115"/>
                  </a:lnTo>
                  <a:lnTo>
                    <a:pt x="536" y="151"/>
                  </a:lnTo>
                  <a:lnTo>
                    <a:pt x="474" y="184"/>
                  </a:lnTo>
                  <a:lnTo>
                    <a:pt x="411" y="213"/>
                  </a:lnTo>
                  <a:lnTo>
                    <a:pt x="347" y="241"/>
                  </a:lnTo>
                  <a:lnTo>
                    <a:pt x="281" y="266"/>
                  </a:lnTo>
                  <a:lnTo>
                    <a:pt x="256" y="277"/>
                  </a:lnTo>
                  <a:lnTo>
                    <a:pt x="228" y="288"/>
                  </a:lnTo>
                  <a:lnTo>
                    <a:pt x="200" y="299"/>
                  </a:lnTo>
                  <a:lnTo>
                    <a:pt x="171" y="307"/>
                  </a:lnTo>
                  <a:lnTo>
                    <a:pt x="142" y="315"/>
                  </a:lnTo>
                  <a:lnTo>
                    <a:pt x="113" y="317"/>
                  </a:lnTo>
                  <a:lnTo>
                    <a:pt x="85" y="317"/>
                  </a:lnTo>
                  <a:lnTo>
                    <a:pt x="57" y="310"/>
                  </a:lnTo>
                  <a:lnTo>
                    <a:pt x="32" y="298"/>
                  </a:lnTo>
                  <a:lnTo>
                    <a:pt x="15" y="283"/>
                  </a:lnTo>
                  <a:lnTo>
                    <a:pt x="4" y="267"/>
                  </a:lnTo>
                  <a:lnTo>
                    <a:pt x="0" y="249"/>
                  </a:lnTo>
                  <a:lnTo>
                    <a:pt x="0" y="231"/>
                  </a:lnTo>
                  <a:lnTo>
                    <a:pt x="6" y="214"/>
                  </a:lnTo>
                  <a:lnTo>
                    <a:pt x="16" y="197"/>
                  </a:lnTo>
                  <a:lnTo>
                    <a:pt x="32" y="183"/>
                  </a:lnTo>
                  <a:lnTo>
                    <a:pt x="56" y="167"/>
                  </a:lnTo>
                  <a:lnTo>
                    <a:pt x="84" y="155"/>
                  </a:lnTo>
                  <a:lnTo>
                    <a:pt x="114" y="145"/>
                  </a:lnTo>
                  <a:lnTo>
                    <a:pt x="144" y="138"/>
                  </a:lnTo>
                  <a:lnTo>
                    <a:pt x="177" y="131"/>
                  </a:lnTo>
                  <a:lnTo>
                    <a:pt x="208" y="125"/>
                  </a:lnTo>
                  <a:lnTo>
                    <a:pt x="239" y="117"/>
                  </a:lnTo>
                  <a:lnTo>
                    <a:pt x="267" y="109"/>
                  </a:lnTo>
                  <a:lnTo>
                    <a:pt x="361" y="75"/>
                  </a:lnTo>
                  <a:lnTo>
                    <a:pt x="454" y="38"/>
                  </a:lnTo>
                  <a:lnTo>
                    <a:pt x="548" y="4"/>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4002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C016C99F-A9DD-8640-6206-C459F64DCB55}"/>
              </a:ext>
            </a:extLst>
          </p:cNvPr>
          <p:cNvPicPr>
            <a:picLocks noChangeAspect="1"/>
          </p:cNvPicPr>
          <p:nvPr/>
        </p:nvPicPr>
        <p:blipFill>
          <a:blip r:embed="rId2"/>
          <a:srcRect b="22919"/>
          <a:stretch>
            <a:fillRect/>
          </a:stretch>
        </p:blipFill>
        <p:spPr>
          <a:xfrm>
            <a:off x="8601188" y="4278386"/>
            <a:ext cx="2263336" cy="2296772"/>
          </a:xfrm>
          <a:prstGeom prst="ellipse">
            <a:avLst/>
          </a:prstGeom>
          <a:ln>
            <a:noFill/>
          </a:ln>
          <a:effectLst>
            <a:softEdge rad="112500"/>
          </a:effectLst>
        </p:spPr>
      </p:pic>
      <p:sp>
        <p:nvSpPr>
          <p:cNvPr id="4" name="TextBox 12">
            <a:extLst>
              <a:ext uri="{FF2B5EF4-FFF2-40B4-BE49-F238E27FC236}">
                <a16:creationId xmlns:a16="http://schemas.microsoft.com/office/drawing/2014/main" id="{13648066-2A7E-0785-1EF1-6D155161BFD6}"/>
              </a:ext>
            </a:extLst>
          </p:cNvPr>
          <p:cNvSpPr txBox="1"/>
          <p:nvPr/>
        </p:nvSpPr>
        <p:spPr>
          <a:xfrm>
            <a:off x="162699" y="-107415"/>
            <a:ext cx="4565673" cy="861774"/>
          </a:xfrm>
          <a:prstGeom prst="rect">
            <a:avLst/>
          </a:prstGeom>
          <a:noFill/>
        </p:spPr>
        <p:txBody>
          <a:bodyPr wrap="none" rtlCol="0">
            <a:spAutoFit/>
          </a:bodyPr>
          <a:lstStyle/>
          <a:p>
            <a:pPr lvl="0">
              <a:defRPr/>
            </a:pPr>
            <a:r>
              <a:rPr lang="es-CO" sz="5000" noProof="0">
                <a:solidFill>
                  <a:prstClr val="white"/>
                </a:solidFill>
                <a:latin typeface="Montserrat SemiBold" pitchFamily="2" charset="0"/>
              </a:rPr>
              <a:t>1. Enfoque de</a:t>
            </a:r>
            <a:endParaRPr kumimoji="0" lang="es-CO" sz="5000" b="0" i="0" u="none" strike="noStrike" kern="1200" cap="none" spc="0" normalizeH="0" baseline="0" noProof="0">
              <a:ln>
                <a:noFill/>
              </a:ln>
              <a:solidFill>
                <a:prstClr val="white"/>
              </a:solidFill>
              <a:effectLst/>
              <a:uLnTx/>
              <a:uFillTx/>
              <a:latin typeface="Montserrat SemiBold" pitchFamily="2" charset="0"/>
            </a:endParaRPr>
          </a:p>
        </p:txBody>
      </p:sp>
      <p:sp>
        <p:nvSpPr>
          <p:cNvPr id="5" name="TextBox 13">
            <a:extLst>
              <a:ext uri="{FF2B5EF4-FFF2-40B4-BE49-F238E27FC236}">
                <a16:creationId xmlns:a16="http://schemas.microsoft.com/office/drawing/2014/main" id="{98B29ECD-2476-F1A0-9045-73C20384B627}"/>
              </a:ext>
            </a:extLst>
          </p:cNvPr>
          <p:cNvSpPr txBox="1"/>
          <p:nvPr/>
        </p:nvSpPr>
        <p:spPr>
          <a:xfrm>
            <a:off x="4674052" y="-112820"/>
            <a:ext cx="5048177" cy="861774"/>
          </a:xfrm>
          <a:prstGeom prst="rect">
            <a:avLst/>
          </a:prstGeom>
          <a:noFill/>
        </p:spPr>
        <p:txBody>
          <a:bodyPr wrap="none" rtlCol="0">
            <a:spAutoFit/>
          </a:bodyPr>
          <a:lstStyle/>
          <a:p>
            <a:pPr lvl="0">
              <a:defRPr/>
            </a:pPr>
            <a:r>
              <a:rPr lang="es-MX" sz="5000">
                <a:solidFill>
                  <a:srgbClr val="0BD0D9"/>
                </a:solidFill>
                <a:latin typeface="Montserrat SemiBold" pitchFamily="2" charset="0"/>
              </a:rPr>
              <a:t>l</a:t>
            </a:r>
            <a:r>
              <a:rPr lang="id-ID" sz="5000">
                <a:solidFill>
                  <a:srgbClr val="0BD0D9"/>
                </a:solidFill>
                <a:latin typeface="Montserrat SemiBold" pitchFamily="2" charset="0"/>
              </a:rPr>
              <a:t>a</a:t>
            </a:r>
            <a:r>
              <a:rPr lang="es-MX" sz="5000">
                <a:solidFill>
                  <a:srgbClr val="0BD0D9"/>
                </a:solidFill>
                <a:latin typeface="Montserrat SemiBold" pitchFamily="2" charset="0"/>
              </a:rPr>
              <a:t>s actividades</a:t>
            </a:r>
            <a:endParaRPr kumimoji="0" lang="en-US" sz="5000" b="0" i="0" u="none" strike="noStrike" kern="1200" cap="none" spc="0" normalizeH="0" baseline="0" noProof="0">
              <a:ln>
                <a:noFill/>
              </a:ln>
              <a:solidFill>
                <a:prstClr val="white"/>
              </a:solidFill>
              <a:effectLst/>
              <a:uLnTx/>
              <a:uFillTx/>
              <a:latin typeface="Montserrat SemiBold" pitchFamily="2" charset="0"/>
            </a:endParaRPr>
          </a:p>
        </p:txBody>
      </p:sp>
      <p:sp>
        <p:nvSpPr>
          <p:cNvPr id="19" name="Oval 34">
            <a:extLst>
              <a:ext uri="{FF2B5EF4-FFF2-40B4-BE49-F238E27FC236}">
                <a16:creationId xmlns:a16="http://schemas.microsoft.com/office/drawing/2014/main" id="{E66227E5-0446-017E-C74E-FF1FED2A7559}"/>
              </a:ext>
            </a:extLst>
          </p:cNvPr>
          <p:cNvSpPr/>
          <p:nvPr/>
        </p:nvSpPr>
        <p:spPr>
          <a:xfrm>
            <a:off x="8507240" y="4235933"/>
            <a:ext cx="2304000" cy="2304000"/>
          </a:xfrm>
          <a:prstGeom prst="ellipse">
            <a:avLst/>
          </a:prstGeom>
          <a:noFill/>
          <a:ln w="38100" cap="flat" cmpd="sng" algn="ctr">
            <a:solidFill>
              <a:sysClr val="window" lastClr="FFFFFF">
                <a:lumMod val="8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1">
            <a:extLst>
              <a:ext uri="{FF2B5EF4-FFF2-40B4-BE49-F238E27FC236}">
                <a16:creationId xmlns:a16="http://schemas.microsoft.com/office/drawing/2014/main" id="{C7D4A70B-C3C6-45E2-ED97-2AE1D456D7C9}"/>
              </a:ext>
            </a:extLst>
          </p:cNvPr>
          <p:cNvGrpSpPr/>
          <p:nvPr/>
        </p:nvGrpSpPr>
        <p:grpSpPr>
          <a:xfrm>
            <a:off x="7564340" y="4842262"/>
            <a:ext cx="1512000" cy="1512000"/>
            <a:chOff x="7645400" y="4292472"/>
            <a:chExt cx="1512000" cy="1512000"/>
          </a:xfrm>
        </p:grpSpPr>
        <p:sp>
          <p:nvSpPr>
            <p:cNvPr id="21" name="Oval 15">
              <a:extLst>
                <a:ext uri="{FF2B5EF4-FFF2-40B4-BE49-F238E27FC236}">
                  <a16:creationId xmlns:a16="http://schemas.microsoft.com/office/drawing/2014/main" id="{19AA5920-4D34-3230-AA83-8C0E51055025}"/>
                </a:ext>
              </a:extLst>
            </p:cNvPr>
            <p:cNvSpPr/>
            <p:nvPr/>
          </p:nvSpPr>
          <p:spPr>
            <a:xfrm>
              <a:off x="7645400" y="4292472"/>
              <a:ext cx="1512000" cy="1512000"/>
            </a:xfrm>
            <a:prstGeom prst="ellipse">
              <a:avLst/>
            </a:prstGeom>
            <a:solidFill>
              <a:srgbClr val="0BD0D9"/>
            </a:solidFill>
            <a:ln w="762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40">
              <a:extLst>
                <a:ext uri="{FF2B5EF4-FFF2-40B4-BE49-F238E27FC236}">
                  <a16:creationId xmlns:a16="http://schemas.microsoft.com/office/drawing/2014/main" id="{A7C87E5A-18C9-B6FB-A7FF-6748255E6F83}"/>
                </a:ext>
              </a:extLst>
            </p:cNvPr>
            <p:cNvGrpSpPr/>
            <p:nvPr/>
          </p:nvGrpSpPr>
          <p:grpSpPr>
            <a:xfrm>
              <a:off x="7859589" y="4496866"/>
              <a:ext cx="1065843" cy="1141456"/>
              <a:chOff x="7859589" y="4496866"/>
              <a:chExt cx="1065843" cy="1141456"/>
            </a:xfrm>
          </p:grpSpPr>
          <p:sp>
            <p:nvSpPr>
              <p:cNvPr id="23" name="Rectangle 8">
                <a:extLst>
                  <a:ext uri="{FF2B5EF4-FFF2-40B4-BE49-F238E27FC236}">
                    <a16:creationId xmlns:a16="http://schemas.microsoft.com/office/drawing/2014/main" id="{50B85B17-D172-D0F4-9738-D3AAFD135819}"/>
                  </a:ext>
                </a:extLst>
              </p:cNvPr>
              <p:cNvSpPr>
                <a:spLocks noChangeArrowheads="1"/>
              </p:cNvSpPr>
              <p:nvPr/>
            </p:nvSpPr>
            <p:spPr bwMode="auto">
              <a:xfrm rot="2412222">
                <a:off x="8104312" y="5281971"/>
                <a:ext cx="230787" cy="59623"/>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4" name="Rectangle 9">
                <a:extLst>
                  <a:ext uri="{FF2B5EF4-FFF2-40B4-BE49-F238E27FC236}">
                    <a16:creationId xmlns:a16="http://schemas.microsoft.com/office/drawing/2014/main" id="{3F7946A9-FFFF-5602-C591-6BBF7A645FAE}"/>
                  </a:ext>
                </a:extLst>
              </p:cNvPr>
              <p:cNvSpPr>
                <a:spLocks noChangeArrowheads="1"/>
              </p:cNvSpPr>
              <p:nvPr/>
            </p:nvSpPr>
            <p:spPr bwMode="auto">
              <a:xfrm rot="2412222">
                <a:off x="8117943" y="5244728"/>
                <a:ext cx="115394" cy="59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5" name="Freeform 10">
                <a:extLst>
                  <a:ext uri="{FF2B5EF4-FFF2-40B4-BE49-F238E27FC236}">
                    <a16:creationId xmlns:a16="http://schemas.microsoft.com/office/drawing/2014/main" id="{540C0F49-7C97-B09A-66D9-C1D30EBC1F5B}"/>
                  </a:ext>
                </a:extLst>
              </p:cNvPr>
              <p:cNvSpPr>
                <a:spLocks/>
              </p:cNvSpPr>
              <p:nvPr/>
            </p:nvSpPr>
            <p:spPr bwMode="auto">
              <a:xfrm rot="2412222">
                <a:off x="7859589" y="5047068"/>
                <a:ext cx="804637" cy="429566"/>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6" name="Freeform 11">
                <a:extLst>
                  <a:ext uri="{FF2B5EF4-FFF2-40B4-BE49-F238E27FC236}">
                    <a16:creationId xmlns:a16="http://schemas.microsoft.com/office/drawing/2014/main" id="{78472234-348F-55D8-3880-91750CCAEE8C}"/>
                  </a:ext>
                </a:extLst>
              </p:cNvPr>
              <p:cNvSpPr>
                <a:spLocks/>
              </p:cNvSpPr>
              <p:nvPr/>
            </p:nvSpPr>
            <p:spPr bwMode="auto">
              <a:xfrm rot="2412222">
                <a:off x="8301377" y="5219216"/>
                <a:ext cx="299845" cy="419106"/>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7" name="Freeform 12">
                <a:extLst>
                  <a:ext uri="{FF2B5EF4-FFF2-40B4-BE49-F238E27FC236}">
                    <a16:creationId xmlns:a16="http://schemas.microsoft.com/office/drawing/2014/main" id="{51AE50D7-E34A-26EF-DBA0-40B6587CB3CC}"/>
                  </a:ext>
                </a:extLst>
              </p:cNvPr>
              <p:cNvSpPr>
                <a:spLocks/>
              </p:cNvSpPr>
              <p:nvPr/>
            </p:nvSpPr>
            <p:spPr bwMode="auto">
              <a:xfrm rot="2412222">
                <a:off x="8266729" y="4496866"/>
                <a:ext cx="497217" cy="930262"/>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0F6F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8" name="Freeform 13">
                <a:extLst>
                  <a:ext uri="{FF2B5EF4-FFF2-40B4-BE49-F238E27FC236}">
                    <a16:creationId xmlns:a16="http://schemas.microsoft.com/office/drawing/2014/main" id="{39C09EF5-3A61-AEE6-2154-3A86A42B06F5}"/>
                  </a:ext>
                </a:extLst>
              </p:cNvPr>
              <p:cNvSpPr>
                <a:spLocks/>
              </p:cNvSpPr>
              <p:nvPr/>
            </p:nvSpPr>
            <p:spPr bwMode="auto">
              <a:xfrm rot="2412222">
                <a:off x="8484792" y="4576673"/>
                <a:ext cx="249945" cy="930262"/>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0F6FC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9" name="Freeform 14">
                <a:extLst>
                  <a:ext uri="{FF2B5EF4-FFF2-40B4-BE49-F238E27FC236}">
                    <a16:creationId xmlns:a16="http://schemas.microsoft.com/office/drawing/2014/main" id="{BD056538-8D29-90DB-86BF-FF5915B1F802}"/>
                  </a:ext>
                </a:extLst>
              </p:cNvPr>
              <p:cNvSpPr>
                <a:spLocks/>
              </p:cNvSpPr>
              <p:nvPr/>
            </p:nvSpPr>
            <p:spPr bwMode="auto">
              <a:xfrm rot="2412222">
                <a:off x="8558311" y="4579774"/>
                <a:ext cx="367121" cy="228382"/>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0" name="Freeform 15">
                <a:extLst>
                  <a:ext uri="{FF2B5EF4-FFF2-40B4-BE49-F238E27FC236}">
                    <a16:creationId xmlns:a16="http://schemas.microsoft.com/office/drawing/2014/main" id="{42EFA990-2991-65C9-7185-74BCF07121B1}"/>
                  </a:ext>
                </a:extLst>
              </p:cNvPr>
              <p:cNvSpPr>
                <a:spLocks/>
              </p:cNvSpPr>
              <p:nvPr/>
            </p:nvSpPr>
            <p:spPr bwMode="auto">
              <a:xfrm rot="2412222">
                <a:off x="8719011" y="4638587"/>
                <a:ext cx="184897" cy="228382"/>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1" name="Freeform 16">
                <a:extLst>
                  <a:ext uri="{FF2B5EF4-FFF2-40B4-BE49-F238E27FC236}">
                    <a16:creationId xmlns:a16="http://schemas.microsoft.com/office/drawing/2014/main" id="{C379C375-7B4D-7137-C616-F728CD5A827D}"/>
                  </a:ext>
                </a:extLst>
              </p:cNvPr>
              <p:cNvSpPr>
                <a:spLocks/>
              </p:cNvSpPr>
              <p:nvPr/>
            </p:nvSpPr>
            <p:spPr bwMode="auto">
              <a:xfrm rot="2412222">
                <a:off x="8214295" y="5030033"/>
                <a:ext cx="106929" cy="449789"/>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2" name="Freeform 17">
                <a:extLst>
                  <a:ext uri="{FF2B5EF4-FFF2-40B4-BE49-F238E27FC236}">
                    <a16:creationId xmlns:a16="http://schemas.microsoft.com/office/drawing/2014/main" id="{781B54DF-0E9D-7A37-4B68-5D715DAE8BFA}"/>
                  </a:ext>
                </a:extLst>
              </p:cNvPr>
              <p:cNvSpPr>
                <a:spLocks/>
              </p:cNvSpPr>
              <p:nvPr/>
            </p:nvSpPr>
            <p:spPr bwMode="auto">
              <a:xfrm rot="2412222">
                <a:off x="8260265" y="5046858"/>
                <a:ext cx="54801" cy="449789"/>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3" name="Freeform 18">
                <a:extLst>
                  <a:ext uri="{FF2B5EF4-FFF2-40B4-BE49-F238E27FC236}">
                    <a16:creationId xmlns:a16="http://schemas.microsoft.com/office/drawing/2014/main" id="{2031831B-9577-FEC9-198F-335279A673D8}"/>
                  </a:ext>
                </a:extLst>
              </p:cNvPr>
              <p:cNvSpPr>
                <a:spLocks/>
              </p:cNvSpPr>
              <p:nvPr/>
            </p:nvSpPr>
            <p:spPr bwMode="auto">
              <a:xfrm rot="2412222">
                <a:off x="8397437" y="4826579"/>
                <a:ext cx="279351" cy="218619"/>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15A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4" name="Freeform 19">
                <a:extLst>
                  <a:ext uri="{FF2B5EF4-FFF2-40B4-BE49-F238E27FC236}">
                    <a16:creationId xmlns:a16="http://schemas.microsoft.com/office/drawing/2014/main" id="{27C685DF-A691-29B3-6911-9A4074C6DF4F}"/>
                  </a:ext>
                </a:extLst>
              </p:cNvPr>
              <p:cNvSpPr>
                <a:spLocks/>
              </p:cNvSpPr>
              <p:nvPr/>
            </p:nvSpPr>
            <p:spPr bwMode="auto">
              <a:xfrm rot="2412222">
                <a:off x="8440268" y="4859888"/>
                <a:ext cx="194254" cy="152022"/>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5" name="Freeform 20">
                <a:extLst>
                  <a:ext uri="{FF2B5EF4-FFF2-40B4-BE49-F238E27FC236}">
                    <a16:creationId xmlns:a16="http://schemas.microsoft.com/office/drawing/2014/main" id="{70576254-8B44-8F2D-8AEC-C4C3221097B8}"/>
                  </a:ext>
                </a:extLst>
              </p:cNvPr>
              <p:cNvSpPr>
                <a:spLocks/>
              </p:cNvSpPr>
              <p:nvPr/>
            </p:nvSpPr>
            <p:spPr bwMode="auto">
              <a:xfrm rot="2412222">
                <a:off x="8519631" y="4871300"/>
                <a:ext cx="140789" cy="218619"/>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169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6" name="Freeform 21">
                <a:extLst>
                  <a:ext uri="{FF2B5EF4-FFF2-40B4-BE49-F238E27FC236}">
                    <a16:creationId xmlns:a16="http://schemas.microsoft.com/office/drawing/2014/main" id="{AD29DA18-52F1-D5D1-C295-EAEF3AF50527}"/>
                  </a:ext>
                </a:extLst>
              </p:cNvPr>
              <p:cNvSpPr>
                <a:spLocks/>
              </p:cNvSpPr>
              <p:nvPr/>
            </p:nvSpPr>
            <p:spPr bwMode="auto">
              <a:xfrm rot="2412222">
                <a:off x="8524743" y="4890805"/>
                <a:ext cx="98463" cy="152022"/>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sp>
        <p:nvSpPr>
          <p:cNvPr id="8" name="TextBox 5">
            <a:extLst>
              <a:ext uri="{FF2B5EF4-FFF2-40B4-BE49-F238E27FC236}">
                <a16:creationId xmlns:a16="http://schemas.microsoft.com/office/drawing/2014/main" id="{D324A573-BE7B-9E0F-CBC9-19659B70E7AD}"/>
              </a:ext>
            </a:extLst>
          </p:cNvPr>
          <p:cNvSpPr txBox="1"/>
          <p:nvPr/>
        </p:nvSpPr>
        <p:spPr>
          <a:xfrm>
            <a:off x="506010" y="1541866"/>
            <a:ext cx="10581090" cy="1246495"/>
          </a:xfrm>
          <a:prstGeom prst="rect">
            <a:avLst/>
          </a:prstGeom>
          <a:noFill/>
        </p:spPr>
        <p:txBody>
          <a:bodyPr wrap="square" rtlCol="0">
            <a:spAutoFit/>
          </a:bodyPr>
          <a:lstStyle/>
          <a:p>
            <a:pPr algn="just"/>
            <a:r>
              <a:rPr lang="es-MX" sz="1500">
                <a:solidFill>
                  <a:prstClr val="white"/>
                </a:solidFill>
                <a:latin typeface="Montserrat"/>
              </a:rPr>
              <a:t>Fortalecer la presencia institucional de Fogafín y promover la educación financiera sobre el ahorro en la ciudadanía, a través de actividades pedagógicas en territorio.</a:t>
            </a:r>
          </a:p>
          <a:p>
            <a:pPr algn="just"/>
            <a:endParaRPr lang="es-MX" sz="1500">
              <a:solidFill>
                <a:prstClr val="white"/>
              </a:solidFill>
              <a:latin typeface="Montserrat"/>
            </a:endParaRPr>
          </a:p>
          <a:p>
            <a:pPr algn="just"/>
            <a:r>
              <a:rPr lang="es-MX" sz="1500">
                <a:solidFill>
                  <a:prstClr val="white"/>
                </a:solidFill>
                <a:latin typeface="Montserrat"/>
              </a:rPr>
              <a:t>A partir de la implementación de la estrategia “Camino del Ahorro Seguro” (abril: Paseo Villa del Río; mayo: Plaza de Paloquemao), se buscó:</a:t>
            </a:r>
          </a:p>
        </p:txBody>
      </p:sp>
      <p:sp>
        <p:nvSpPr>
          <p:cNvPr id="9" name="TextBox 6">
            <a:extLst>
              <a:ext uri="{FF2B5EF4-FFF2-40B4-BE49-F238E27FC236}">
                <a16:creationId xmlns:a16="http://schemas.microsoft.com/office/drawing/2014/main" id="{9AE338AA-97FF-FF8C-A13E-B72D4C59C2CA}"/>
              </a:ext>
            </a:extLst>
          </p:cNvPr>
          <p:cNvSpPr txBox="1"/>
          <p:nvPr/>
        </p:nvSpPr>
        <p:spPr>
          <a:xfrm>
            <a:off x="520700" y="930628"/>
            <a:ext cx="8874718" cy="461665"/>
          </a:xfrm>
          <a:prstGeom prst="rect">
            <a:avLst/>
          </a:prstGeom>
          <a:noFill/>
        </p:spPr>
        <p:txBody>
          <a:bodyPr wrap="square" rtlCol="0">
            <a:spAutoFit/>
          </a:bodyPr>
          <a:lstStyle/>
          <a:p>
            <a:r>
              <a:rPr lang="es-MX" sz="2400" b="1">
                <a:solidFill>
                  <a:srgbClr val="0BD0D9"/>
                </a:solidFill>
                <a:latin typeface="Montserrat"/>
              </a:rPr>
              <a:t>&gt;&gt;</a:t>
            </a:r>
            <a:r>
              <a:rPr lang="es-MX" sz="2400" b="1">
                <a:solidFill>
                  <a:prstClr val="white"/>
                </a:solidFill>
                <a:latin typeface="Montserrat"/>
              </a:rPr>
              <a:t>Objetivo de la realización de estos espacios</a:t>
            </a:r>
            <a:endParaRPr lang="es-MX" sz="2000">
              <a:solidFill>
                <a:srgbClr val="0BD0D9"/>
              </a:solidFill>
              <a:latin typeface="Montserrat"/>
            </a:endParaRPr>
          </a:p>
        </p:txBody>
      </p:sp>
      <p:sp>
        <p:nvSpPr>
          <p:cNvPr id="37" name="TextBox 5">
            <a:extLst>
              <a:ext uri="{FF2B5EF4-FFF2-40B4-BE49-F238E27FC236}">
                <a16:creationId xmlns:a16="http://schemas.microsoft.com/office/drawing/2014/main" id="{85AA742E-6841-DF1A-451C-4F997C8F193B}"/>
              </a:ext>
            </a:extLst>
          </p:cNvPr>
          <p:cNvSpPr txBox="1"/>
          <p:nvPr/>
        </p:nvSpPr>
        <p:spPr>
          <a:xfrm>
            <a:off x="551285" y="2890444"/>
            <a:ext cx="8039100" cy="1938992"/>
          </a:xfrm>
          <a:prstGeom prst="rect">
            <a:avLst/>
          </a:prstGeom>
          <a:noFill/>
        </p:spPr>
        <p:txBody>
          <a:bodyPr wrap="square" rtlCol="0">
            <a:spAutoFit/>
          </a:bodyPr>
          <a:lstStyle/>
          <a:p>
            <a:pPr marL="285750" indent="-285750" algn="just">
              <a:buClr>
                <a:srgbClr val="92D050"/>
              </a:buClr>
              <a:buFont typeface="Wingdings" panose="05000000000000000000" pitchFamily="2" charset="2"/>
              <a:buChar char="ü"/>
            </a:pPr>
            <a:r>
              <a:rPr lang="es-MX" sz="1500" b="1">
                <a:solidFill>
                  <a:prstClr val="white"/>
                </a:solidFill>
                <a:latin typeface="Montserrat"/>
              </a:rPr>
              <a:t>Sensibilizar a la población </a:t>
            </a:r>
            <a:r>
              <a:rPr lang="es-MX" sz="1500">
                <a:solidFill>
                  <a:prstClr val="white"/>
                </a:solidFill>
                <a:latin typeface="Montserrat"/>
              </a:rPr>
              <a:t>—especialmente de niveles socioeconómicos 1, 2 y 3— sobre la importancia de proteger sus ahorros.</a:t>
            </a:r>
          </a:p>
          <a:p>
            <a:pPr marL="285750" indent="-285750" algn="just">
              <a:buClr>
                <a:srgbClr val="92D050"/>
              </a:buClr>
              <a:buFont typeface="Wingdings" panose="05000000000000000000" pitchFamily="2" charset="2"/>
              <a:buChar char="ü"/>
            </a:pPr>
            <a:endParaRPr lang="es-MX" sz="1500">
              <a:solidFill>
                <a:prstClr val="white"/>
              </a:solidFill>
              <a:latin typeface="Montserrat"/>
            </a:endParaRPr>
          </a:p>
          <a:p>
            <a:pPr marL="285750" indent="-285750" algn="just">
              <a:buClr>
                <a:srgbClr val="92D050"/>
              </a:buClr>
              <a:buFont typeface="Wingdings" panose="05000000000000000000" pitchFamily="2" charset="2"/>
              <a:buChar char="ü"/>
            </a:pPr>
            <a:r>
              <a:rPr lang="es-MX" sz="1500" b="1">
                <a:solidFill>
                  <a:prstClr val="white"/>
                </a:solidFill>
                <a:latin typeface="Montserrat"/>
              </a:rPr>
              <a:t>Promover el conocimiento del Seguro de Depósitos </a:t>
            </a:r>
            <a:r>
              <a:rPr lang="es-MX" sz="1500">
                <a:solidFill>
                  <a:prstClr val="white"/>
                </a:solidFill>
                <a:latin typeface="Montserrat"/>
              </a:rPr>
              <a:t>como mecanismo de respaldo y confianza.</a:t>
            </a:r>
          </a:p>
          <a:p>
            <a:pPr marL="285750" indent="-285750" algn="just">
              <a:buClr>
                <a:srgbClr val="92D050"/>
              </a:buClr>
              <a:buFont typeface="Wingdings" panose="05000000000000000000" pitchFamily="2" charset="2"/>
              <a:buChar char="ü"/>
            </a:pPr>
            <a:endParaRPr lang="es-MX" sz="1500">
              <a:solidFill>
                <a:prstClr val="white"/>
              </a:solidFill>
              <a:latin typeface="Montserrat"/>
            </a:endParaRPr>
          </a:p>
          <a:p>
            <a:pPr marL="285750" indent="-285750" algn="just">
              <a:buClr>
                <a:srgbClr val="92D050"/>
              </a:buClr>
              <a:buFont typeface="Wingdings" panose="05000000000000000000" pitchFamily="2" charset="2"/>
              <a:buChar char="ü"/>
            </a:pPr>
            <a:r>
              <a:rPr lang="es-MX" sz="1500" b="1">
                <a:solidFill>
                  <a:prstClr val="white"/>
                </a:solidFill>
                <a:latin typeface="Montserrat"/>
              </a:rPr>
              <a:t>Generar experiencias lúdico-pedagógicas </a:t>
            </a:r>
            <a:r>
              <a:rPr lang="es-MX" sz="1500">
                <a:solidFill>
                  <a:prstClr val="white"/>
                </a:solidFill>
                <a:latin typeface="Montserrat"/>
              </a:rPr>
              <a:t>que faciliten el aprendizaje y el acercamiento al rol de Fogafín.</a:t>
            </a:r>
          </a:p>
        </p:txBody>
      </p:sp>
    </p:spTree>
    <p:extLst>
      <p:ext uri="{BB962C8B-B14F-4D97-AF65-F5344CB8AC3E}">
        <p14:creationId xmlns:p14="http://schemas.microsoft.com/office/powerpoint/2010/main" val="19574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out)">
                                      <p:cBhvr>
                                        <p:cTn id="15" dur="750"/>
                                        <p:tgtEl>
                                          <p:spTgt spid="20"/>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750"/>
                                        <p:tgtEl>
                                          <p:spTgt spid="19"/>
                                        </p:tgtEl>
                                      </p:cBhvr>
                                    </p:animEffect>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animBg="1"/>
      <p:bldP spid="8" grpId="0"/>
      <p:bldP spid="9"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1">
            <a:extLst>
              <a:ext uri="{FF2B5EF4-FFF2-40B4-BE49-F238E27FC236}">
                <a16:creationId xmlns:a16="http://schemas.microsoft.com/office/drawing/2014/main" id="{56AA30D5-2650-BD3E-4C85-9E1C8669B091}"/>
              </a:ext>
            </a:extLst>
          </p:cNvPr>
          <p:cNvSpPr/>
          <p:nvPr/>
        </p:nvSpPr>
        <p:spPr>
          <a:xfrm>
            <a:off x="-2012" y="0"/>
            <a:ext cx="6477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7">
            <a:extLst>
              <a:ext uri="{FF2B5EF4-FFF2-40B4-BE49-F238E27FC236}">
                <a16:creationId xmlns:a16="http://schemas.microsoft.com/office/drawing/2014/main" id="{91742BA6-2A07-96AE-2586-452F796FAF32}"/>
              </a:ext>
            </a:extLst>
          </p:cNvPr>
          <p:cNvSpPr txBox="1"/>
          <p:nvPr/>
        </p:nvSpPr>
        <p:spPr>
          <a:xfrm>
            <a:off x="838201" y="1930486"/>
            <a:ext cx="5074330" cy="938719"/>
          </a:xfrm>
          <a:prstGeom prst="rect">
            <a:avLst/>
          </a:prstGeom>
          <a:noFill/>
        </p:spPr>
        <p:txBody>
          <a:bodyPr wrap="square" rtlCol="0">
            <a:spAutoFit/>
          </a:bodyPr>
          <a:lstStyle/>
          <a:p>
            <a:pPr algn="r"/>
            <a:r>
              <a:rPr lang="id-ID" sz="5500">
                <a:solidFill>
                  <a:srgbClr val="186295"/>
                </a:solidFill>
                <a:latin typeface="+mj-lt"/>
              </a:rPr>
              <a:t>Propósitos</a:t>
            </a:r>
          </a:p>
        </p:txBody>
      </p:sp>
      <p:sp>
        <p:nvSpPr>
          <p:cNvPr id="5" name="TextBox 38">
            <a:extLst>
              <a:ext uri="{FF2B5EF4-FFF2-40B4-BE49-F238E27FC236}">
                <a16:creationId xmlns:a16="http://schemas.microsoft.com/office/drawing/2014/main" id="{69F8C54F-C5D8-57FF-D981-843F634DDD71}"/>
              </a:ext>
            </a:extLst>
          </p:cNvPr>
          <p:cNvSpPr txBox="1"/>
          <p:nvPr/>
        </p:nvSpPr>
        <p:spPr>
          <a:xfrm>
            <a:off x="990601" y="2836787"/>
            <a:ext cx="4921930" cy="1015663"/>
          </a:xfrm>
          <a:prstGeom prst="rect">
            <a:avLst/>
          </a:prstGeom>
          <a:noFill/>
        </p:spPr>
        <p:txBody>
          <a:bodyPr wrap="square" rtlCol="0">
            <a:spAutoFit/>
          </a:bodyPr>
          <a:lstStyle/>
          <a:p>
            <a:pPr algn="r"/>
            <a:r>
              <a:rPr lang="es-CO" sz="6000">
                <a:solidFill>
                  <a:srgbClr val="186295"/>
                </a:solidFill>
                <a:latin typeface="+mj-lt"/>
              </a:rPr>
              <a:t>específicos</a:t>
            </a:r>
            <a:endParaRPr lang="id-ID" sz="6000">
              <a:solidFill>
                <a:srgbClr val="186295"/>
              </a:solidFill>
              <a:latin typeface="+mj-lt"/>
            </a:endParaRPr>
          </a:p>
        </p:txBody>
      </p:sp>
      <p:sp>
        <p:nvSpPr>
          <p:cNvPr id="7" name="Freeform 405">
            <a:extLst>
              <a:ext uri="{FF2B5EF4-FFF2-40B4-BE49-F238E27FC236}">
                <a16:creationId xmlns:a16="http://schemas.microsoft.com/office/drawing/2014/main" id="{B9BB0A2E-0468-EDB4-3004-A95898BD19CE}"/>
              </a:ext>
            </a:extLst>
          </p:cNvPr>
          <p:cNvSpPr>
            <a:spLocks noEditPoints="1"/>
          </p:cNvSpPr>
          <p:nvPr/>
        </p:nvSpPr>
        <p:spPr bwMode="auto">
          <a:xfrm>
            <a:off x="-431077" y="4758751"/>
            <a:ext cx="3638295" cy="2260721"/>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rgbClr val="186295"/>
          </a:solidFill>
          <a:ln w="19050">
            <a:noFill/>
          </a:ln>
        </p:spPr>
        <p:txBody>
          <a:bodyPr vert="horz" wrap="square" lIns="91440" tIns="45720" rIns="91440" bIns="45720" numCol="1" anchor="t" anchorCtr="0" compatLnSpc="1">
            <a:prstTxWarp prst="textNoShape">
              <a:avLst/>
            </a:prstTxWarp>
          </a:bodyPr>
          <a:lstStyle/>
          <a:p>
            <a:endParaRPr lang="id-ID">
              <a:solidFill>
                <a:srgbClr val="186295"/>
              </a:solidFill>
            </a:endParaRPr>
          </a:p>
        </p:txBody>
      </p:sp>
      <p:sp>
        <p:nvSpPr>
          <p:cNvPr id="10" name="Oval 13">
            <a:extLst>
              <a:ext uri="{FF2B5EF4-FFF2-40B4-BE49-F238E27FC236}">
                <a16:creationId xmlns:a16="http://schemas.microsoft.com/office/drawing/2014/main" id="{525B5E7D-54A1-40E2-B43E-8DCEDE3A70C9}"/>
              </a:ext>
            </a:extLst>
          </p:cNvPr>
          <p:cNvSpPr/>
          <p:nvPr/>
        </p:nvSpPr>
        <p:spPr>
          <a:xfrm>
            <a:off x="3335607"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56">
            <a:extLst>
              <a:ext uri="{FF2B5EF4-FFF2-40B4-BE49-F238E27FC236}">
                <a16:creationId xmlns:a16="http://schemas.microsoft.com/office/drawing/2014/main" id="{5358B77F-8C5D-B68F-4309-BB2AA3712E2D}"/>
              </a:ext>
            </a:extLst>
          </p:cNvPr>
          <p:cNvSpPr/>
          <p:nvPr/>
        </p:nvSpPr>
        <p:spPr>
          <a:xfrm>
            <a:off x="4255950"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58">
            <a:extLst>
              <a:ext uri="{FF2B5EF4-FFF2-40B4-BE49-F238E27FC236}">
                <a16:creationId xmlns:a16="http://schemas.microsoft.com/office/drawing/2014/main" id="{9DD7A02E-3DF7-243F-0D9E-F66B2FC6B0E0}"/>
              </a:ext>
            </a:extLst>
          </p:cNvPr>
          <p:cNvSpPr/>
          <p:nvPr/>
        </p:nvSpPr>
        <p:spPr>
          <a:xfrm>
            <a:off x="5176293"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4">
            <a:extLst>
              <a:ext uri="{FF2B5EF4-FFF2-40B4-BE49-F238E27FC236}">
                <a16:creationId xmlns:a16="http://schemas.microsoft.com/office/drawing/2014/main" id="{8EE4A992-D7BE-07F5-85DB-B297ED219303}"/>
              </a:ext>
            </a:extLst>
          </p:cNvPr>
          <p:cNvSpPr txBox="1"/>
          <p:nvPr/>
        </p:nvSpPr>
        <p:spPr>
          <a:xfrm>
            <a:off x="3221511" y="5519786"/>
            <a:ext cx="901872" cy="276999"/>
          </a:xfrm>
          <a:prstGeom prst="rect">
            <a:avLst/>
          </a:prstGeom>
          <a:noFill/>
        </p:spPr>
        <p:txBody>
          <a:bodyPr wrap="square" rtlCol="0">
            <a:spAutoFit/>
          </a:bodyPr>
          <a:lstStyle/>
          <a:p>
            <a:pPr algn="ctr"/>
            <a:r>
              <a:rPr lang="es-MX" sz="1200">
                <a:solidFill>
                  <a:schemeClr val="bg1"/>
                </a:solidFill>
              </a:rPr>
              <a:t>Espacios</a:t>
            </a:r>
            <a:endParaRPr lang="id-ID" sz="1200">
              <a:solidFill>
                <a:schemeClr val="bg1"/>
              </a:solidFill>
            </a:endParaRPr>
          </a:p>
        </p:txBody>
      </p:sp>
      <p:sp>
        <p:nvSpPr>
          <p:cNvPr id="18" name="TextBox 60">
            <a:extLst>
              <a:ext uri="{FF2B5EF4-FFF2-40B4-BE49-F238E27FC236}">
                <a16:creationId xmlns:a16="http://schemas.microsoft.com/office/drawing/2014/main" id="{142BF51C-092B-4580-829E-FB40183667F2}"/>
              </a:ext>
            </a:extLst>
          </p:cNvPr>
          <p:cNvSpPr txBox="1"/>
          <p:nvPr/>
        </p:nvSpPr>
        <p:spPr>
          <a:xfrm>
            <a:off x="4093561" y="5523849"/>
            <a:ext cx="1018000" cy="276999"/>
          </a:xfrm>
          <a:prstGeom prst="rect">
            <a:avLst/>
          </a:prstGeom>
          <a:noFill/>
        </p:spPr>
        <p:txBody>
          <a:bodyPr wrap="square" rtlCol="0">
            <a:spAutoFit/>
          </a:bodyPr>
          <a:lstStyle/>
          <a:p>
            <a:pPr algn="ctr"/>
            <a:r>
              <a:rPr lang="es-MX" sz="1200">
                <a:solidFill>
                  <a:schemeClr val="bg1"/>
                </a:solidFill>
              </a:rPr>
              <a:t>Target</a:t>
            </a:r>
            <a:endParaRPr lang="id-ID" sz="1200">
              <a:solidFill>
                <a:schemeClr val="bg1"/>
              </a:solidFill>
            </a:endParaRPr>
          </a:p>
        </p:txBody>
      </p:sp>
      <p:sp>
        <p:nvSpPr>
          <p:cNvPr id="19" name="TextBox 61">
            <a:extLst>
              <a:ext uri="{FF2B5EF4-FFF2-40B4-BE49-F238E27FC236}">
                <a16:creationId xmlns:a16="http://schemas.microsoft.com/office/drawing/2014/main" id="{7705C506-0865-242A-8B64-45E959ADD2DF}"/>
              </a:ext>
            </a:extLst>
          </p:cNvPr>
          <p:cNvSpPr txBox="1"/>
          <p:nvPr/>
        </p:nvSpPr>
        <p:spPr>
          <a:xfrm>
            <a:off x="5016136" y="5522583"/>
            <a:ext cx="1018000" cy="276999"/>
          </a:xfrm>
          <a:prstGeom prst="rect">
            <a:avLst/>
          </a:prstGeom>
          <a:noFill/>
        </p:spPr>
        <p:txBody>
          <a:bodyPr wrap="square" rtlCol="0">
            <a:spAutoFit/>
          </a:bodyPr>
          <a:lstStyle/>
          <a:p>
            <a:pPr algn="ctr"/>
            <a:r>
              <a:rPr lang="es-MX" sz="1200">
                <a:solidFill>
                  <a:schemeClr val="bg1"/>
                </a:solidFill>
              </a:rPr>
              <a:t>Educar</a:t>
            </a:r>
            <a:endParaRPr lang="id-ID" sz="1200">
              <a:solidFill>
                <a:schemeClr val="bg1"/>
              </a:solidFill>
            </a:endParaRPr>
          </a:p>
        </p:txBody>
      </p:sp>
      <p:sp>
        <p:nvSpPr>
          <p:cNvPr id="20" name="Título 6">
            <a:extLst>
              <a:ext uri="{FF2B5EF4-FFF2-40B4-BE49-F238E27FC236}">
                <a16:creationId xmlns:a16="http://schemas.microsoft.com/office/drawing/2014/main" id="{CAF7A28A-8331-187B-681E-E9432B183C90}"/>
              </a:ext>
            </a:extLst>
          </p:cNvPr>
          <p:cNvSpPr>
            <a:spLocks noGrp="1"/>
          </p:cNvSpPr>
          <p:nvPr>
            <p:ph type="title"/>
          </p:nvPr>
        </p:nvSpPr>
        <p:spPr>
          <a:xfrm>
            <a:off x="9757" y="-2303"/>
            <a:ext cx="6024379" cy="571610"/>
          </a:xfrm>
        </p:spPr>
        <p:txBody>
          <a:bodyPr>
            <a:normAutofit/>
          </a:bodyPr>
          <a:lstStyle/>
          <a:p>
            <a:r>
              <a:rPr lang="es-CO" sz="2500">
                <a:solidFill>
                  <a:schemeClr val="bg1">
                    <a:lumMod val="85000"/>
                  </a:schemeClr>
                </a:solidFill>
              </a:rPr>
              <a:t>Enfoque de la feria</a:t>
            </a:r>
          </a:p>
        </p:txBody>
      </p:sp>
      <p:sp>
        <p:nvSpPr>
          <p:cNvPr id="21" name="Marcador de texto 2">
            <a:extLst>
              <a:ext uri="{FF2B5EF4-FFF2-40B4-BE49-F238E27FC236}">
                <a16:creationId xmlns:a16="http://schemas.microsoft.com/office/drawing/2014/main" id="{054442A9-1A9C-E7E4-76CA-4EFA67746D72}"/>
              </a:ext>
            </a:extLst>
          </p:cNvPr>
          <p:cNvSpPr txBox="1">
            <a:spLocks/>
          </p:cNvSpPr>
          <p:nvPr/>
        </p:nvSpPr>
        <p:spPr>
          <a:xfrm>
            <a:off x="6474988" y="949765"/>
            <a:ext cx="5007559" cy="342852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buClr>
                <a:srgbClr val="7CCA62"/>
              </a:buClr>
              <a:buFont typeface="Wingdings" panose="05000000000000000000" pitchFamily="2" charset="2"/>
              <a:buChar char="ü"/>
            </a:pPr>
            <a:r>
              <a:rPr lang="es-MX" sz="1500" b="1" noProof="0">
                <a:solidFill>
                  <a:schemeClr val="tx2"/>
                </a:solidFill>
                <a:ea typeface="Verdana" panose="020B0604030504040204" pitchFamily="34" charset="0"/>
              </a:rPr>
              <a:t>Promover el reconocimiento del rol institucional de Fogafín </a:t>
            </a:r>
            <a:r>
              <a:rPr lang="es-MX" sz="1500" kern="0">
                <a:solidFill>
                  <a:schemeClr val="tx1">
                    <a:lumMod val="50000"/>
                    <a:lumOff val="50000"/>
                  </a:schemeClr>
                </a:solidFill>
              </a:rPr>
              <a:t>entre la ciudadanía, mediante mensajes claros, sencillos y cercanos que permitan comprender cómo la entidad contribuye a la seguridad y estabilidad del sistema financiero colombiano, fortaleciendo la confianza en el ahorro formal.</a:t>
            </a:r>
          </a:p>
          <a:p>
            <a:pPr marL="285750" indent="-285750" algn="just">
              <a:buClr>
                <a:srgbClr val="7CCA62"/>
              </a:buClr>
              <a:buFont typeface="Wingdings" panose="05000000000000000000" pitchFamily="2" charset="2"/>
              <a:buChar char="ü"/>
            </a:pPr>
            <a:r>
              <a:rPr lang="es-MX" sz="1500" b="1" noProof="0">
                <a:solidFill>
                  <a:schemeClr val="tx2"/>
                </a:solidFill>
                <a:ea typeface="Verdana" panose="020B0604030504040204" pitchFamily="34" charset="0"/>
              </a:rPr>
              <a:t>Fomentar la comprensión del Seguro de Depósitos </a:t>
            </a:r>
            <a:r>
              <a:rPr lang="es-MX" sz="1500" kern="0">
                <a:solidFill>
                  <a:schemeClr val="tx1">
                    <a:lumMod val="50000"/>
                    <a:lumOff val="50000"/>
                  </a:schemeClr>
                </a:solidFill>
              </a:rPr>
              <a:t>a través de explicaciones prácticas, ejemplos cotidianos y actividades pedagógicas que faciliten su apropiación por parte de diversos públicos, destacando sus características, beneficios y su importancia como mecanismo de protección del ahorro.</a:t>
            </a:r>
          </a:p>
          <a:p>
            <a:pPr marL="285750" indent="-285750" algn="just">
              <a:buClr>
                <a:srgbClr val="7CCA62"/>
              </a:buClr>
              <a:buFont typeface="Wingdings" panose="05000000000000000000" pitchFamily="2" charset="2"/>
              <a:buChar char="ü"/>
            </a:pPr>
            <a:r>
              <a:rPr lang="es-MX" sz="1500" b="1" noProof="0">
                <a:solidFill>
                  <a:schemeClr val="tx2"/>
                </a:solidFill>
                <a:ea typeface="Verdana" panose="020B0604030504040204" pitchFamily="34" charset="0"/>
              </a:rPr>
              <a:t>Generar espacios presenciales, participativos e incluyentes de aprendizaje</a:t>
            </a:r>
            <a:r>
              <a:rPr lang="es-MX" sz="1500" kern="0">
                <a:solidFill>
                  <a:schemeClr val="tx1">
                    <a:lumMod val="50000"/>
                    <a:lumOff val="50000"/>
                  </a:schemeClr>
                </a:solidFill>
              </a:rPr>
              <a:t>, en los que los ciudadanos puedan interactuar tanto con el personal logístico como con el equipo del Departamento de Relacionamiento Ciudadano de Fogafín, resolver inquietudes y participar en la actividad lúdicas que promueve la </a:t>
            </a:r>
            <a:r>
              <a:rPr lang="es-MX" sz="1500" b="1" kern="0">
                <a:solidFill>
                  <a:schemeClr val="tx1">
                    <a:lumMod val="50000"/>
                    <a:lumOff val="50000"/>
                  </a:schemeClr>
                </a:solidFill>
              </a:rPr>
              <a:t>educación financiera y la toma de decisiones informadas</a:t>
            </a:r>
            <a:r>
              <a:rPr lang="es-MX" sz="1500" kern="0">
                <a:solidFill>
                  <a:schemeClr val="tx1">
                    <a:lumMod val="50000"/>
                    <a:lumOff val="50000"/>
                  </a:schemeClr>
                </a:solidFill>
              </a:rPr>
              <a:t>.</a:t>
            </a:r>
          </a:p>
        </p:txBody>
      </p:sp>
      <p:sp>
        <p:nvSpPr>
          <p:cNvPr id="22" name="Freeform 241">
            <a:extLst>
              <a:ext uri="{FF2B5EF4-FFF2-40B4-BE49-F238E27FC236}">
                <a16:creationId xmlns:a16="http://schemas.microsoft.com/office/drawing/2014/main" id="{F7B65F4E-287C-144A-B10D-C521E2E501E2}"/>
              </a:ext>
            </a:extLst>
          </p:cNvPr>
          <p:cNvSpPr>
            <a:spLocks noEditPoints="1"/>
          </p:cNvSpPr>
          <p:nvPr/>
        </p:nvSpPr>
        <p:spPr bwMode="auto">
          <a:xfrm>
            <a:off x="4356980" y="4981052"/>
            <a:ext cx="510296" cy="383785"/>
          </a:xfrm>
          <a:custGeom>
            <a:avLst/>
            <a:gdLst>
              <a:gd name="T0" fmla="*/ 15242 w 16127"/>
              <a:gd name="T1" fmla="*/ 4480 h 11970"/>
              <a:gd name="T2" fmla="*/ 14509 w 16127"/>
              <a:gd name="T3" fmla="*/ 5534 h 11970"/>
              <a:gd name="T4" fmla="*/ 13773 w 16127"/>
              <a:gd name="T5" fmla="*/ 5286 h 11970"/>
              <a:gd name="T6" fmla="*/ 13493 w 16127"/>
              <a:gd name="T7" fmla="*/ 4797 h 11970"/>
              <a:gd name="T8" fmla="*/ 13314 w 16127"/>
              <a:gd name="T9" fmla="*/ 5383 h 11970"/>
              <a:gd name="T10" fmla="*/ 12557 w 16127"/>
              <a:gd name="T11" fmla="*/ 5712 h 11970"/>
              <a:gd name="T12" fmla="*/ 11974 w 16127"/>
              <a:gd name="T13" fmla="*/ 4986 h 11970"/>
              <a:gd name="T14" fmla="*/ 6665 w 16127"/>
              <a:gd name="T15" fmla="*/ 2926 h 11970"/>
              <a:gd name="T16" fmla="*/ 7083 w 16127"/>
              <a:gd name="T17" fmla="*/ 2388 h 11970"/>
              <a:gd name="T18" fmla="*/ 7478 w 16127"/>
              <a:gd name="T19" fmla="*/ 2392 h 11970"/>
              <a:gd name="T20" fmla="*/ 7693 w 16127"/>
              <a:gd name="T21" fmla="*/ 2629 h 11970"/>
              <a:gd name="T22" fmla="*/ 8054 w 16127"/>
              <a:gd name="T23" fmla="*/ 1964 h 11970"/>
              <a:gd name="T24" fmla="*/ 8771 w 16127"/>
              <a:gd name="T25" fmla="*/ 1517 h 11970"/>
              <a:gd name="T26" fmla="*/ 9442 w 16127"/>
              <a:gd name="T27" fmla="*/ 1976 h 11970"/>
              <a:gd name="T28" fmla="*/ 9604 w 16127"/>
              <a:gd name="T29" fmla="*/ 3058 h 11970"/>
              <a:gd name="T30" fmla="*/ 9155 w 16127"/>
              <a:gd name="T31" fmla="*/ 4056 h 11970"/>
              <a:gd name="T32" fmla="*/ 8416 w 16127"/>
              <a:gd name="T33" fmla="*/ 4322 h 11970"/>
              <a:gd name="T34" fmla="*/ 7984 w 16127"/>
              <a:gd name="T35" fmla="*/ 4015 h 11970"/>
              <a:gd name="T36" fmla="*/ 7731 w 16127"/>
              <a:gd name="T37" fmla="*/ 3754 h 11970"/>
              <a:gd name="T38" fmla="*/ 7364 w 16127"/>
              <a:gd name="T39" fmla="*/ 4285 h 11970"/>
              <a:gd name="T40" fmla="*/ 6877 w 16127"/>
              <a:gd name="T41" fmla="*/ 4298 h 11970"/>
              <a:gd name="T42" fmla="*/ 6579 w 16127"/>
              <a:gd name="T43" fmla="*/ 3717 h 11970"/>
              <a:gd name="T44" fmla="*/ 4351 w 16127"/>
              <a:gd name="T45" fmla="*/ 6290 h 11970"/>
              <a:gd name="T46" fmla="*/ 3641 w 16127"/>
              <a:gd name="T47" fmla="*/ 7792 h 11970"/>
              <a:gd name="T48" fmla="*/ 2056 w 16127"/>
              <a:gd name="T49" fmla="*/ 7756 h 11970"/>
              <a:gd name="T50" fmla="*/ 1697 w 16127"/>
              <a:gd name="T51" fmla="*/ 6876 h 11970"/>
              <a:gd name="T52" fmla="*/ 15874 w 16127"/>
              <a:gd name="T53" fmla="*/ 3324 h 11970"/>
              <a:gd name="T54" fmla="*/ 14402 w 16127"/>
              <a:gd name="T55" fmla="*/ 1911 h 11970"/>
              <a:gd name="T56" fmla="*/ 12485 w 16127"/>
              <a:gd name="T57" fmla="*/ 2422 h 11970"/>
              <a:gd name="T58" fmla="*/ 11413 w 16127"/>
              <a:gd name="T59" fmla="*/ 4532 h 11970"/>
              <a:gd name="T60" fmla="*/ 11554 w 16127"/>
              <a:gd name="T61" fmla="*/ 6179 h 11970"/>
              <a:gd name="T62" fmla="*/ 12130 w 16127"/>
              <a:gd name="T63" fmla="*/ 7355 h 11970"/>
              <a:gd name="T64" fmla="*/ 11471 w 16127"/>
              <a:gd name="T65" fmla="*/ 8121 h 11970"/>
              <a:gd name="T66" fmla="*/ 11117 w 16127"/>
              <a:gd name="T67" fmla="*/ 8390 h 11970"/>
              <a:gd name="T68" fmla="*/ 10648 w 16127"/>
              <a:gd name="T69" fmla="*/ 6684 h 11970"/>
              <a:gd name="T70" fmla="*/ 10072 w 16127"/>
              <a:gd name="T71" fmla="*/ 5606 h 11970"/>
              <a:gd name="T72" fmla="*/ 10691 w 16127"/>
              <a:gd name="T73" fmla="*/ 4434 h 11970"/>
              <a:gd name="T74" fmla="*/ 10835 w 16127"/>
              <a:gd name="T75" fmla="*/ 2375 h 11970"/>
              <a:gd name="T76" fmla="*/ 9590 w 16127"/>
              <a:gd name="T77" fmla="*/ 344 h 11970"/>
              <a:gd name="T78" fmla="*/ 7436 w 16127"/>
              <a:gd name="T79" fmla="*/ 248 h 11970"/>
              <a:gd name="T80" fmla="*/ 5874 w 16127"/>
              <a:gd name="T81" fmla="*/ 2159 h 11970"/>
              <a:gd name="T82" fmla="*/ 5722 w 16127"/>
              <a:gd name="T83" fmla="*/ 4389 h 11970"/>
              <a:gd name="T84" fmla="*/ 6519 w 16127"/>
              <a:gd name="T85" fmla="*/ 5964 h 11970"/>
              <a:gd name="T86" fmla="*/ 5599 w 16127"/>
              <a:gd name="T87" fmla="*/ 7294 h 11970"/>
              <a:gd name="T88" fmla="*/ 4676 w 16127"/>
              <a:gd name="T89" fmla="*/ 9322 h 11970"/>
              <a:gd name="T90" fmla="*/ 4422 w 16127"/>
              <a:gd name="T91" fmla="*/ 8915 h 11970"/>
              <a:gd name="T92" fmla="*/ 4040 w 16127"/>
              <a:gd name="T93" fmla="*/ 8480 h 11970"/>
              <a:gd name="T94" fmla="*/ 4808 w 16127"/>
              <a:gd name="T95" fmla="*/ 7566 h 11970"/>
              <a:gd name="T96" fmla="*/ 5170 w 16127"/>
              <a:gd name="T97" fmla="*/ 6119 h 11970"/>
              <a:gd name="T98" fmla="*/ 4541 w 16127"/>
              <a:gd name="T99" fmla="*/ 4239 h 11970"/>
              <a:gd name="T100" fmla="*/ 2948 w 16127"/>
              <a:gd name="T101" fmla="*/ 3650 h 11970"/>
              <a:gd name="T102" fmla="*/ 1494 w 16127"/>
              <a:gd name="T103" fmla="*/ 4751 h 11970"/>
              <a:gd name="T104" fmla="*/ 1056 w 16127"/>
              <a:gd name="T105" fmla="*/ 6667 h 11970"/>
              <a:gd name="T106" fmla="*/ 1583 w 16127"/>
              <a:gd name="T107" fmla="*/ 8115 h 11970"/>
              <a:gd name="T108" fmla="*/ 828 w 16127"/>
              <a:gd name="T109" fmla="*/ 9558 h 11970"/>
              <a:gd name="T110" fmla="*/ 26 w 16127"/>
              <a:gd name="T111" fmla="*/ 11722 h 11970"/>
              <a:gd name="T112" fmla="*/ 10581 w 16127"/>
              <a:gd name="T113" fmla="*/ 11562 h 11970"/>
              <a:gd name="T114" fmla="*/ 15315 w 16127"/>
              <a:gd name="T115" fmla="*/ 10523 h 11970"/>
              <a:gd name="T116" fmla="*/ 15271 w 16127"/>
              <a:gd name="T117" fmla="*/ 7496 h 11970"/>
              <a:gd name="T118" fmla="*/ 15698 w 16127"/>
              <a:gd name="T119" fmla="*/ 6415 h 11970"/>
              <a:gd name="T120" fmla="*/ 16092 w 16127"/>
              <a:gd name="T121" fmla="*/ 5180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27" h="11970">
                <a:moveTo>
                  <a:pt x="13415" y="4348"/>
                </a:moveTo>
                <a:lnTo>
                  <a:pt x="13403" y="4234"/>
                </a:lnTo>
                <a:lnTo>
                  <a:pt x="15186" y="3707"/>
                </a:lnTo>
                <a:lnTo>
                  <a:pt x="15189" y="3723"/>
                </a:lnTo>
                <a:lnTo>
                  <a:pt x="15199" y="3771"/>
                </a:lnTo>
                <a:lnTo>
                  <a:pt x="15205" y="3804"/>
                </a:lnTo>
                <a:lnTo>
                  <a:pt x="15212" y="3844"/>
                </a:lnTo>
                <a:lnTo>
                  <a:pt x="15219" y="3890"/>
                </a:lnTo>
                <a:lnTo>
                  <a:pt x="15226" y="3941"/>
                </a:lnTo>
                <a:lnTo>
                  <a:pt x="15232" y="3997"/>
                </a:lnTo>
                <a:lnTo>
                  <a:pt x="15238" y="4056"/>
                </a:lnTo>
                <a:lnTo>
                  <a:pt x="15243" y="4120"/>
                </a:lnTo>
                <a:lnTo>
                  <a:pt x="15247" y="4188"/>
                </a:lnTo>
                <a:lnTo>
                  <a:pt x="15249" y="4257"/>
                </a:lnTo>
                <a:lnTo>
                  <a:pt x="15249" y="4330"/>
                </a:lnTo>
                <a:lnTo>
                  <a:pt x="15246" y="4405"/>
                </a:lnTo>
                <a:lnTo>
                  <a:pt x="15242" y="4480"/>
                </a:lnTo>
                <a:lnTo>
                  <a:pt x="15234" y="4558"/>
                </a:lnTo>
                <a:lnTo>
                  <a:pt x="15224" y="4636"/>
                </a:lnTo>
                <a:lnTo>
                  <a:pt x="15210" y="4712"/>
                </a:lnTo>
                <a:lnTo>
                  <a:pt x="15192" y="4790"/>
                </a:lnTo>
                <a:lnTo>
                  <a:pt x="15169" y="4867"/>
                </a:lnTo>
                <a:lnTo>
                  <a:pt x="15143" y="4942"/>
                </a:lnTo>
                <a:lnTo>
                  <a:pt x="15112" y="5015"/>
                </a:lnTo>
                <a:lnTo>
                  <a:pt x="15076" y="5086"/>
                </a:lnTo>
                <a:lnTo>
                  <a:pt x="15034" y="5154"/>
                </a:lnTo>
                <a:lnTo>
                  <a:pt x="14987" y="5219"/>
                </a:lnTo>
                <a:lnTo>
                  <a:pt x="14934" y="5281"/>
                </a:lnTo>
                <a:lnTo>
                  <a:pt x="14875" y="5337"/>
                </a:lnTo>
                <a:lnTo>
                  <a:pt x="14809" y="5390"/>
                </a:lnTo>
                <a:lnTo>
                  <a:pt x="14736" y="5437"/>
                </a:lnTo>
                <a:lnTo>
                  <a:pt x="14656" y="5479"/>
                </a:lnTo>
                <a:lnTo>
                  <a:pt x="14569" y="5515"/>
                </a:lnTo>
                <a:lnTo>
                  <a:pt x="14509" y="5534"/>
                </a:lnTo>
                <a:lnTo>
                  <a:pt x="14451" y="5548"/>
                </a:lnTo>
                <a:lnTo>
                  <a:pt x="14395" y="5558"/>
                </a:lnTo>
                <a:lnTo>
                  <a:pt x="14341" y="5565"/>
                </a:lnTo>
                <a:lnTo>
                  <a:pt x="14289" y="5566"/>
                </a:lnTo>
                <a:lnTo>
                  <a:pt x="14239" y="5563"/>
                </a:lnTo>
                <a:lnTo>
                  <a:pt x="14191" y="5556"/>
                </a:lnTo>
                <a:lnTo>
                  <a:pt x="14144" y="5546"/>
                </a:lnTo>
                <a:lnTo>
                  <a:pt x="14100" y="5532"/>
                </a:lnTo>
                <a:lnTo>
                  <a:pt x="14057" y="5516"/>
                </a:lnTo>
                <a:lnTo>
                  <a:pt x="14015" y="5496"/>
                </a:lnTo>
                <a:lnTo>
                  <a:pt x="13976" y="5473"/>
                </a:lnTo>
                <a:lnTo>
                  <a:pt x="13939" y="5447"/>
                </a:lnTo>
                <a:lnTo>
                  <a:pt x="13902" y="5419"/>
                </a:lnTo>
                <a:lnTo>
                  <a:pt x="13868" y="5389"/>
                </a:lnTo>
                <a:lnTo>
                  <a:pt x="13835" y="5357"/>
                </a:lnTo>
                <a:lnTo>
                  <a:pt x="13804" y="5322"/>
                </a:lnTo>
                <a:lnTo>
                  <a:pt x="13773" y="5286"/>
                </a:lnTo>
                <a:lnTo>
                  <a:pt x="13745" y="5249"/>
                </a:lnTo>
                <a:lnTo>
                  <a:pt x="13718" y="5209"/>
                </a:lnTo>
                <a:lnTo>
                  <a:pt x="13693" y="5169"/>
                </a:lnTo>
                <a:lnTo>
                  <a:pt x="13668" y="5127"/>
                </a:lnTo>
                <a:lnTo>
                  <a:pt x="13645" y="5086"/>
                </a:lnTo>
                <a:lnTo>
                  <a:pt x="13624" y="5043"/>
                </a:lnTo>
                <a:lnTo>
                  <a:pt x="13603" y="4999"/>
                </a:lnTo>
                <a:lnTo>
                  <a:pt x="13584" y="4956"/>
                </a:lnTo>
                <a:lnTo>
                  <a:pt x="13567" y="4912"/>
                </a:lnTo>
                <a:lnTo>
                  <a:pt x="13550" y="4869"/>
                </a:lnTo>
                <a:lnTo>
                  <a:pt x="13534" y="4826"/>
                </a:lnTo>
                <a:lnTo>
                  <a:pt x="13519" y="4783"/>
                </a:lnTo>
                <a:lnTo>
                  <a:pt x="13506" y="4742"/>
                </a:lnTo>
                <a:lnTo>
                  <a:pt x="13494" y="4700"/>
                </a:lnTo>
                <a:lnTo>
                  <a:pt x="13494" y="4732"/>
                </a:lnTo>
                <a:lnTo>
                  <a:pt x="13494" y="4764"/>
                </a:lnTo>
                <a:lnTo>
                  <a:pt x="13493" y="4797"/>
                </a:lnTo>
                <a:lnTo>
                  <a:pt x="13491" y="4832"/>
                </a:lnTo>
                <a:lnTo>
                  <a:pt x="13488" y="4866"/>
                </a:lnTo>
                <a:lnTo>
                  <a:pt x="13485" y="4900"/>
                </a:lnTo>
                <a:lnTo>
                  <a:pt x="13481" y="4935"/>
                </a:lnTo>
                <a:lnTo>
                  <a:pt x="13475" y="4970"/>
                </a:lnTo>
                <a:lnTo>
                  <a:pt x="13469" y="5005"/>
                </a:lnTo>
                <a:lnTo>
                  <a:pt x="13462" y="5041"/>
                </a:lnTo>
                <a:lnTo>
                  <a:pt x="13453" y="5076"/>
                </a:lnTo>
                <a:lnTo>
                  <a:pt x="13444" y="5111"/>
                </a:lnTo>
                <a:lnTo>
                  <a:pt x="13432" y="5147"/>
                </a:lnTo>
                <a:lnTo>
                  <a:pt x="13420" y="5182"/>
                </a:lnTo>
                <a:lnTo>
                  <a:pt x="13405" y="5216"/>
                </a:lnTo>
                <a:lnTo>
                  <a:pt x="13390" y="5251"/>
                </a:lnTo>
                <a:lnTo>
                  <a:pt x="13373" y="5285"/>
                </a:lnTo>
                <a:lnTo>
                  <a:pt x="13355" y="5318"/>
                </a:lnTo>
                <a:lnTo>
                  <a:pt x="13335" y="5351"/>
                </a:lnTo>
                <a:lnTo>
                  <a:pt x="13314" y="5383"/>
                </a:lnTo>
                <a:lnTo>
                  <a:pt x="13289" y="5414"/>
                </a:lnTo>
                <a:lnTo>
                  <a:pt x="13264" y="5444"/>
                </a:lnTo>
                <a:lnTo>
                  <a:pt x="13237" y="5474"/>
                </a:lnTo>
                <a:lnTo>
                  <a:pt x="13208" y="5502"/>
                </a:lnTo>
                <a:lnTo>
                  <a:pt x="13177" y="5529"/>
                </a:lnTo>
                <a:lnTo>
                  <a:pt x="13144" y="5555"/>
                </a:lnTo>
                <a:lnTo>
                  <a:pt x="13109" y="5580"/>
                </a:lnTo>
                <a:lnTo>
                  <a:pt x="13071" y="5603"/>
                </a:lnTo>
                <a:lnTo>
                  <a:pt x="13031" y="5625"/>
                </a:lnTo>
                <a:lnTo>
                  <a:pt x="12989" y="5645"/>
                </a:lnTo>
                <a:lnTo>
                  <a:pt x="12945" y="5664"/>
                </a:lnTo>
                <a:lnTo>
                  <a:pt x="12898" y="5682"/>
                </a:lnTo>
                <a:lnTo>
                  <a:pt x="12823" y="5704"/>
                </a:lnTo>
                <a:lnTo>
                  <a:pt x="12750" y="5718"/>
                </a:lnTo>
                <a:lnTo>
                  <a:pt x="12683" y="5723"/>
                </a:lnTo>
                <a:lnTo>
                  <a:pt x="12618" y="5721"/>
                </a:lnTo>
                <a:lnTo>
                  <a:pt x="12557" y="5712"/>
                </a:lnTo>
                <a:lnTo>
                  <a:pt x="12499" y="5697"/>
                </a:lnTo>
                <a:lnTo>
                  <a:pt x="12446" y="5676"/>
                </a:lnTo>
                <a:lnTo>
                  <a:pt x="12394" y="5648"/>
                </a:lnTo>
                <a:lnTo>
                  <a:pt x="12347" y="5617"/>
                </a:lnTo>
                <a:lnTo>
                  <a:pt x="12303" y="5581"/>
                </a:lnTo>
                <a:lnTo>
                  <a:pt x="12260" y="5540"/>
                </a:lnTo>
                <a:lnTo>
                  <a:pt x="12222" y="5496"/>
                </a:lnTo>
                <a:lnTo>
                  <a:pt x="12186" y="5449"/>
                </a:lnTo>
                <a:lnTo>
                  <a:pt x="12153" y="5401"/>
                </a:lnTo>
                <a:lnTo>
                  <a:pt x="12122" y="5351"/>
                </a:lnTo>
                <a:lnTo>
                  <a:pt x="12094" y="5298"/>
                </a:lnTo>
                <a:lnTo>
                  <a:pt x="12069" y="5246"/>
                </a:lnTo>
                <a:lnTo>
                  <a:pt x="12046" y="5192"/>
                </a:lnTo>
                <a:lnTo>
                  <a:pt x="12024" y="5139"/>
                </a:lnTo>
                <a:lnTo>
                  <a:pt x="12005" y="5087"/>
                </a:lnTo>
                <a:lnTo>
                  <a:pt x="11989" y="5036"/>
                </a:lnTo>
                <a:lnTo>
                  <a:pt x="11974" y="4986"/>
                </a:lnTo>
                <a:lnTo>
                  <a:pt x="11961" y="4939"/>
                </a:lnTo>
                <a:lnTo>
                  <a:pt x="11950" y="4894"/>
                </a:lnTo>
                <a:lnTo>
                  <a:pt x="11940" y="4854"/>
                </a:lnTo>
                <a:lnTo>
                  <a:pt x="11933" y="4816"/>
                </a:lnTo>
                <a:lnTo>
                  <a:pt x="11926" y="4783"/>
                </a:lnTo>
                <a:lnTo>
                  <a:pt x="11921" y="4756"/>
                </a:lnTo>
                <a:lnTo>
                  <a:pt x="11915" y="4716"/>
                </a:lnTo>
                <a:lnTo>
                  <a:pt x="11913" y="4701"/>
                </a:lnTo>
                <a:lnTo>
                  <a:pt x="13415" y="4348"/>
                </a:lnTo>
                <a:close/>
                <a:moveTo>
                  <a:pt x="6579" y="3269"/>
                </a:moveTo>
                <a:lnTo>
                  <a:pt x="6587" y="3217"/>
                </a:lnTo>
                <a:lnTo>
                  <a:pt x="6596" y="3166"/>
                </a:lnTo>
                <a:lnTo>
                  <a:pt x="6607" y="3116"/>
                </a:lnTo>
                <a:lnTo>
                  <a:pt x="6620" y="3067"/>
                </a:lnTo>
                <a:lnTo>
                  <a:pt x="6634" y="3018"/>
                </a:lnTo>
                <a:lnTo>
                  <a:pt x="6649" y="2972"/>
                </a:lnTo>
                <a:lnTo>
                  <a:pt x="6665" y="2926"/>
                </a:lnTo>
                <a:lnTo>
                  <a:pt x="6682" y="2881"/>
                </a:lnTo>
                <a:lnTo>
                  <a:pt x="6700" y="2838"/>
                </a:lnTo>
                <a:lnTo>
                  <a:pt x="6720" y="2796"/>
                </a:lnTo>
                <a:lnTo>
                  <a:pt x="6740" y="2756"/>
                </a:lnTo>
                <a:lnTo>
                  <a:pt x="6763" y="2718"/>
                </a:lnTo>
                <a:lnTo>
                  <a:pt x="6785" y="2679"/>
                </a:lnTo>
                <a:lnTo>
                  <a:pt x="6808" y="2644"/>
                </a:lnTo>
                <a:lnTo>
                  <a:pt x="6832" y="2610"/>
                </a:lnTo>
                <a:lnTo>
                  <a:pt x="6858" y="2577"/>
                </a:lnTo>
                <a:lnTo>
                  <a:pt x="6884" y="2547"/>
                </a:lnTo>
                <a:lnTo>
                  <a:pt x="6911" y="2518"/>
                </a:lnTo>
                <a:lnTo>
                  <a:pt x="6938" y="2492"/>
                </a:lnTo>
                <a:lnTo>
                  <a:pt x="6966" y="2466"/>
                </a:lnTo>
                <a:lnTo>
                  <a:pt x="6995" y="2443"/>
                </a:lnTo>
                <a:lnTo>
                  <a:pt x="7024" y="2422"/>
                </a:lnTo>
                <a:lnTo>
                  <a:pt x="7053" y="2404"/>
                </a:lnTo>
                <a:lnTo>
                  <a:pt x="7083" y="2388"/>
                </a:lnTo>
                <a:lnTo>
                  <a:pt x="7113" y="2372"/>
                </a:lnTo>
                <a:lnTo>
                  <a:pt x="7144" y="2360"/>
                </a:lnTo>
                <a:lnTo>
                  <a:pt x="7175" y="2351"/>
                </a:lnTo>
                <a:lnTo>
                  <a:pt x="7206" y="2344"/>
                </a:lnTo>
                <a:lnTo>
                  <a:pt x="7237" y="2339"/>
                </a:lnTo>
                <a:lnTo>
                  <a:pt x="7270" y="2337"/>
                </a:lnTo>
                <a:lnTo>
                  <a:pt x="7301" y="2337"/>
                </a:lnTo>
                <a:lnTo>
                  <a:pt x="7333" y="2340"/>
                </a:lnTo>
                <a:lnTo>
                  <a:pt x="7350" y="2343"/>
                </a:lnTo>
                <a:lnTo>
                  <a:pt x="7366" y="2347"/>
                </a:lnTo>
                <a:lnTo>
                  <a:pt x="7384" y="2351"/>
                </a:lnTo>
                <a:lnTo>
                  <a:pt x="7400" y="2356"/>
                </a:lnTo>
                <a:lnTo>
                  <a:pt x="7416" y="2361"/>
                </a:lnTo>
                <a:lnTo>
                  <a:pt x="7432" y="2368"/>
                </a:lnTo>
                <a:lnTo>
                  <a:pt x="7448" y="2375"/>
                </a:lnTo>
                <a:lnTo>
                  <a:pt x="7463" y="2384"/>
                </a:lnTo>
                <a:lnTo>
                  <a:pt x="7478" y="2392"/>
                </a:lnTo>
                <a:lnTo>
                  <a:pt x="7493" y="2401"/>
                </a:lnTo>
                <a:lnTo>
                  <a:pt x="7508" y="2411"/>
                </a:lnTo>
                <a:lnTo>
                  <a:pt x="7523" y="2421"/>
                </a:lnTo>
                <a:lnTo>
                  <a:pt x="7537" y="2432"/>
                </a:lnTo>
                <a:lnTo>
                  <a:pt x="7550" y="2444"/>
                </a:lnTo>
                <a:lnTo>
                  <a:pt x="7564" y="2456"/>
                </a:lnTo>
                <a:lnTo>
                  <a:pt x="7577" y="2469"/>
                </a:lnTo>
                <a:lnTo>
                  <a:pt x="7590" y="2482"/>
                </a:lnTo>
                <a:lnTo>
                  <a:pt x="7602" y="2497"/>
                </a:lnTo>
                <a:lnTo>
                  <a:pt x="7615" y="2512"/>
                </a:lnTo>
                <a:lnTo>
                  <a:pt x="7628" y="2527"/>
                </a:lnTo>
                <a:lnTo>
                  <a:pt x="7639" y="2543"/>
                </a:lnTo>
                <a:lnTo>
                  <a:pt x="7650" y="2559"/>
                </a:lnTo>
                <a:lnTo>
                  <a:pt x="7662" y="2575"/>
                </a:lnTo>
                <a:lnTo>
                  <a:pt x="7672" y="2593"/>
                </a:lnTo>
                <a:lnTo>
                  <a:pt x="7682" y="2611"/>
                </a:lnTo>
                <a:lnTo>
                  <a:pt x="7693" y="2629"/>
                </a:lnTo>
                <a:lnTo>
                  <a:pt x="7702" y="2648"/>
                </a:lnTo>
                <a:lnTo>
                  <a:pt x="7712" y="2667"/>
                </a:lnTo>
                <a:lnTo>
                  <a:pt x="7729" y="2708"/>
                </a:lnTo>
                <a:lnTo>
                  <a:pt x="7746" y="2749"/>
                </a:lnTo>
                <a:lnTo>
                  <a:pt x="7759" y="2679"/>
                </a:lnTo>
                <a:lnTo>
                  <a:pt x="7773" y="2611"/>
                </a:lnTo>
                <a:lnTo>
                  <a:pt x="7790" y="2543"/>
                </a:lnTo>
                <a:lnTo>
                  <a:pt x="7808" y="2478"/>
                </a:lnTo>
                <a:lnTo>
                  <a:pt x="7829" y="2414"/>
                </a:lnTo>
                <a:lnTo>
                  <a:pt x="7851" y="2351"/>
                </a:lnTo>
                <a:lnTo>
                  <a:pt x="7876" y="2291"/>
                </a:lnTo>
                <a:lnTo>
                  <a:pt x="7901" y="2231"/>
                </a:lnTo>
                <a:lnTo>
                  <a:pt x="7929" y="2174"/>
                </a:lnTo>
                <a:lnTo>
                  <a:pt x="7958" y="2118"/>
                </a:lnTo>
                <a:lnTo>
                  <a:pt x="7988" y="2064"/>
                </a:lnTo>
                <a:lnTo>
                  <a:pt x="8021" y="2013"/>
                </a:lnTo>
                <a:lnTo>
                  <a:pt x="8054" y="1964"/>
                </a:lnTo>
                <a:lnTo>
                  <a:pt x="8088" y="1916"/>
                </a:lnTo>
                <a:lnTo>
                  <a:pt x="8124" y="1872"/>
                </a:lnTo>
                <a:lnTo>
                  <a:pt x="8162" y="1828"/>
                </a:lnTo>
                <a:lnTo>
                  <a:pt x="8200" y="1789"/>
                </a:lnTo>
                <a:lnTo>
                  <a:pt x="8239" y="1751"/>
                </a:lnTo>
                <a:lnTo>
                  <a:pt x="8280" y="1715"/>
                </a:lnTo>
                <a:lnTo>
                  <a:pt x="8321" y="1683"/>
                </a:lnTo>
                <a:lnTo>
                  <a:pt x="8363" y="1653"/>
                </a:lnTo>
                <a:lnTo>
                  <a:pt x="8407" y="1625"/>
                </a:lnTo>
                <a:lnTo>
                  <a:pt x="8450" y="1601"/>
                </a:lnTo>
                <a:lnTo>
                  <a:pt x="8494" y="1580"/>
                </a:lnTo>
                <a:lnTo>
                  <a:pt x="8539" y="1562"/>
                </a:lnTo>
                <a:lnTo>
                  <a:pt x="8585" y="1547"/>
                </a:lnTo>
                <a:lnTo>
                  <a:pt x="8630" y="1534"/>
                </a:lnTo>
                <a:lnTo>
                  <a:pt x="8677" y="1525"/>
                </a:lnTo>
                <a:lnTo>
                  <a:pt x="8723" y="1520"/>
                </a:lnTo>
                <a:lnTo>
                  <a:pt x="8771" y="1517"/>
                </a:lnTo>
                <a:lnTo>
                  <a:pt x="8818" y="1519"/>
                </a:lnTo>
                <a:lnTo>
                  <a:pt x="8865" y="1523"/>
                </a:lnTo>
                <a:lnTo>
                  <a:pt x="8913" y="1532"/>
                </a:lnTo>
                <a:lnTo>
                  <a:pt x="8959" y="1545"/>
                </a:lnTo>
                <a:lnTo>
                  <a:pt x="9005" y="1560"/>
                </a:lnTo>
                <a:lnTo>
                  <a:pt x="9049" y="1578"/>
                </a:lnTo>
                <a:lnTo>
                  <a:pt x="9092" y="1600"/>
                </a:lnTo>
                <a:lnTo>
                  <a:pt x="9133" y="1625"/>
                </a:lnTo>
                <a:lnTo>
                  <a:pt x="9174" y="1654"/>
                </a:lnTo>
                <a:lnTo>
                  <a:pt x="9213" y="1685"/>
                </a:lnTo>
                <a:lnTo>
                  <a:pt x="9250" y="1718"/>
                </a:lnTo>
                <a:lnTo>
                  <a:pt x="9287" y="1755"/>
                </a:lnTo>
                <a:lnTo>
                  <a:pt x="9321" y="1794"/>
                </a:lnTo>
                <a:lnTo>
                  <a:pt x="9354" y="1836"/>
                </a:lnTo>
                <a:lnTo>
                  <a:pt x="9385" y="1880"/>
                </a:lnTo>
                <a:lnTo>
                  <a:pt x="9415" y="1927"/>
                </a:lnTo>
                <a:lnTo>
                  <a:pt x="9442" y="1976"/>
                </a:lnTo>
                <a:lnTo>
                  <a:pt x="9468" y="2026"/>
                </a:lnTo>
                <a:lnTo>
                  <a:pt x="9492" y="2080"/>
                </a:lnTo>
                <a:lnTo>
                  <a:pt x="9515" y="2135"/>
                </a:lnTo>
                <a:lnTo>
                  <a:pt x="9535" y="2192"/>
                </a:lnTo>
                <a:lnTo>
                  <a:pt x="9554" y="2250"/>
                </a:lnTo>
                <a:lnTo>
                  <a:pt x="9570" y="2311"/>
                </a:lnTo>
                <a:lnTo>
                  <a:pt x="9584" y="2372"/>
                </a:lnTo>
                <a:lnTo>
                  <a:pt x="9596" y="2436"/>
                </a:lnTo>
                <a:lnTo>
                  <a:pt x="9606" y="2501"/>
                </a:lnTo>
                <a:lnTo>
                  <a:pt x="9614" y="2567"/>
                </a:lnTo>
                <a:lnTo>
                  <a:pt x="9620" y="2634"/>
                </a:lnTo>
                <a:lnTo>
                  <a:pt x="9623" y="2703"/>
                </a:lnTo>
                <a:lnTo>
                  <a:pt x="9624" y="2772"/>
                </a:lnTo>
                <a:lnTo>
                  <a:pt x="9623" y="2843"/>
                </a:lnTo>
                <a:lnTo>
                  <a:pt x="9619" y="2914"/>
                </a:lnTo>
                <a:lnTo>
                  <a:pt x="9613" y="2985"/>
                </a:lnTo>
                <a:lnTo>
                  <a:pt x="9604" y="3058"/>
                </a:lnTo>
                <a:lnTo>
                  <a:pt x="9593" y="3131"/>
                </a:lnTo>
                <a:lnTo>
                  <a:pt x="9580" y="3201"/>
                </a:lnTo>
                <a:lnTo>
                  <a:pt x="9564" y="3271"/>
                </a:lnTo>
                <a:lnTo>
                  <a:pt x="9546" y="3339"/>
                </a:lnTo>
                <a:lnTo>
                  <a:pt x="9527" y="3405"/>
                </a:lnTo>
                <a:lnTo>
                  <a:pt x="9504" y="3470"/>
                </a:lnTo>
                <a:lnTo>
                  <a:pt x="9481" y="3533"/>
                </a:lnTo>
                <a:lnTo>
                  <a:pt x="9455" y="3595"/>
                </a:lnTo>
                <a:lnTo>
                  <a:pt x="9428" y="3654"/>
                </a:lnTo>
                <a:lnTo>
                  <a:pt x="9400" y="3712"/>
                </a:lnTo>
                <a:lnTo>
                  <a:pt x="9368" y="3768"/>
                </a:lnTo>
                <a:lnTo>
                  <a:pt x="9336" y="3821"/>
                </a:lnTo>
                <a:lnTo>
                  <a:pt x="9303" y="3873"/>
                </a:lnTo>
                <a:lnTo>
                  <a:pt x="9268" y="3922"/>
                </a:lnTo>
                <a:lnTo>
                  <a:pt x="9231" y="3969"/>
                </a:lnTo>
                <a:lnTo>
                  <a:pt x="9194" y="4014"/>
                </a:lnTo>
                <a:lnTo>
                  <a:pt x="9155" y="4056"/>
                </a:lnTo>
                <a:lnTo>
                  <a:pt x="9115" y="4096"/>
                </a:lnTo>
                <a:lnTo>
                  <a:pt x="9074" y="4132"/>
                </a:lnTo>
                <a:lnTo>
                  <a:pt x="9032" y="4166"/>
                </a:lnTo>
                <a:lnTo>
                  <a:pt x="8989" y="4198"/>
                </a:lnTo>
                <a:lnTo>
                  <a:pt x="8945" y="4226"/>
                </a:lnTo>
                <a:lnTo>
                  <a:pt x="8901" y="4251"/>
                </a:lnTo>
                <a:lnTo>
                  <a:pt x="8855" y="4273"/>
                </a:lnTo>
                <a:lnTo>
                  <a:pt x="8810" y="4294"/>
                </a:lnTo>
                <a:lnTo>
                  <a:pt x="8764" y="4309"/>
                </a:lnTo>
                <a:lnTo>
                  <a:pt x="8716" y="4322"/>
                </a:lnTo>
                <a:lnTo>
                  <a:pt x="8669" y="4331"/>
                </a:lnTo>
                <a:lnTo>
                  <a:pt x="8621" y="4337"/>
                </a:lnTo>
                <a:lnTo>
                  <a:pt x="8573" y="4340"/>
                </a:lnTo>
                <a:lnTo>
                  <a:pt x="8525" y="4339"/>
                </a:lnTo>
                <a:lnTo>
                  <a:pt x="8477" y="4334"/>
                </a:lnTo>
                <a:lnTo>
                  <a:pt x="8446" y="4329"/>
                </a:lnTo>
                <a:lnTo>
                  <a:pt x="8416" y="4322"/>
                </a:lnTo>
                <a:lnTo>
                  <a:pt x="8387" y="4315"/>
                </a:lnTo>
                <a:lnTo>
                  <a:pt x="8357" y="4306"/>
                </a:lnTo>
                <a:lnTo>
                  <a:pt x="8328" y="4295"/>
                </a:lnTo>
                <a:lnTo>
                  <a:pt x="8300" y="4282"/>
                </a:lnTo>
                <a:lnTo>
                  <a:pt x="8273" y="4269"/>
                </a:lnTo>
                <a:lnTo>
                  <a:pt x="8245" y="4254"/>
                </a:lnTo>
                <a:lnTo>
                  <a:pt x="8218" y="4239"/>
                </a:lnTo>
                <a:lnTo>
                  <a:pt x="8192" y="4222"/>
                </a:lnTo>
                <a:lnTo>
                  <a:pt x="8167" y="4203"/>
                </a:lnTo>
                <a:lnTo>
                  <a:pt x="8142" y="4183"/>
                </a:lnTo>
                <a:lnTo>
                  <a:pt x="8117" y="4163"/>
                </a:lnTo>
                <a:lnTo>
                  <a:pt x="8093" y="4141"/>
                </a:lnTo>
                <a:lnTo>
                  <a:pt x="8070" y="4118"/>
                </a:lnTo>
                <a:lnTo>
                  <a:pt x="8048" y="4094"/>
                </a:lnTo>
                <a:lnTo>
                  <a:pt x="8026" y="4068"/>
                </a:lnTo>
                <a:lnTo>
                  <a:pt x="8005" y="4042"/>
                </a:lnTo>
                <a:lnTo>
                  <a:pt x="7984" y="4015"/>
                </a:lnTo>
                <a:lnTo>
                  <a:pt x="7964" y="3987"/>
                </a:lnTo>
                <a:lnTo>
                  <a:pt x="7945" y="3957"/>
                </a:lnTo>
                <a:lnTo>
                  <a:pt x="7926" y="3927"/>
                </a:lnTo>
                <a:lnTo>
                  <a:pt x="7908" y="3896"/>
                </a:lnTo>
                <a:lnTo>
                  <a:pt x="7891" y="3864"/>
                </a:lnTo>
                <a:lnTo>
                  <a:pt x="7874" y="3831"/>
                </a:lnTo>
                <a:lnTo>
                  <a:pt x="7859" y="3798"/>
                </a:lnTo>
                <a:lnTo>
                  <a:pt x="7844" y="3763"/>
                </a:lnTo>
                <a:lnTo>
                  <a:pt x="7830" y="3727"/>
                </a:lnTo>
                <a:lnTo>
                  <a:pt x="7817" y="3691"/>
                </a:lnTo>
                <a:lnTo>
                  <a:pt x="7804" y="3654"/>
                </a:lnTo>
                <a:lnTo>
                  <a:pt x="7792" y="3617"/>
                </a:lnTo>
                <a:lnTo>
                  <a:pt x="7782" y="3579"/>
                </a:lnTo>
                <a:lnTo>
                  <a:pt x="7771" y="3624"/>
                </a:lnTo>
                <a:lnTo>
                  <a:pt x="7759" y="3669"/>
                </a:lnTo>
                <a:lnTo>
                  <a:pt x="7745" y="3712"/>
                </a:lnTo>
                <a:lnTo>
                  <a:pt x="7731" y="3754"/>
                </a:lnTo>
                <a:lnTo>
                  <a:pt x="7716" y="3796"/>
                </a:lnTo>
                <a:lnTo>
                  <a:pt x="7700" y="3836"/>
                </a:lnTo>
                <a:lnTo>
                  <a:pt x="7683" y="3876"/>
                </a:lnTo>
                <a:lnTo>
                  <a:pt x="7665" y="3914"/>
                </a:lnTo>
                <a:lnTo>
                  <a:pt x="7646" y="3951"/>
                </a:lnTo>
                <a:lnTo>
                  <a:pt x="7627" y="3987"/>
                </a:lnTo>
                <a:lnTo>
                  <a:pt x="7605" y="4021"/>
                </a:lnTo>
                <a:lnTo>
                  <a:pt x="7584" y="4054"/>
                </a:lnTo>
                <a:lnTo>
                  <a:pt x="7562" y="4087"/>
                </a:lnTo>
                <a:lnTo>
                  <a:pt x="7540" y="4117"/>
                </a:lnTo>
                <a:lnTo>
                  <a:pt x="7517" y="4145"/>
                </a:lnTo>
                <a:lnTo>
                  <a:pt x="7492" y="4172"/>
                </a:lnTo>
                <a:lnTo>
                  <a:pt x="7467" y="4199"/>
                </a:lnTo>
                <a:lnTo>
                  <a:pt x="7442" y="4223"/>
                </a:lnTo>
                <a:lnTo>
                  <a:pt x="7417" y="4245"/>
                </a:lnTo>
                <a:lnTo>
                  <a:pt x="7391" y="4266"/>
                </a:lnTo>
                <a:lnTo>
                  <a:pt x="7364" y="4285"/>
                </a:lnTo>
                <a:lnTo>
                  <a:pt x="7337" y="4303"/>
                </a:lnTo>
                <a:lnTo>
                  <a:pt x="7310" y="4318"/>
                </a:lnTo>
                <a:lnTo>
                  <a:pt x="7282" y="4332"/>
                </a:lnTo>
                <a:lnTo>
                  <a:pt x="7255" y="4344"/>
                </a:lnTo>
                <a:lnTo>
                  <a:pt x="7226" y="4353"/>
                </a:lnTo>
                <a:lnTo>
                  <a:pt x="7197" y="4361"/>
                </a:lnTo>
                <a:lnTo>
                  <a:pt x="7169" y="4367"/>
                </a:lnTo>
                <a:lnTo>
                  <a:pt x="7140" y="4370"/>
                </a:lnTo>
                <a:lnTo>
                  <a:pt x="7111" y="4372"/>
                </a:lnTo>
                <a:lnTo>
                  <a:pt x="7082" y="4371"/>
                </a:lnTo>
                <a:lnTo>
                  <a:pt x="7053" y="4368"/>
                </a:lnTo>
                <a:lnTo>
                  <a:pt x="7022" y="4363"/>
                </a:lnTo>
                <a:lnTo>
                  <a:pt x="6991" y="4355"/>
                </a:lnTo>
                <a:lnTo>
                  <a:pt x="6961" y="4344"/>
                </a:lnTo>
                <a:lnTo>
                  <a:pt x="6932" y="4331"/>
                </a:lnTo>
                <a:lnTo>
                  <a:pt x="6904" y="4316"/>
                </a:lnTo>
                <a:lnTo>
                  <a:pt x="6877" y="4298"/>
                </a:lnTo>
                <a:lnTo>
                  <a:pt x="6850" y="4278"/>
                </a:lnTo>
                <a:lnTo>
                  <a:pt x="6825" y="4256"/>
                </a:lnTo>
                <a:lnTo>
                  <a:pt x="6801" y="4232"/>
                </a:lnTo>
                <a:lnTo>
                  <a:pt x="6777" y="4206"/>
                </a:lnTo>
                <a:lnTo>
                  <a:pt x="6755" y="4177"/>
                </a:lnTo>
                <a:lnTo>
                  <a:pt x="6733" y="4148"/>
                </a:lnTo>
                <a:lnTo>
                  <a:pt x="6713" y="4117"/>
                </a:lnTo>
                <a:lnTo>
                  <a:pt x="6694" y="4084"/>
                </a:lnTo>
                <a:lnTo>
                  <a:pt x="6677" y="4048"/>
                </a:lnTo>
                <a:lnTo>
                  <a:pt x="6660" y="4012"/>
                </a:lnTo>
                <a:lnTo>
                  <a:pt x="6645" y="3974"/>
                </a:lnTo>
                <a:lnTo>
                  <a:pt x="6631" y="3934"/>
                </a:lnTo>
                <a:lnTo>
                  <a:pt x="6618" y="3893"/>
                </a:lnTo>
                <a:lnTo>
                  <a:pt x="6605" y="3851"/>
                </a:lnTo>
                <a:lnTo>
                  <a:pt x="6595" y="3808"/>
                </a:lnTo>
                <a:lnTo>
                  <a:pt x="6586" y="3764"/>
                </a:lnTo>
                <a:lnTo>
                  <a:pt x="6579" y="3717"/>
                </a:lnTo>
                <a:lnTo>
                  <a:pt x="6573" y="3671"/>
                </a:lnTo>
                <a:lnTo>
                  <a:pt x="6568" y="3623"/>
                </a:lnTo>
                <a:lnTo>
                  <a:pt x="6565" y="3575"/>
                </a:lnTo>
                <a:lnTo>
                  <a:pt x="6563" y="3525"/>
                </a:lnTo>
                <a:lnTo>
                  <a:pt x="6563" y="3476"/>
                </a:lnTo>
                <a:lnTo>
                  <a:pt x="6565" y="3424"/>
                </a:lnTo>
                <a:lnTo>
                  <a:pt x="6568" y="3374"/>
                </a:lnTo>
                <a:lnTo>
                  <a:pt x="6573" y="3321"/>
                </a:lnTo>
                <a:lnTo>
                  <a:pt x="6579" y="3269"/>
                </a:lnTo>
                <a:close/>
                <a:moveTo>
                  <a:pt x="1695" y="6794"/>
                </a:moveTo>
                <a:lnTo>
                  <a:pt x="4378" y="5965"/>
                </a:lnTo>
                <a:lnTo>
                  <a:pt x="4378" y="5989"/>
                </a:lnTo>
                <a:lnTo>
                  <a:pt x="4374" y="6055"/>
                </a:lnTo>
                <a:lnTo>
                  <a:pt x="4371" y="6102"/>
                </a:lnTo>
                <a:lnTo>
                  <a:pt x="4366" y="6157"/>
                </a:lnTo>
                <a:lnTo>
                  <a:pt x="4360" y="6221"/>
                </a:lnTo>
                <a:lnTo>
                  <a:pt x="4351" y="6290"/>
                </a:lnTo>
                <a:lnTo>
                  <a:pt x="4339" y="6367"/>
                </a:lnTo>
                <a:lnTo>
                  <a:pt x="4326" y="6448"/>
                </a:lnTo>
                <a:lnTo>
                  <a:pt x="4310" y="6534"/>
                </a:lnTo>
                <a:lnTo>
                  <a:pt x="4291" y="6624"/>
                </a:lnTo>
                <a:lnTo>
                  <a:pt x="4269" y="6716"/>
                </a:lnTo>
                <a:lnTo>
                  <a:pt x="4243" y="6812"/>
                </a:lnTo>
                <a:lnTo>
                  <a:pt x="4212" y="6908"/>
                </a:lnTo>
                <a:lnTo>
                  <a:pt x="4178" y="7006"/>
                </a:lnTo>
                <a:lnTo>
                  <a:pt x="4140" y="7103"/>
                </a:lnTo>
                <a:lnTo>
                  <a:pt x="4097" y="7200"/>
                </a:lnTo>
                <a:lnTo>
                  <a:pt x="4048" y="7295"/>
                </a:lnTo>
                <a:lnTo>
                  <a:pt x="3995" y="7388"/>
                </a:lnTo>
                <a:lnTo>
                  <a:pt x="3936" y="7478"/>
                </a:lnTo>
                <a:lnTo>
                  <a:pt x="3872" y="7563"/>
                </a:lnTo>
                <a:lnTo>
                  <a:pt x="3801" y="7645"/>
                </a:lnTo>
                <a:lnTo>
                  <a:pt x="3725" y="7721"/>
                </a:lnTo>
                <a:lnTo>
                  <a:pt x="3641" y="7792"/>
                </a:lnTo>
                <a:lnTo>
                  <a:pt x="3551" y="7854"/>
                </a:lnTo>
                <a:lnTo>
                  <a:pt x="3453" y="7910"/>
                </a:lnTo>
                <a:lnTo>
                  <a:pt x="3350" y="7957"/>
                </a:lnTo>
                <a:lnTo>
                  <a:pt x="3237" y="7994"/>
                </a:lnTo>
                <a:lnTo>
                  <a:pt x="3117" y="8023"/>
                </a:lnTo>
                <a:lnTo>
                  <a:pt x="2989" y="8040"/>
                </a:lnTo>
                <a:lnTo>
                  <a:pt x="2853" y="8046"/>
                </a:lnTo>
                <a:lnTo>
                  <a:pt x="2745" y="8043"/>
                </a:lnTo>
                <a:lnTo>
                  <a:pt x="2644" y="8032"/>
                </a:lnTo>
                <a:lnTo>
                  <a:pt x="2549" y="8016"/>
                </a:lnTo>
                <a:lnTo>
                  <a:pt x="2462" y="7992"/>
                </a:lnTo>
                <a:lnTo>
                  <a:pt x="2380" y="7964"/>
                </a:lnTo>
                <a:lnTo>
                  <a:pt x="2303" y="7931"/>
                </a:lnTo>
                <a:lnTo>
                  <a:pt x="2234" y="7893"/>
                </a:lnTo>
                <a:lnTo>
                  <a:pt x="2169" y="7850"/>
                </a:lnTo>
                <a:lnTo>
                  <a:pt x="2111" y="7805"/>
                </a:lnTo>
                <a:lnTo>
                  <a:pt x="2056" y="7756"/>
                </a:lnTo>
                <a:lnTo>
                  <a:pt x="2008" y="7704"/>
                </a:lnTo>
                <a:lnTo>
                  <a:pt x="1964" y="7650"/>
                </a:lnTo>
                <a:lnTo>
                  <a:pt x="1923" y="7595"/>
                </a:lnTo>
                <a:lnTo>
                  <a:pt x="1888" y="7537"/>
                </a:lnTo>
                <a:lnTo>
                  <a:pt x="1856" y="7479"/>
                </a:lnTo>
                <a:lnTo>
                  <a:pt x="1828" y="7420"/>
                </a:lnTo>
                <a:lnTo>
                  <a:pt x="1803" y="7361"/>
                </a:lnTo>
                <a:lnTo>
                  <a:pt x="1781" y="7304"/>
                </a:lnTo>
                <a:lnTo>
                  <a:pt x="1763" y="7246"/>
                </a:lnTo>
                <a:lnTo>
                  <a:pt x="1748" y="7190"/>
                </a:lnTo>
                <a:lnTo>
                  <a:pt x="1735" y="7136"/>
                </a:lnTo>
                <a:lnTo>
                  <a:pt x="1724" y="7085"/>
                </a:lnTo>
                <a:lnTo>
                  <a:pt x="1716" y="7035"/>
                </a:lnTo>
                <a:lnTo>
                  <a:pt x="1709" y="6990"/>
                </a:lnTo>
                <a:lnTo>
                  <a:pt x="1704" y="6948"/>
                </a:lnTo>
                <a:lnTo>
                  <a:pt x="1700" y="6910"/>
                </a:lnTo>
                <a:lnTo>
                  <a:pt x="1697" y="6876"/>
                </a:lnTo>
                <a:lnTo>
                  <a:pt x="1696" y="6848"/>
                </a:lnTo>
                <a:lnTo>
                  <a:pt x="1695" y="6808"/>
                </a:lnTo>
                <a:lnTo>
                  <a:pt x="1695" y="6794"/>
                </a:lnTo>
                <a:close/>
                <a:moveTo>
                  <a:pt x="16092" y="5180"/>
                </a:moveTo>
                <a:lnTo>
                  <a:pt x="16110" y="5025"/>
                </a:lnTo>
                <a:lnTo>
                  <a:pt x="16122" y="4872"/>
                </a:lnTo>
                <a:lnTo>
                  <a:pt x="16127" y="4720"/>
                </a:lnTo>
                <a:lnTo>
                  <a:pt x="16127" y="4570"/>
                </a:lnTo>
                <a:lnTo>
                  <a:pt x="16121" y="4422"/>
                </a:lnTo>
                <a:lnTo>
                  <a:pt x="16109" y="4275"/>
                </a:lnTo>
                <a:lnTo>
                  <a:pt x="16092" y="4131"/>
                </a:lnTo>
                <a:lnTo>
                  <a:pt x="16069" y="3989"/>
                </a:lnTo>
                <a:lnTo>
                  <a:pt x="16039" y="3850"/>
                </a:lnTo>
                <a:lnTo>
                  <a:pt x="16006" y="3714"/>
                </a:lnTo>
                <a:lnTo>
                  <a:pt x="15967" y="3581"/>
                </a:lnTo>
                <a:lnTo>
                  <a:pt x="15922" y="3451"/>
                </a:lnTo>
                <a:lnTo>
                  <a:pt x="15874" y="3324"/>
                </a:lnTo>
                <a:lnTo>
                  <a:pt x="15820" y="3201"/>
                </a:lnTo>
                <a:lnTo>
                  <a:pt x="15761" y="3083"/>
                </a:lnTo>
                <a:lnTo>
                  <a:pt x="15699" y="2968"/>
                </a:lnTo>
                <a:lnTo>
                  <a:pt x="15631" y="2858"/>
                </a:lnTo>
                <a:lnTo>
                  <a:pt x="15558" y="2752"/>
                </a:lnTo>
                <a:lnTo>
                  <a:pt x="15483" y="2651"/>
                </a:lnTo>
                <a:lnTo>
                  <a:pt x="15402" y="2555"/>
                </a:lnTo>
                <a:lnTo>
                  <a:pt x="15319" y="2463"/>
                </a:lnTo>
                <a:lnTo>
                  <a:pt x="15231" y="2377"/>
                </a:lnTo>
                <a:lnTo>
                  <a:pt x="15139" y="2298"/>
                </a:lnTo>
                <a:lnTo>
                  <a:pt x="15043" y="2224"/>
                </a:lnTo>
                <a:lnTo>
                  <a:pt x="14945" y="2155"/>
                </a:lnTo>
                <a:lnTo>
                  <a:pt x="14843" y="2093"/>
                </a:lnTo>
                <a:lnTo>
                  <a:pt x="14737" y="2037"/>
                </a:lnTo>
                <a:lnTo>
                  <a:pt x="14628"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1"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6" y="5342"/>
                </a:lnTo>
                <a:lnTo>
                  <a:pt x="11395" y="5439"/>
                </a:lnTo>
                <a:lnTo>
                  <a:pt x="11407" y="5536"/>
                </a:lnTo>
                <a:lnTo>
                  <a:pt x="11421" y="5632"/>
                </a:lnTo>
                <a:lnTo>
                  <a:pt x="11437" y="5726"/>
                </a:lnTo>
                <a:lnTo>
                  <a:pt x="11456" y="5820"/>
                </a:lnTo>
                <a:lnTo>
                  <a:pt x="11477" y="5912"/>
                </a:lnTo>
                <a:lnTo>
                  <a:pt x="11500" y="6003"/>
                </a:lnTo>
                <a:lnTo>
                  <a:pt x="11525" y="6092"/>
                </a:lnTo>
                <a:lnTo>
                  <a:pt x="11554" y="6179"/>
                </a:lnTo>
                <a:lnTo>
                  <a:pt x="11584" y="6266"/>
                </a:lnTo>
                <a:lnTo>
                  <a:pt x="11617" y="6351"/>
                </a:lnTo>
                <a:lnTo>
                  <a:pt x="11651" y="6434"/>
                </a:lnTo>
                <a:lnTo>
                  <a:pt x="11689" y="6516"/>
                </a:lnTo>
                <a:lnTo>
                  <a:pt x="11727" y="6595"/>
                </a:lnTo>
                <a:lnTo>
                  <a:pt x="11768" y="6673"/>
                </a:lnTo>
                <a:lnTo>
                  <a:pt x="11812" y="6750"/>
                </a:lnTo>
                <a:lnTo>
                  <a:pt x="11856" y="6823"/>
                </a:lnTo>
                <a:lnTo>
                  <a:pt x="11903" y="6895"/>
                </a:lnTo>
                <a:lnTo>
                  <a:pt x="11952"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2" y="8070"/>
                </a:lnTo>
                <a:lnTo>
                  <a:pt x="11471" y="8121"/>
                </a:lnTo>
                <a:lnTo>
                  <a:pt x="11439" y="8172"/>
                </a:lnTo>
                <a:lnTo>
                  <a:pt x="11409" y="8225"/>
                </a:lnTo>
                <a:lnTo>
                  <a:pt x="11378" y="8277"/>
                </a:lnTo>
                <a:lnTo>
                  <a:pt x="11349" y="8330"/>
                </a:lnTo>
                <a:lnTo>
                  <a:pt x="11321" y="8383"/>
                </a:lnTo>
                <a:lnTo>
                  <a:pt x="11294" y="8437"/>
                </a:lnTo>
                <a:lnTo>
                  <a:pt x="11266" y="8491"/>
                </a:lnTo>
                <a:lnTo>
                  <a:pt x="11240" y="8546"/>
                </a:lnTo>
                <a:lnTo>
                  <a:pt x="11214" y="8601"/>
                </a:lnTo>
                <a:lnTo>
                  <a:pt x="11190" y="8657"/>
                </a:lnTo>
                <a:lnTo>
                  <a:pt x="11166" y="8712"/>
                </a:lnTo>
                <a:lnTo>
                  <a:pt x="11141" y="8768"/>
                </a:lnTo>
                <a:lnTo>
                  <a:pt x="11119" y="8824"/>
                </a:lnTo>
                <a:lnTo>
                  <a:pt x="11121" y="8716"/>
                </a:lnTo>
                <a:lnTo>
                  <a:pt x="11121" y="8608"/>
                </a:lnTo>
                <a:lnTo>
                  <a:pt x="11120" y="8499"/>
                </a:lnTo>
                <a:lnTo>
                  <a:pt x="11117" y="8390"/>
                </a:lnTo>
                <a:lnTo>
                  <a:pt x="11111" y="8282"/>
                </a:lnTo>
                <a:lnTo>
                  <a:pt x="11103" y="8174"/>
                </a:lnTo>
                <a:lnTo>
                  <a:pt x="11093" y="8066"/>
                </a:lnTo>
                <a:lnTo>
                  <a:pt x="11081" y="7959"/>
                </a:lnTo>
                <a:lnTo>
                  <a:pt x="11066" y="7853"/>
                </a:lnTo>
                <a:lnTo>
                  <a:pt x="11048" y="7747"/>
                </a:lnTo>
                <a:lnTo>
                  <a:pt x="11028" y="7643"/>
                </a:lnTo>
                <a:lnTo>
                  <a:pt x="11003" y="7539"/>
                </a:lnTo>
                <a:lnTo>
                  <a:pt x="10977" y="7437"/>
                </a:lnTo>
                <a:lnTo>
                  <a:pt x="10948" y="7336"/>
                </a:lnTo>
                <a:lnTo>
                  <a:pt x="10915" y="7237"/>
                </a:lnTo>
                <a:lnTo>
                  <a:pt x="10879" y="7140"/>
                </a:lnTo>
                <a:lnTo>
                  <a:pt x="10840" y="7045"/>
                </a:lnTo>
                <a:lnTo>
                  <a:pt x="10797" y="6951"/>
                </a:lnTo>
                <a:lnTo>
                  <a:pt x="10751" y="6860"/>
                </a:lnTo>
                <a:lnTo>
                  <a:pt x="10701" y="6771"/>
                </a:lnTo>
                <a:lnTo>
                  <a:pt x="10648" y="6684"/>
                </a:lnTo>
                <a:lnTo>
                  <a:pt x="10590" y="6600"/>
                </a:lnTo>
                <a:lnTo>
                  <a:pt x="10528" y="6519"/>
                </a:lnTo>
                <a:lnTo>
                  <a:pt x="10462" y="6440"/>
                </a:lnTo>
                <a:lnTo>
                  <a:pt x="10392" y="6365"/>
                </a:lnTo>
                <a:lnTo>
                  <a:pt x="10318" y="6292"/>
                </a:lnTo>
                <a:lnTo>
                  <a:pt x="10239" y="6223"/>
                </a:lnTo>
                <a:lnTo>
                  <a:pt x="10157" y="6158"/>
                </a:lnTo>
                <a:lnTo>
                  <a:pt x="10069" y="6096"/>
                </a:lnTo>
                <a:lnTo>
                  <a:pt x="9977" y="6038"/>
                </a:lnTo>
                <a:lnTo>
                  <a:pt x="9879" y="5983"/>
                </a:lnTo>
                <a:lnTo>
                  <a:pt x="9778" y="5933"/>
                </a:lnTo>
                <a:lnTo>
                  <a:pt x="9829" y="5882"/>
                </a:lnTo>
                <a:lnTo>
                  <a:pt x="9879" y="5830"/>
                </a:lnTo>
                <a:lnTo>
                  <a:pt x="9929" y="5776"/>
                </a:lnTo>
                <a:lnTo>
                  <a:pt x="9977" y="5721"/>
                </a:lnTo>
                <a:lnTo>
                  <a:pt x="10026" y="5664"/>
                </a:lnTo>
                <a:lnTo>
                  <a:pt x="10072" y="5606"/>
                </a:lnTo>
                <a:lnTo>
                  <a:pt x="10117" y="5547"/>
                </a:lnTo>
                <a:lnTo>
                  <a:pt x="10162" y="5486"/>
                </a:lnTo>
                <a:lnTo>
                  <a:pt x="10205" y="5424"/>
                </a:lnTo>
                <a:lnTo>
                  <a:pt x="10248" y="5362"/>
                </a:lnTo>
                <a:lnTo>
                  <a:pt x="10290" y="5297"/>
                </a:lnTo>
                <a:lnTo>
                  <a:pt x="10329" y="5231"/>
                </a:lnTo>
                <a:lnTo>
                  <a:pt x="10368" y="5164"/>
                </a:lnTo>
                <a:lnTo>
                  <a:pt x="10407" y="5096"/>
                </a:lnTo>
                <a:lnTo>
                  <a:pt x="10443" y="5026"/>
                </a:lnTo>
                <a:lnTo>
                  <a:pt x="10478" y="4956"/>
                </a:lnTo>
                <a:lnTo>
                  <a:pt x="10512" y="4885"/>
                </a:lnTo>
                <a:lnTo>
                  <a:pt x="10546" y="4812"/>
                </a:lnTo>
                <a:lnTo>
                  <a:pt x="10577" y="4739"/>
                </a:lnTo>
                <a:lnTo>
                  <a:pt x="10608" y="4664"/>
                </a:lnTo>
                <a:lnTo>
                  <a:pt x="10636" y="4588"/>
                </a:lnTo>
                <a:lnTo>
                  <a:pt x="10665" y="4512"/>
                </a:lnTo>
                <a:lnTo>
                  <a:pt x="10691" y="4434"/>
                </a:lnTo>
                <a:lnTo>
                  <a:pt x="10715" y="4355"/>
                </a:lnTo>
                <a:lnTo>
                  <a:pt x="10739" y="4275"/>
                </a:lnTo>
                <a:lnTo>
                  <a:pt x="10760" y="4195"/>
                </a:lnTo>
                <a:lnTo>
                  <a:pt x="10782" y="4114"/>
                </a:lnTo>
                <a:lnTo>
                  <a:pt x="10800" y="4031"/>
                </a:lnTo>
                <a:lnTo>
                  <a:pt x="10818" y="3948"/>
                </a:lnTo>
                <a:lnTo>
                  <a:pt x="10833" y="3864"/>
                </a:lnTo>
                <a:lnTo>
                  <a:pt x="10847" y="3780"/>
                </a:lnTo>
                <a:lnTo>
                  <a:pt x="10860" y="3694"/>
                </a:lnTo>
                <a:lnTo>
                  <a:pt x="10880" y="3523"/>
                </a:lnTo>
                <a:lnTo>
                  <a:pt x="10893" y="3354"/>
                </a:lnTo>
                <a:lnTo>
                  <a:pt x="10901" y="3185"/>
                </a:lnTo>
                <a:lnTo>
                  <a:pt x="10900" y="3018"/>
                </a:lnTo>
                <a:lnTo>
                  <a:pt x="10893" y="2854"/>
                </a:lnTo>
                <a:lnTo>
                  <a:pt x="10879" y="2691"/>
                </a:lnTo>
                <a:lnTo>
                  <a:pt x="10860" y="2532"/>
                </a:lnTo>
                <a:lnTo>
                  <a:pt x="10835" y="2375"/>
                </a:lnTo>
                <a:lnTo>
                  <a:pt x="10803" y="2221"/>
                </a:lnTo>
                <a:lnTo>
                  <a:pt x="10765" y="2071"/>
                </a:lnTo>
                <a:lnTo>
                  <a:pt x="10722" y="1923"/>
                </a:lnTo>
                <a:lnTo>
                  <a:pt x="10674" y="1779"/>
                </a:lnTo>
                <a:lnTo>
                  <a:pt x="10619" y="1638"/>
                </a:lnTo>
                <a:lnTo>
                  <a:pt x="10560" y="1503"/>
                </a:lnTo>
                <a:lnTo>
                  <a:pt x="10494"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6" y="248"/>
                </a:lnTo>
                <a:lnTo>
                  <a:pt x="7317" y="314"/>
                </a:lnTo>
                <a:lnTo>
                  <a:pt x="7200" y="386"/>
                </a:lnTo>
                <a:lnTo>
                  <a:pt x="7085" y="463"/>
                </a:lnTo>
                <a:lnTo>
                  <a:pt x="6974" y="548"/>
                </a:lnTo>
                <a:lnTo>
                  <a:pt x="6865" y="639"/>
                </a:lnTo>
                <a:lnTo>
                  <a:pt x="6761" y="737"/>
                </a:lnTo>
                <a:lnTo>
                  <a:pt x="6659" y="840"/>
                </a:lnTo>
                <a:lnTo>
                  <a:pt x="6561" y="949"/>
                </a:lnTo>
                <a:lnTo>
                  <a:pt x="6466" y="1064"/>
                </a:lnTo>
                <a:lnTo>
                  <a:pt x="6377" y="1184"/>
                </a:lnTo>
                <a:lnTo>
                  <a:pt x="6290" y="1309"/>
                </a:lnTo>
                <a:lnTo>
                  <a:pt x="6208" y="1440"/>
                </a:lnTo>
                <a:lnTo>
                  <a:pt x="6132" y="1574"/>
                </a:lnTo>
                <a:lnTo>
                  <a:pt x="6059" y="1714"/>
                </a:lnTo>
                <a:lnTo>
                  <a:pt x="5993" y="1859"/>
                </a:lnTo>
                <a:lnTo>
                  <a:pt x="5930" y="2007"/>
                </a:lnTo>
                <a:lnTo>
                  <a:pt x="5874" y="2159"/>
                </a:lnTo>
                <a:lnTo>
                  <a:pt x="5822" y="2316"/>
                </a:lnTo>
                <a:lnTo>
                  <a:pt x="5777" y="2475"/>
                </a:lnTo>
                <a:lnTo>
                  <a:pt x="5738" y="2639"/>
                </a:lnTo>
                <a:lnTo>
                  <a:pt x="5704" y="2806"/>
                </a:lnTo>
                <a:lnTo>
                  <a:pt x="5678" y="2976"/>
                </a:lnTo>
                <a:lnTo>
                  <a:pt x="5663" y="3099"/>
                </a:lnTo>
                <a:lnTo>
                  <a:pt x="5651" y="3221"/>
                </a:lnTo>
                <a:lnTo>
                  <a:pt x="5643" y="3344"/>
                </a:lnTo>
                <a:lnTo>
                  <a:pt x="5639" y="3464"/>
                </a:lnTo>
                <a:lnTo>
                  <a:pt x="5637" y="3584"/>
                </a:lnTo>
                <a:lnTo>
                  <a:pt x="5640" y="3702"/>
                </a:lnTo>
                <a:lnTo>
                  <a:pt x="5646" y="3820"/>
                </a:lnTo>
                <a:lnTo>
                  <a:pt x="5654" y="3936"/>
                </a:lnTo>
                <a:lnTo>
                  <a:pt x="5667" y="4052"/>
                </a:lnTo>
                <a:lnTo>
                  <a:pt x="5682" y="4165"/>
                </a:lnTo>
                <a:lnTo>
                  <a:pt x="5700" y="4278"/>
                </a:lnTo>
                <a:lnTo>
                  <a:pt x="5722" y="4389"/>
                </a:lnTo>
                <a:lnTo>
                  <a:pt x="5748" y="4498"/>
                </a:lnTo>
                <a:lnTo>
                  <a:pt x="5775" y="4606"/>
                </a:lnTo>
                <a:lnTo>
                  <a:pt x="5806" y="4712"/>
                </a:lnTo>
                <a:lnTo>
                  <a:pt x="5839" y="4816"/>
                </a:lnTo>
                <a:lnTo>
                  <a:pt x="5876" y="4918"/>
                </a:lnTo>
                <a:lnTo>
                  <a:pt x="5915" y="5018"/>
                </a:lnTo>
                <a:lnTo>
                  <a:pt x="5957" y="5116"/>
                </a:lnTo>
                <a:lnTo>
                  <a:pt x="6003" y="5213"/>
                </a:lnTo>
                <a:lnTo>
                  <a:pt x="6050" y="5306"/>
                </a:lnTo>
                <a:lnTo>
                  <a:pt x="6099" y="5398"/>
                </a:lnTo>
                <a:lnTo>
                  <a:pt x="6152" y="5487"/>
                </a:lnTo>
                <a:lnTo>
                  <a:pt x="6207" y="5573"/>
                </a:lnTo>
                <a:lnTo>
                  <a:pt x="6265" y="5656"/>
                </a:lnTo>
                <a:lnTo>
                  <a:pt x="6325" y="5738"/>
                </a:lnTo>
                <a:lnTo>
                  <a:pt x="6387" y="5816"/>
                </a:lnTo>
                <a:lnTo>
                  <a:pt x="6451" y="5892"/>
                </a:lnTo>
                <a:lnTo>
                  <a:pt x="6519" y="5964"/>
                </a:lnTo>
                <a:lnTo>
                  <a:pt x="6587" y="6033"/>
                </a:lnTo>
                <a:lnTo>
                  <a:pt x="6659" y="6100"/>
                </a:lnTo>
                <a:lnTo>
                  <a:pt x="6732" y="6163"/>
                </a:lnTo>
                <a:lnTo>
                  <a:pt x="6640" y="6224"/>
                </a:lnTo>
                <a:lnTo>
                  <a:pt x="6549" y="6288"/>
                </a:lnTo>
                <a:lnTo>
                  <a:pt x="6459" y="6355"/>
                </a:lnTo>
                <a:lnTo>
                  <a:pt x="6373" y="6426"/>
                </a:lnTo>
                <a:lnTo>
                  <a:pt x="6287" y="6499"/>
                </a:lnTo>
                <a:lnTo>
                  <a:pt x="6203" y="6576"/>
                </a:lnTo>
                <a:lnTo>
                  <a:pt x="6122" y="6656"/>
                </a:lnTo>
                <a:lnTo>
                  <a:pt x="6042" y="6739"/>
                </a:lnTo>
                <a:lnTo>
                  <a:pt x="5963" y="6824"/>
                </a:lnTo>
                <a:lnTo>
                  <a:pt x="5888" y="6913"/>
                </a:lnTo>
                <a:lnTo>
                  <a:pt x="5813" y="7004"/>
                </a:lnTo>
                <a:lnTo>
                  <a:pt x="5740" y="7098"/>
                </a:lnTo>
                <a:lnTo>
                  <a:pt x="5669" y="7195"/>
                </a:lnTo>
                <a:lnTo>
                  <a:pt x="5599" y="7294"/>
                </a:lnTo>
                <a:lnTo>
                  <a:pt x="5532" y="7396"/>
                </a:lnTo>
                <a:lnTo>
                  <a:pt x="5465" y="7500"/>
                </a:lnTo>
                <a:lnTo>
                  <a:pt x="5402" y="7606"/>
                </a:lnTo>
                <a:lnTo>
                  <a:pt x="5338" y="7715"/>
                </a:lnTo>
                <a:lnTo>
                  <a:pt x="5278" y="7827"/>
                </a:lnTo>
                <a:lnTo>
                  <a:pt x="5218" y="7940"/>
                </a:lnTo>
                <a:lnTo>
                  <a:pt x="5161" y="8056"/>
                </a:lnTo>
                <a:lnTo>
                  <a:pt x="5106" y="8174"/>
                </a:lnTo>
                <a:lnTo>
                  <a:pt x="5051" y="8294"/>
                </a:lnTo>
                <a:lnTo>
                  <a:pt x="4999" y="8415"/>
                </a:lnTo>
                <a:lnTo>
                  <a:pt x="4948" y="8540"/>
                </a:lnTo>
                <a:lnTo>
                  <a:pt x="4899" y="8666"/>
                </a:lnTo>
                <a:lnTo>
                  <a:pt x="4850" y="8793"/>
                </a:lnTo>
                <a:lnTo>
                  <a:pt x="4805" y="8923"/>
                </a:lnTo>
                <a:lnTo>
                  <a:pt x="4760" y="9054"/>
                </a:lnTo>
                <a:lnTo>
                  <a:pt x="4717" y="9187"/>
                </a:lnTo>
                <a:lnTo>
                  <a:pt x="4676" y="9322"/>
                </a:lnTo>
                <a:lnTo>
                  <a:pt x="4637" y="9457"/>
                </a:lnTo>
                <a:lnTo>
                  <a:pt x="4629" y="9421"/>
                </a:lnTo>
                <a:lnTo>
                  <a:pt x="4620" y="9385"/>
                </a:lnTo>
                <a:lnTo>
                  <a:pt x="4611" y="9348"/>
                </a:lnTo>
                <a:lnTo>
                  <a:pt x="4601" y="9313"/>
                </a:lnTo>
                <a:lnTo>
                  <a:pt x="4590" y="9278"/>
                </a:lnTo>
                <a:lnTo>
                  <a:pt x="4578" y="9242"/>
                </a:lnTo>
                <a:lnTo>
                  <a:pt x="4566" y="9208"/>
                </a:lnTo>
                <a:lnTo>
                  <a:pt x="4554" y="9174"/>
                </a:lnTo>
                <a:lnTo>
                  <a:pt x="4540" y="9139"/>
                </a:lnTo>
                <a:lnTo>
                  <a:pt x="4526" y="9106"/>
                </a:lnTo>
                <a:lnTo>
                  <a:pt x="4511" y="9073"/>
                </a:lnTo>
                <a:lnTo>
                  <a:pt x="4495" y="9040"/>
                </a:lnTo>
                <a:lnTo>
                  <a:pt x="4478" y="9008"/>
                </a:lnTo>
                <a:lnTo>
                  <a:pt x="4460" y="8977"/>
                </a:lnTo>
                <a:lnTo>
                  <a:pt x="4442" y="8945"/>
                </a:lnTo>
                <a:lnTo>
                  <a:pt x="4422" y="8915"/>
                </a:lnTo>
                <a:lnTo>
                  <a:pt x="4402" y="8885"/>
                </a:lnTo>
                <a:lnTo>
                  <a:pt x="4382" y="8856"/>
                </a:lnTo>
                <a:lnTo>
                  <a:pt x="4360" y="8827"/>
                </a:lnTo>
                <a:lnTo>
                  <a:pt x="4336" y="8799"/>
                </a:lnTo>
                <a:lnTo>
                  <a:pt x="4312" y="8771"/>
                </a:lnTo>
                <a:lnTo>
                  <a:pt x="4288" y="8745"/>
                </a:lnTo>
                <a:lnTo>
                  <a:pt x="4262" y="8718"/>
                </a:lnTo>
                <a:lnTo>
                  <a:pt x="4236" y="8693"/>
                </a:lnTo>
                <a:lnTo>
                  <a:pt x="4208" y="8669"/>
                </a:lnTo>
                <a:lnTo>
                  <a:pt x="4179" y="8645"/>
                </a:lnTo>
                <a:lnTo>
                  <a:pt x="4150" y="8621"/>
                </a:lnTo>
                <a:lnTo>
                  <a:pt x="4119" y="8599"/>
                </a:lnTo>
                <a:lnTo>
                  <a:pt x="4087" y="8578"/>
                </a:lnTo>
                <a:lnTo>
                  <a:pt x="4054" y="8557"/>
                </a:lnTo>
                <a:lnTo>
                  <a:pt x="4021" y="8538"/>
                </a:lnTo>
                <a:lnTo>
                  <a:pt x="3986" y="8518"/>
                </a:lnTo>
                <a:lnTo>
                  <a:pt x="4040" y="8480"/>
                </a:lnTo>
                <a:lnTo>
                  <a:pt x="4093" y="8440"/>
                </a:lnTo>
                <a:lnTo>
                  <a:pt x="4146" y="8397"/>
                </a:lnTo>
                <a:lnTo>
                  <a:pt x="4198" y="8354"/>
                </a:lnTo>
                <a:lnTo>
                  <a:pt x="4249" y="8308"/>
                </a:lnTo>
                <a:lnTo>
                  <a:pt x="4299" y="8261"/>
                </a:lnTo>
                <a:lnTo>
                  <a:pt x="4348" y="8212"/>
                </a:lnTo>
                <a:lnTo>
                  <a:pt x="4395" y="8161"/>
                </a:lnTo>
                <a:lnTo>
                  <a:pt x="4442" y="8109"/>
                </a:lnTo>
                <a:lnTo>
                  <a:pt x="4488" y="8054"/>
                </a:lnTo>
                <a:lnTo>
                  <a:pt x="4532" y="7999"/>
                </a:lnTo>
                <a:lnTo>
                  <a:pt x="4575" y="7941"/>
                </a:lnTo>
                <a:lnTo>
                  <a:pt x="4618" y="7882"/>
                </a:lnTo>
                <a:lnTo>
                  <a:pt x="4658" y="7822"/>
                </a:lnTo>
                <a:lnTo>
                  <a:pt x="4697" y="7760"/>
                </a:lnTo>
                <a:lnTo>
                  <a:pt x="4736" y="7697"/>
                </a:lnTo>
                <a:lnTo>
                  <a:pt x="4773" y="7632"/>
                </a:lnTo>
                <a:lnTo>
                  <a:pt x="4808" y="7566"/>
                </a:lnTo>
                <a:lnTo>
                  <a:pt x="4842" y="7499"/>
                </a:lnTo>
                <a:lnTo>
                  <a:pt x="4875" y="7430"/>
                </a:lnTo>
                <a:lnTo>
                  <a:pt x="4906" y="7360"/>
                </a:lnTo>
                <a:lnTo>
                  <a:pt x="4935" y="7290"/>
                </a:lnTo>
                <a:lnTo>
                  <a:pt x="4963" y="7217"/>
                </a:lnTo>
                <a:lnTo>
                  <a:pt x="4990" y="7143"/>
                </a:lnTo>
                <a:lnTo>
                  <a:pt x="5014" y="7069"/>
                </a:lnTo>
                <a:lnTo>
                  <a:pt x="5037" y="6993"/>
                </a:lnTo>
                <a:lnTo>
                  <a:pt x="5058" y="6916"/>
                </a:lnTo>
                <a:lnTo>
                  <a:pt x="5078" y="6839"/>
                </a:lnTo>
                <a:lnTo>
                  <a:pt x="5095" y="6760"/>
                </a:lnTo>
                <a:lnTo>
                  <a:pt x="5112" y="6680"/>
                </a:lnTo>
                <a:lnTo>
                  <a:pt x="5126" y="6599"/>
                </a:lnTo>
                <a:lnTo>
                  <a:pt x="5138" y="6518"/>
                </a:lnTo>
                <a:lnTo>
                  <a:pt x="5154" y="6383"/>
                </a:lnTo>
                <a:lnTo>
                  <a:pt x="5164" y="6250"/>
                </a:lnTo>
                <a:lnTo>
                  <a:pt x="5170"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7" y="3672"/>
                </a:lnTo>
                <a:lnTo>
                  <a:pt x="2747" y="3700"/>
                </a:lnTo>
                <a:lnTo>
                  <a:pt x="2648" y="3733"/>
                </a:lnTo>
                <a:lnTo>
                  <a:pt x="2551"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4" y="4751"/>
                </a:lnTo>
                <a:lnTo>
                  <a:pt x="1434" y="4856"/>
                </a:lnTo>
                <a:lnTo>
                  <a:pt x="1377" y="4966"/>
                </a:lnTo>
                <a:lnTo>
                  <a:pt x="1325" y="5079"/>
                </a:lnTo>
                <a:lnTo>
                  <a:pt x="1276" y="5195"/>
                </a:lnTo>
                <a:lnTo>
                  <a:pt x="1232" y="5314"/>
                </a:lnTo>
                <a:lnTo>
                  <a:pt x="1191"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6" y="6667"/>
                </a:lnTo>
                <a:lnTo>
                  <a:pt x="1066" y="6766"/>
                </a:lnTo>
                <a:lnTo>
                  <a:pt x="1079" y="6863"/>
                </a:lnTo>
                <a:lnTo>
                  <a:pt x="1094" y="6958"/>
                </a:lnTo>
                <a:lnTo>
                  <a:pt x="1112" y="7053"/>
                </a:lnTo>
                <a:lnTo>
                  <a:pt x="1132" y="7145"/>
                </a:lnTo>
                <a:lnTo>
                  <a:pt x="1156" y="7236"/>
                </a:lnTo>
                <a:lnTo>
                  <a:pt x="1182" y="7326"/>
                </a:lnTo>
                <a:lnTo>
                  <a:pt x="1211" y="7414"/>
                </a:lnTo>
                <a:lnTo>
                  <a:pt x="1243" y="7500"/>
                </a:lnTo>
                <a:lnTo>
                  <a:pt x="1276" y="7585"/>
                </a:lnTo>
                <a:lnTo>
                  <a:pt x="1313" y="7666"/>
                </a:lnTo>
                <a:lnTo>
                  <a:pt x="1352" y="7747"/>
                </a:lnTo>
                <a:lnTo>
                  <a:pt x="1393" y="7825"/>
                </a:lnTo>
                <a:lnTo>
                  <a:pt x="1437" y="7901"/>
                </a:lnTo>
                <a:lnTo>
                  <a:pt x="1484" y="7974"/>
                </a:lnTo>
                <a:lnTo>
                  <a:pt x="1532" y="8046"/>
                </a:lnTo>
                <a:lnTo>
                  <a:pt x="1583" y="8115"/>
                </a:lnTo>
                <a:lnTo>
                  <a:pt x="1635" y="8181"/>
                </a:lnTo>
                <a:lnTo>
                  <a:pt x="1689"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3"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3"/>
                </a:lnTo>
                <a:lnTo>
                  <a:pt x="14880" y="11812"/>
                </a:lnTo>
                <a:lnTo>
                  <a:pt x="14896" y="11774"/>
                </a:lnTo>
                <a:lnTo>
                  <a:pt x="14940" y="11666"/>
                </a:lnTo>
                <a:lnTo>
                  <a:pt x="14970" y="11587"/>
                </a:lnTo>
                <a:lnTo>
                  <a:pt x="15004" y="11496"/>
                </a:lnTo>
                <a:lnTo>
                  <a:pt x="15043" y="11390"/>
                </a:lnTo>
                <a:lnTo>
                  <a:pt x="15085" y="11270"/>
                </a:lnTo>
                <a:lnTo>
                  <a:pt x="15129" y="11140"/>
                </a:lnTo>
                <a:lnTo>
                  <a:pt x="15175" y="11000"/>
                </a:lnTo>
                <a:lnTo>
                  <a:pt x="15222" y="10849"/>
                </a:lnTo>
                <a:lnTo>
                  <a:pt x="15268" y="10690"/>
                </a:lnTo>
                <a:lnTo>
                  <a:pt x="15315" y="10523"/>
                </a:lnTo>
                <a:lnTo>
                  <a:pt x="15360"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4" y="8120"/>
                </a:lnTo>
                <a:lnTo>
                  <a:pt x="15472" y="7952"/>
                </a:lnTo>
                <a:lnTo>
                  <a:pt x="15417" y="7792"/>
                </a:lnTo>
                <a:lnTo>
                  <a:pt x="15351" y="7639"/>
                </a:lnTo>
                <a:lnTo>
                  <a:pt x="15271" y="7496"/>
                </a:lnTo>
                <a:lnTo>
                  <a:pt x="15176" y="7364"/>
                </a:lnTo>
                <a:lnTo>
                  <a:pt x="15068" y="7242"/>
                </a:lnTo>
                <a:lnTo>
                  <a:pt x="15116" y="7196"/>
                </a:lnTo>
                <a:lnTo>
                  <a:pt x="15164" y="7148"/>
                </a:lnTo>
                <a:lnTo>
                  <a:pt x="15211" y="7100"/>
                </a:lnTo>
                <a:lnTo>
                  <a:pt x="15257" y="7050"/>
                </a:lnTo>
                <a:lnTo>
                  <a:pt x="15301" y="6998"/>
                </a:lnTo>
                <a:lnTo>
                  <a:pt x="15346" y="6946"/>
                </a:lnTo>
                <a:lnTo>
                  <a:pt x="15389" y="6891"/>
                </a:lnTo>
                <a:lnTo>
                  <a:pt x="15431" y="6836"/>
                </a:lnTo>
                <a:lnTo>
                  <a:pt x="15472"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17">
            <a:extLst>
              <a:ext uri="{FF2B5EF4-FFF2-40B4-BE49-F238E27FC236}">
                <a16:creationId xmlns:a16="http://schemas.microsoft.com/office/drawing/2014/main" id="{8D2854C9-C276-4715-A8E5-9F7CD1D1FF98}"/>
              </a:ext>
            </a:extLst>
          </p:cNvPr>
          <p:cNvSpPr>
            <a:spLocks noEditPoints="1"/>
          </p:cNvSpPr>
          <p:nvPr/>
        </p:nvSpPr>
        <p:spPr bwMode="auto">
          <a:xfrm>
            <a:off x="3447675" y="4997850"/>
            <a:ext cx="482007" cy="482545"/>
          </a:xfrm>
          <a:custGeom>
            <a:avLst/>
            <a:gdLst>
              <a:gd name="T0" fmla="*/ 12893 w 15750"/>
              <a:gd name="T1" fmla="*/ 11360 h 16126"/>
              <a:gd name="T2" fmla="*/ 11898 w 15750"/>
              <a:gd name="T3" fmla="*/ 11619 h 16126"/>
              <a:gd name="T4" fmla="*/ 10538 w 15750"/>
              <a:gd name="T5" fmla="*/ 11883 h 16126"/>
              <a:gd name="T6" fmla="*/ 8953 w 15750"/>
              <a:gd name="T7" fmla="*/ 12135 h 16126"/>
              <a:gd name="T8" fmla="*/ 8137 w 15750"/>
              <a:gd name="T9" fmla="*/ 13329 h 16126"/>
              <a:gd name="T10" fmla="*/ 7682 w 15750"/>
              <a:gd name="T11" fmla="*/ 14102 h 16126"/>
              <a:gd name="T12" fmla="*/ 7298 w 15750"/>
              <a:gd name="T13" fmla="*/ 14617 h 16126"/>
              <a:gd name="T14" fmla="*/ 7029 w 15750"/>
              <a:gd name="T15" fmla="*/ 14705 h 16126"/>
              <a:gd name="T16" fmla="*/ 6706 w 15750"/>
              <a:gd name="T17" fmla="*/ 14356 h 16126"/>
              <a:gd name="T18" fmla="*/ 6326 w 15750"/>
              <a:gd name="T19" fmla="*/ 13729 h 16126"/>
              <a:gd name="T20" fmla="*/ 5813 w 15750"/>
              <a:gd name="T21" fmla="*/ 12717 h 16126"/>
              <a:gd name="T22" fmla="*/ 4625 w 15750"/>
              <a:gd name="T23" fmla="*/ 12646 h 16126"/>
              <a:gd name="T24" fmla="*/ 3499 w 15750"/>
              <a:gd name="T25" fmla="*/ 12721 h 16126"/>
              <a:gd name="T26" fmla="*/ 2649 w 15750"/>
              <a:gd name="T27" fmla="*/ 12741 h 16126"/>
              <a:gd name="T28" fmla="*/ 2207 w 15750"/>
              <a:gd name="T29" fmla="*/ 12695 h 16126"/>
              <a:gd name="T30" fmla="*/ 1718 w 15750"/>
              <a:gd name="T31" fmla="*/ 11585 h 16126"/>
              <a:gd name="T32" fmla="*/ 1374 w 15750"/>
              <a:gd name="T33" fmla="*/ 9232 h 16126"/>
              <a:gd name="T34" fmla="*/ 1335 w 15750"/>
              <a:gd name="T35" fmla="*/ 6730 h 16126"/>
              <a:gd name="T36" fmla="*/ 1698 w 15750"/>
              <a:gd name="T37" fmla="*/ 5142 h 16126"/>
              <a:gd name="T38" fmla="*/ 3144 w 15750"/>
              <a:gd name="T39" fmla="*/ 4342 h 16126"/>
              <a:gd name="T40" fmla="*/ 6237 w 15750"/>
              <a:gd name="T41" fmla="*/ 3106 h 16126"/>
              <a:gd name="T42" fmla="*/ 10008 w 15750"/>
              <a:gd name="T43" fmla="*/ 2010 h 16126"/>
              <a:gd name="T44" fmla="*/ 13462 w 15750"/>
              <a:gd name="T45" fmla="*/ 1668 h 16126"/>
              <a:gd name="T46" fmla="*/ 14186 w 15750"/>
              <a:gd name="T47" fmla="*/ 2826 h 16126"/>
              <a:gd name="T48" fmla="*/ 14256 w 15750"/>
              <a:gd name="T49" fmla="*/ 5758 h 16126"/>
              <a:gd name="T50" fmla="*/ 13994 w 15750"/>
              <a:gd name="T51" fmla="*/ 9003 h 16126"/>
              <a:gd name="T52" fmla="*/ 13444 w 15750"/>
              <a:gd name="T53" fmla="*/ 11051 h 16126"/>
              <a:gd name="T54" fmla="*/ 12726 w 15750"/>
              <a:gd name="T55" fmla="*/ 7227 h 16126"/>
              <a:gd name="T56" fmla="*/ 11706 w 15750"/>
              <a:gd name="T57" fmla="*/ 4133 h 16126"/>
              <a:gd name="T58" fmla="*/ 11515 w 15750"/>
              <a:gd name="T59" fmla="*/ 143 h 16126"/>
              <a:gd name="T60" fmla="*/ 6878 w 15750"/>
              <a:gd name="T61" fmla="*/ 1348 h 16126"/>
              <a:gd name="T62" fmla="*/ 2773 w 15750"/>
              <a:gd name="T63" fmla="*/ 3013 h 16126"/>
              <a:gd name="T64" fmla="*/ 634 w 15750"/>
              <a:gd name="T65" fmla="*/ 4213 h 16126"/>
              <a:gd name="T66" fmla="*/ 48 w 15750"/>
              <a:gd name="T67" fmla="*/ 6440 h 16126"/>
              <a:gd name="T68" fmla="*/ 105 w 15750"/>
              <a:gd name="T69" fmla="*/ 9444 h 16126"/>
              <a:gd name="T70" fmla="*/ 614 w 15750"/>
              <a:gd name="T71" fmla="*/ 12170 h 16126"/>
              <a:gd name="T72" fmla="*/ 1313 w 15750"/>
              <a:gd name="T73" fmla="*/ 13729 h 16126"/>
              <a:gd name="T74" fmla="*/ 1682 w 15750"/>
              <a:gd name="T75" fmla="*/ 13848 h 16126"/>
              <a:gd name="T76" fmla="*/ 2351 w 15750"/>
              <a:gd name="T77" fmla="*/ 13843 h 16126"/>
              <a:gd name="T78" fmla="*/ 3353 w 15750"/>
              <a:gd name="T79" fmla="*/ 13777 h 16126"/>
              <a:gd name="T80" fmla="*/ 4991 w 15750"/>
              <a:gd name="T81" fmla="*/ 13936 h 16126"/>
              <a:gd name="T82" fmla="*/ 5553 w 15750"/>
              <a:gd name="T83" fmla="*/ 14772 h 16126"/>
              <a:gd name="T84" fmla="*/ 6196 w 15750"/>
              <a:gd name="T85" fmla="*/ 15527 h 16126"/>
              <a:gd name="T86" fmla="*/ 6751 w 15750"/>
              <a:gd name="T87" fmla="*/ 16024 h 16126"/>
              <a:gd name="T88" fmla="*/ 7217 w 15750"/>
              <a:gd name="T89" fmla="*/ 16083 h 16126"/>
              <a:gd name="T90" fmla="*/ 7929 w 15750"/>
              <a:gd name="T91" fmla="*/ 15609 h 16126"/>
              <a:gd name="T92" fmla="*/ 8670 w 15750"/>
              <a:gd name="T93" fmla="*/ 14779 h 16126"/>
              <a:gd name="T94" fmla="*/ 9333 w 15750"/>
              <a:gd name="T95" fmla="*/ 13802 h 16126"/>
              <a:gd name="T96" fmla="*/ 10355 w 15750"/>
              <a:gd name="T97" fmla="*/ 13104 h 16126"/>
              <a:gd name="T98" fmla="*/ 12039 w 15750"/>
              <a:gd name="T99" fmla="*/ 12812 h 16126"/>
              <a:gd name="T100" fmla="*/ 13395 w 15750"/>
              <a:gd name="T101" fmla="*/ 12510 h 16126"/>
              <a:gd name="T102" fmla="*/ 14318 w 15750"/>
              <a:gd name="T103" fmla="*/ 12219 h 16126"/>
              <a:gd name="T104" fmla="*/ 14918 w 15750"/>
              <a:gd name="T105" fmla="*/ 11560 h 16126"/>
              <a:gd name="T106" fmla="*/ 15524 w 15750"/>
              <a:gd name="T107" fmla="*/ 8517 h 16126"/>
              <a:gd name="T108" fmla="*/ 15750 w 15750"/>
              <a:gd name="T109" fmla="*/ 4405 h 16126"/>
              <a:gd name="T110" fmla="*/ 15428 w 15750"/>
              <a:gd name="T111" fmla="*/ 1070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0" h="16126">
                <a:moveTo>
                  <a:pt x="13357" y="11147"/>
                </a:moveTo>
                <a:lnTo>
                  <a:pt x="13318" y="11177"/>
                </a:lnTo>
                <a:lnTo>
                  <a:pt x="13269" y="11206"/>
                </a:lnTo>
                <a:lnTo>
                  <a:pt x="13212" y="11236"/>
                </a:lnTo>
                <a:lnTo>
                  <a:pt x="13145" y="11266"/>
                </a:lnTo>
                <a:lnTo>
                  <a:pt x="13070" y="11297"/>
                </a:lnTo>
                <a:lnTo>
                  <a:pt x="12986" y="11328"/>
                </a:lnTo>
                <a:lnTo>
                  <a:pt x="12893" y="11360"/>
                </a:lnTo>
                <a:lnTo>
                  <a:pt x="12793" y="11391"/>
                </a:lnTo>
                <a:lnTo>
                  <a:pt x="12687" y="11424"/>
                </a:lnTo>
                <a:lnTo>
                  <a:pt x="12572" y="11456"/>
                </a:lnTo>
                <a:lnTo>
                  <a:pt x="12450" y="11488"/>
                </a:lnTo>
                <a:lnTo>
                  <a:pt x="12321" y="11520"/>
                </a:lnTo>
                <a:lnTo>
                  <a:pt x="12186" y="11554"/>
                </a:lnTo>
                <a:lnTo>
                  <a:pt x="12045" y="11586"/>
                </a:lnTo>
                <a:lnTo>
                  <a:pt x="11898" y="11619"/>
                </a:lnTo>
                <a:lnTo>
                  <a:pt x="11745" y="11652"/>
                </a:lnTo>
                <a:lnTo>
                  <a:pt x="11586" y="11686"/>
                </a:lnTo>
                <a:lnTo>
                  <a:pt x="11423" y="11719"/>
                </a:lnTo>
                <a:lnTo>
                  <a:pt x="11255" y="11751"/>
                </a:lnTo>
                <a:lnTo>
                  <a:pt x="11081" y="11785"/>
                </a:lnTo>
                <a:lnTo>
                  <a:pt x="10904" y="11818"/>
                </a:lnTo>
                <a:lnTo>
                  <a:pt x="10723" y="11850"/>
                </a:lnTo>
                <a:lnTo>
                  <a:pt x="10538" y="11883"/>
                </a:lnTo>
                <a:lnTo>
                  <a:pt x="10349" y="11916"/>
                </a:lnTo>
                <a:lnTo>
                  <a:pt x="10157" y="11948"/>
                </a:lnTo>
                <a:lnTo>
                  <a:pt x="9963" y="11980"/>
                </a:lnTo>
                <a:lnTo>
                  <a:pt x="9765" y="12011"/>
                </a:lnTo>
                <a:lnTo>
                  <a:pt x="9565" y="12043"/>
                </a:lnTo>
                <a:lnTo>
                  <a:pt x="9363" y="12074"/>
                </a:lnTo>
                <a:lnTo>
                  <a:pt x="9159" y="12105"/>
                </a:lnTo>
                <a:lnTo>
                  <a:pt x="8953" y="12135"/>
                </a:lnTo>
                <a:lnTo>
                  <a:pt x="8747" y="12166"/>
                </a:lnTo>
                <a:lnTo>
                  <a:pt x="8644" y="12368"/>
                </a:lnTo>
                <a:lnTo>
                  <a:pt x="8536" y="12578"/>
                </a:lnTo>
                <a:lnTo>
                  <a:pt x="8425" y="12793"/>
                </a:lnTo>
                <a:lnTo>
                  <a:pt x="8311" y="13008"/>
                </a:lnTo>
                <a:lnTo>
                  <a:pt x="8253" y="13116"/>
                </a:lnTo>
                <a:lnTo>
                  <a:pt x="8194" y="13223"/>
                </a:lnTo>
                <a:lnTo>
                  <a:pt x="8137" y="13329"/>
                </a:lnTo>
                <a:lnTo>
                  <a:pt x="8078" y="13434"/>
                </a:lnTo>
                <a:lnTo>
                  <a:pt x="8020" y="13537"/>
                </a:lnTo>
                <a:lnTo>
                  <a:pt x="7962" y="13638"/>
                </a:lnTo>
                <a:lnTo>
                  <a:pt x="7905" y="13737"/>
                </a:lnTo>
                <a:lnTo>
                  <a:pt x="7848" y="13833"/>
                </a:lnTo>
                <a:lnTo>
                  <a:pt x="7792" y="13927"/>
                </a:lnTo>
                <a:lnTo>
                  <a:pt x="7736" y="14016"/>
                </a:lnTo>
                <a:lnTo>
                  <a:pt x="7682" y="14102"/>
                </a:lnTo>
                <a:lnTo>
                  <a:pt x="7628" y="14185"/>
                </a:lnTo>
                <a:lnTo>
                  <a:pt x="7576" y="14262"/>
                </a:lnTo>
                <a:lnTo>
                  <a:pt x="7526" y="14335"/>
                </a:lnTo>
                <a:lnTo>
                  <a:pt x="7476" y="14403"/>
                </a:lnTo>
                <a:lnTo>
                  <a:pt x="7429" y="14466"/>
                </a:lnTo>
                <a:lnTo>
                  <a:pt x="7383" y="14522"/>
                </a:lnTo>
                <a:lnTo>
                  <a:pt x="7339" y="14573"/>
                </a:lnTo>
                <a:lnTo>
                  <a:pt x="7298" y="14617"/>
                </a:lnTo>
                <a:lnTo>
                  <a:pt x="7258" y="14654"/>
                </a:lnTo>
                <a:lnTo>
                  <a:pt x="7221" y="14685"/>
                </a:lnTo>
                <a:lnTo>
                  <a:pt x="7186" y="14708"/>
                </a:lnTo>
                <a:lnTo>
                  <a:pt x="7155" y="14723"/>
                </a:lnTo>
                <a:lnTo>
                  <a:pt x="7125" y="14730"/>
                </a:lnTo>
                <a:lnTo>
                  <a:pt x="7095" y="14729"/>
                </a:lnTo>
                <a:lnTo>
                  <a:pt x="7064" y="14721"/>
                </a:lnTo>
                <a:lnTo>
                  <a:pt x="7029" y="14705"/>
                </a:lnTo>
                <a:lnTo>
                  <a:pt x="6994" y="14682"/>
                </a:lnTo>
                <a:lnTo>
                  <a:pt x="6957" y="14652"/>
                </a:lnTo>
                <a:lnTo>
                  <a:pt x="6919" y="14617"/>
                </a:lnTo>
                <a:lnTo>
                  <a:pt x="6878" y="14576"/>
                </a:lnTo>
                <a:lnTo>
                  <a:pt x="6837" y="14528"/>
                </a:lnTo>
                <a:lnTo>
                  <a:pt x="6795" y="14476"/>
                </a:lnTo>
                <a:lnTo>
                  <a:pt x="6751" y="14417"/>
                </a:lnTo>
                <a:lnTo>
                  <a:pt x="6706" y="14356"/>
                </a:lnTo>
                <a:lnTo>
                  <a:pt x="6660" y="14289"/>
                </a:lnTo>
                <a:lnTo>
                  <a:pt x="6614" y="14219"/>
                </a:lnTo>
                <a:lnTo>
                  <a:pt x="6567" y="14144"/>
                </a:lnTo>
                <a:lnTo>
                  <a:pt x="6519" y="14067"/>
                </a:lnTo>
                <a:lnTo>
                  <a:pt x="6472" y="13986"/>
                </a:lnTo>
                <a:lnTo>
                  <a:pt x="6422" y="13902"/>
                </a:lnTo>
                <a:lnTo>
                  <a:pt x="6374" y="13817"/>
                </a:lnTo>
                <a:lnTo>
                  <a:pt x="6326" y="13729"/>
                </a:lnTo>
                <a:lnTo>
                  <a:pt x="6277" y="13639"/>
                </a:lnTo>
                <a:lnTo>
                  <a:pt x="6228" y="13549"/>
                </a:lnTo>
                <a:lnTo>
                  <a:pt x="6179" y="13456"/>
                </a:lnTo>
                <a:lnTo>
                  <a:pt x="6131" y="13363"/>
                </a:lnTo>
                <a:lnTo>
                  <a:pt x="6084" y="13269"/>
                </a:lnTo>
                <a:lnTo>
                  <a:pt x="5990" y="13083"/>
                </a:lnTo>
                <a:lnTo>
                  <a:pt x="5900" y="12897"/>
                </a:lnTo>
                <a:lnTo>
                  <a:pt x="5813" y="12717"/>
                </a:lnTo>
                <a:lnTo>
                  <a:pt x="5732" y="12544"/>
                </a:lnTo>
                <a:lnTo>
                  <a:pt x="5570" y="12560"/>
                </a:lnTo>
                <a:lnTo>
                  <a:pt x="5410" y="12576"/>
                </a:lnTo>
                <a:lnTo>
                  <a:pt x="5251" y="12591"/>
                </a:lnTo>
                <a:lnTo>
                  <a:pt x="5091" y="12606"/>
                </a:lnTo>
                <a:lnTo>
                  <a:pt x="4934" y="12620"/>
                </a:lnTo>
                <a:lnTo>
                  <a:pt x="4779" y="12634"/>
                </a:lnTo>
                <a:lnTo>
                  <a:pt x="4625" y="12646"/>
                </a:lnTo>
                <a:lnTo>
                  <a:pt x="4474" y="12658"/>
                </a:lnTo>
                <a:lnTo>
                  <a:pt x="4326" y="12671"/>
                </a:lnTo>
                <a:lnTo>
                  <a:pt x="4180" y="12681"/>
                </a:lnTo>
                <a:lnTo>
                  <a:pt x="4037" y="12691"/>
                </a:lnTo>
                <a:lnTo>
                  <a:pt x="3896" y="12700"/>
                </a:lnTo>
                <a:lnTo>
                  <a:pt x="3760" y="12708"/>
                </a:lnTo>
                <a:lnTo>
                  <a:pt x="3627" y="12715"/>
                </a:lnTo>
                <a:lnTo>
                  <a:pt x="3499" y="12721"/>
                </a:lnTo>
                <a:lnTo>
                  <a:pt x="3375" y="12727"/>
                </a:lnTo>
                <a:lnTo>
                  <a:pt x="3255" y="12732"/>
                </a:lnTo>
                <a:lnTo>
                  <a:pt x="3141" y="12736"/>
                </a:lnTo>
                <a:lnTo>
                  <a:pt x="3031" y="12739"/>
                </a:lnTo>
                <a:lnTo>
                  <a:pt x="2926" y="12740"/>
                </a:lnTo>
                <a:lnTo>
                  <a:pt x="2828" y="12742"/>
                </a:lnTo>
                <a:lnTo>
                  <a:pt x="2735" y="12742"/>
                </a:lnTo>
                <a:lnTo>
                  <a:pt x="2649" y="12741"/>
                </a:lnTo>
                <a:lnTo>
                  <a:pt x="2568" y="12739"/>
                </a:lnTo>
                <a:lnTo>
                  <a:pt x="2495" y="12736"/>
                </a:lnTo>
                <a:lnTo>
                  <a:pt x="2428" y="12732"/>
                </a:lnTo>
                <a:lnTo>
                  <a:pt x="2369" y="12727"/>
                </a:lnTo>
                <a:lnTo>
                  <a:pt x="2316" y="12720"/>
                </a:lnTo>
                <a:lnTo>
                  <a:pt x="2272" y="12713"/>
                </a:lnTo>
                <a:lnTo>
                  <a:pt x="2236" y="12705"/>
                </a:lnTo>
                <a:lnTo>
                  <a:pt x="2207" y="12695"/>
                </a:lnTo>
                <a:lnTo>
                  <a:pt x="2188" y="12685"/>
                </a:lnTo>
                <a:lnTo>
                  <a:pt x="2115" y="12611"/>
                </a:lnTo>
                <a:lnTo>
                  <a:pt x="2042" y="12506"/>
                </a:lnTo>
                <a:lnTo>
                  <a:pt x="1972" y="12373"/>
                </a:lnTo>
                <a:lnTo>
                  <a:pt x="1905" y="12212"/>
                </a:lnTo>
                <a:lnTo>
                  <a:pt x="1839" y="12025"/>
                </a:lnTo>
                <a:lnTo>
                  <a:pt x="1778" y="11816"/>
                </a:lnTo>
                <a:lnTo>
                  <a:pt x="1718" y="11585"/>
                </a:lnTo>
                <a:lnTo>
                  <a:pt x="1662" y="11336"/>
                </a:lnTo>
                <a:lnTo>
                  <a:pt x="1609" y="11069"/>
                </a:lnTo>
                <a:lnTo>
                  <a:pt x="1560" y="10788"/>
                </a:lnTo>
                <a:lnTo>
                  <a:pt x="1515" y="10494"/>
                </a:lnTo>
                <a:lnTo>
                  <a:pt x="1473" y="10190"/>
                </a:lnTo>
                <a:lnTo>
                  <a:pt x="1436" y="9876"/>
                </a:lnTo>
                <a:lnTo>
                  <a:pt x="1404" y="9557"/>
                </a:lnTo>
                <a:lnTo>
                  <a:pt x="1374" y="9232"/>
                </a:lnTo>
                <a:lnTo>
                  <a:pt x="1351" y="8907"/>
                </a:lnTo>
                <a:lnTo>
                  <a:pt x="1332" y="8579"/>
                </a:lnTo>
                <a:lnTo>
                  <a:pt x="1319" y="8255"/>
                </a:lnTo>
                <a:lnTo>
                  <a:pt x="1311" y="7934"/>
                </a:lnTo>
                <a:lnTo>
                  <a:pt x="1308" y="7618"/>
                </a:lnTo>
                <a:lnTo>
                  <a:pt x="1311" y="7312"/>
                </a:lnTo>
                <a:lnTo>
                  <a:pt x="1320" y="7015"/>
                </a:lnTo>
                <a:lnTo>
                  <a:pt x="1335" y="6730"/>
                </a:lnTo>
                <a:lnTo>
                  <a:pt x="1356" y="6459"/>
                </a:lnTo>
                <a:lnTo>
                  <a:pt x="1384" y="6205"/>
                </a:lnTo>
                <a:lnTo>
                  <a:pt x="1418" y="5970"/>
                </a:lnTo>
                <a:lnTo>
                  <a:pt x="1459" y="5755"/>
                </a:lnTo>
                <a:lnTo>
                  <a:pt x="1509" y="5562"/>
                </a:lnTo>
                <a:lnTo>
                  <a:pt x="1564" y="5395"/>
                </a:lnTo>
                <a:lnTo>
                  <a:pt x="1628" y="5254"/>
                </a:lnTo>
                <a:lnTo>
                  <a:pt x="1698" y="5142"/>
                </a:lnTo>
                <a:lnTo>
                  <a:pt x="1777" y="5060"/>
                </a:lnTo>
                <a:lnTo>
                  <a:pt x="1869" y="4996"/>
                </a:lnTo>
                <a:lnTo>
                  <a:pt x="1998" y="4916"/>
                </a:lnTo>
                <a:lnTo>
                  <a:pt x="2163" y="4823"/>
                </a:lnTo>
                <a:lnTo>
                  <a:pt x="2363" y="4718"/>
                </a:lnTo>
                <a:lnTo>
                  <a:pt x="2594" y="4603"/>
                </a:lnTo>
                <a:lnTo>
                  <a:pt x="2855" y="4477"/>
                </a:lnTo>
                <a:lnTo>
                  <a:pt x="3144" y="4342"/>
                </a:lnTo>
                <a:lnTo>
                  <a:pt x="3460" y="4201"/>
                </a:lnTo>
                <a:lnTo>
                  <a:pt x="3800" y="4054"/>
                </a:lnTo>
                <a:lnTo>
                  <a:pt x="4161" y="3901"/>
                </a:lnTo>
                <a:lnTo>
                  <a:pt x="4544" y="3745"/>
                </a:lnTo>
                <a:lnTo>
                  <a:pt x="4944" y="3585"/>
                </a:lnTo>
                <a:lnTo>
                  <a:pt x="5362" y="3425"/>
                </a:lnTo>
                <a:lnTo>
                  <a:pt x="5793" y="3265"/>
                </a:lnTo>
                <a:lnTo>
                  <a:pt x="6237" y="3106"/>
                </a:lnTo>
                <a:lnTo>
                  <a:pt x="6692" y="2948"/>
                </a:lnTo>
                <a:lnTo>
                  <a:pt x="7156" y="2794"/>
                </a:lnTo>
                <a:lnTo>
                  <a:pt x="7625" y="2645"/>
                </a:lnTo>
                <a:lnTo>
                  <a:pt x="8100" y="2502"/>
                </a:lnTo>
                <a:lnTo>
                  <a:pt x="8578" y="2365"/>
                </a:lnTo>
                <a:lnTo>
                  <a:pt x="9056" y="2237"/>
                </a:lnTo>
                <a:lnTo>
                  <a:pt x="9534" y="2118"/>
                </a:lnTo>
                <a:lnTo>
                  <a:pt x="10008" y="2010"/>
                </a:lnTo>
                <a:lnTo>
                  <a:pt x="10478" y="1913"/>
                </a:lnTo>
                <a:lnTo>
                  <a:pt x="10941" y="1830"/>
                </a:lnTo>
                <a:lnTo>
                  <a:pt x="11395" y="1760"/>
                </a:lnTo>
                <a:lnTo>
                  <a:pt x="11837" y="1707"/>
                </a:lnTo>
                <a:lnTo>
                  <a:pt x="12267" y="1669"/>
                </a:lnTo>
                <a:lnTo>
                  <a:pt x="12682" y="1649"/>
                </a:lnTo>
                <a:lnTo>
                  <a:pt x="13082" y="1649"/>
                </a:lnTo>
                <a:lnTo>
                  <a:pt x="13462" y="1668"/>
                </a:lnTo>
                <a:lnTo>
                  <a:pt x="13822" y="1710"/>
                </a:lnTo>
                <a:lnTo>
                  <a:pt x="13893" y="1745"/>
                </a:lnTo>
                <a:lnTo>
                  <a:pt x="13957" y="1827"/>
                </a:lnTo>
                <a:lnTo>
                  <a:pt x="14015" y="1952"/>
                </a:lnTo>
                <a:lnTo>
                  <a:pt x="14067" y="2117"/>
                </a:lnTo>
                <a:lnTo>
                  <a:pt x="14112" y="2319"/>
                </a:lnTo>
                <a:lnTo>
                  <a:pt x="14153" y="2557"/>
                </a:lnTo>
                <a:lnTo>
                  <a:pt x="14186" y="2826"/>
                </a:lnTo>
                <a:lnTo>
                  <a:pt x="14215" y="3124"/>
                </a:lnTo>
                <a:lnTo>
                  <a:pt x="14237" y="3446"/>
                </a:lnTo>
                <a:lnTo>
                  <a:pt x="14254" y="3792"/>
                </a:lnTo>
                <a:lnTo>
                  <a:pt x="14266" y="4158"/>
                </a:lnTo>
                <a:lnTo>
                  <a:pt x="14271" y="4540"/>
                </a:lnTo>
                <a:lnTo>
                  <a:pt x="14272" y="4936"/>
                </a:lnTo>
                <a:lnTo>
                  <a:pt x="14267" y="5342"/>
                </a:lnTo>
                <a:lnTo>
                  <a:pt x="14256" y="5758"/>
                </a:lnTo>
                <a:lnTo>
                  <a:pt x="14240" y="6177"/>
                </a:lnTo>
                <a:lnTo>
                  <a:pt x="14220" y="6598"/>
                </a:lnTo>
                <a:lnTo>
                  <a:pt x="14195" y="7019"/>
                </a:lnTo>
                <a:lnTo>
                  <a:pt x="14164" y="7435"/>
                </a:lnTo>
                <a:lnTo>
                  <a:pt x="14129" y="7845"/>
                </a:lnTo>
                <a:lnTo>
                  <a:pt x="14089" y="8245"/>
                </a:lnTo>
                <a:lnTo>
                  <a:pt x="14044" y="8633"/>
                </a:lnTo>
                <a:lnTo>
                  <a:pt x="13994" y="9003"/>
                </a:lnTo>
                <a:lnTo>
                  <a:pt x="13941" y="9356"/>
                </a:lnTo>
                <a:lnTo>
                  <a:pt x="13882" y="9687"/>
                </a:lnTo>
                <a:lnTo>
                  <a:pt x="13820" y="9993"/>
                </a:lnTo>
                <a:lnTo>
                  <a:pt x="13753" y="10272"/>
                </a:lnTo>
                <a:lnTo>
                  <a:pt x="13682" y="10520"/>
                </a:lnTo>
                <a:lnTo>
                  <a:pt x="13607" y="10734"/>
                </a:lnTo>
                <a:lnTo>
                  <a:pt x="13528" y="10913"/>
                </a:lnTo>
                <a:lnTo>
                  <a:pt x="13444" y="11051"/>
                </a:lnTo>
                <a:lnTo>
                  <a:pt x="13357" y="11147"/>
                </a:lnTo>
                <a:close/>
                <a:moveTo>
                  <a:pt x="4503" y="11329"/>
                </a:moveTo>
                <a:lnTo>
                  <a:pt x="11190" y="9792"/>
                </a:lnTo>
                <a:lnTo>
                  <a:pt x="11354" y="8633"/>
                </a:lnTo>
                <a:lnTo>
                  <a:pt x="4382" y="10175"/>
                </a:lnTo>
                <a:lnTo>
                  <a:pt x="4503" y="11329"/>
                </a:lnTo>
                <a:close/>
                <a:moveTo>
                  <a:pt x="2875" y="9494"/>
                </a:moveTo>
                <a:lnTo>
                  <a:pt x="12726" y="7227"/>
                </a:lnTo>
                <a:lnTo>
                  <a:pt x="12764" y="6108"/>
                </a:lnTo>
                <a:lnTo>
                  <a:pt x="2916" y="8285"/>
                </a:lnTo>
                <a:lnTo>
                  <a:pt x="2875" y="9494"/>
                </a:lnTo>
                <a:close/>
                <a:moveTo>
                  <a:pt x="11706" y="4133"/>
                </a:moveTo>
                <a:lnTo>
                  <a:pt x="4536" y="5715"/>
                </a:lnTo>
                <a:lnTo>
                  <a:pt x="4494" y="6910"/>
                </a:lnTo>
                <a:lnTo>
                  <a:pt x="11670" y="5257"/>
                </a:lnTo>
                <a:lnTo>
                  <a:pt x="11706" y="4133"/>
                </a:lnTo>
                <a:close/>
                <a:moveTo>
                  <a:pt x="14877" y="198"/>
                </a:moveTo>
                <a:lnTo>
                  <a:pt x="14475" y="101"/>
                </a:lnTo>
                <a:lnTo>
                  <a:pt x="14043" y="37"/>
                </a:lnTo>
                <a:lnTo>
                  <a:pt x="13582" y="4"/>
                </a:lnTo>
                <a:lnTo>
                  <a:pt x="13097" y="0"/>
                </a:lnTo>
                <a:lnTo>
                  <a:pt x="12588" y="23"/>
                </a:lnTo>
                <a:lnTo>
                  <a:pt x="12060" y="72"/>
                </a:lnTo>
                <a:lnTo>
                  <a:pt x="11515" y="143"/>
                </a:lnTo>
                <a:lnTo>
                  <a:pt x="10955" y="237"/>
                </a:lnTo>
                <a:lnTo>
                  <a:pt x="10384" y="350"/>
                </a:lnTo>
                <a:lnTo>
                  <a:pt x="9806" y="482"/>
                </a:lnTo>
                <a:lnTo>
                  <a:pt x="9220" y="629"/>
                </a:lnTo>
                <a:lnTo>
                  <a:pt x="8632" y="791"/>
                </a:lnTo>
                <a:lnTo>
                  <a:pt x="8044" y="967"/>
                </a:lnTo>
                <a:lnTo>
                  <a:pt x="7458" y="1152"/>
                </a:lnTo>
                <a:lnTo>
                  <a:pt x="6878" y="1348"/>
                </a:lnTo>
                <a:lnTo>
                  <a:pt x="6306" y="1549"/>
                </a:lnTo>
                <a:lnTo>
                  <a:pt x="5746" y="1757"/>
                </a:lnTo>
                <a:lnTo>
                  <a:pt x="5199" y="1968"/>
                </a:lnTo>
                <a:lnTo>
                  <a:pt x="4669" y="2180"/>
                </a:lnTo>
                <a:lnTo>
                  <a:pt x="4159" y="2393"/>
                </a:lnTo>
                <a:lnTo>
                  <a:pt x="3671" y="2604"/>
                </a:lnTo>
                <a:lnTo>
                  <a:pt x="3208" y="2811"/>
                </a:lnTo>
                <a:lnTo>
                  <a:pt x="2773" y="3013"/>
                </a:lnTo>
                <a:lnTo>
                  <a:pt x="2368" y="3207"/>
                </a:lnTo>
                <a:lnTo>
                  <a:pt x="1998" y="3393"/>
                </a:lnTo>
                <a:lnTo>
                  <a:pt x="1663" y="3567"/>
                </a:lnTo>
                <a:lnTo>
                  <a:pt x="1367" y="3730"/>
                </a:lnTo>
                <a:lnTo>
                  <a:pt x="1114" y="3877"/>
                </a:lnTo>
                <a:lnTo>
                  <a:pt x="906" y="4008"/>
                </a:lnTo>
                <a:lnTo>
                  <a:pt x="745" y="4121"/>
                </a:lnTo>
                <a:lnTo>
                  <a:pt x="634" y="4213"/>
                </a:lnTo>
                <a:lnTo>
                  <a:pt x="577" y="4284"/>
                </a:lnTo>
                <a:lnTo>
                  <a:pt x="462" y="4541"/>
                </a:lnTo>
                <a:lnTo>
                  <a:pt x="360" y="4817"/>
                </a:lnTo>
                <a:lnTo>
                  <a:pt x="272" y="5113"/>
                </a:lnTo>
                <a:lnTo>
                  <a:pt x="198" y="5424"/>
                </a:lnTo>
                <a:lnTo>
                  <a:pt x="136" y="5751"/>
                </a:lnTo>
                <a:lnTo>
                  <a:pt x="87" y="6089"/>
                </a:lnTo>
                <a:lnTo>
                  <a:pt x="48" y="6440"/>
                </a:lnTo>
                <a:lnTo>
                  <a:pt x="22" y="6800"/>
                </a:lnTo>
                <a:lnTo>
                  <a:pt x="6" y="7168"/>
                </a:lnTo>
                <a:lnTo>
                  <a:pt x="0" y="7542"/>
                </a:lnTo>
                <a:lnTo>
                  <a:pt x="4" y="7921"/>
                </a:lnTo>
                <a:lnTo>
                  <a:pt x="17" y="8302"/>
                </a:lnTo>
                <a:lnTo>
                  <a:pt x="38" y="8684"/>
                </a:lnTo>
                <a:lnTo>
                  <a:pt x="68" y="9065"/>
                </a:lnTo>
                <a:lnTo>
                  <a:pt x="105" y="9444"/>
                </a:lnTo>
                <a:lnTo>
                  <a:pt x="149" y="9818"/>
                </a:lnTo>
                <a:lnTo>
                  <a:pt x="201" y="10186"/>
                </a:lnTo>
                <a:lnTo>
                  <a:pt x="257" y="10546"/>
                </a:lnTo>
                <a:lnTo>
                  <a:pt x="320" y="10896"/>
                </a:lnTo>
                <a:lnTo>
                  <a:pt x="387" y="11236"/>
                </a:lnTo>
                <a:lnTo>
                  <a:pt x="459" y="11563"/>
                </a:lnTo>
                <a:lnTo>
                  <a:pt x="534" y="11874"/>
                </a:lnTo>
                <a:lnTo>
                  <a:pt x="614" y="12170"/>
                </a:lnTo>
                <a:lnTo>
                  <a:pt x="697" y="12447"/>
                </a:lnTo>
                <a:lnTo>
                  <a:pt x="782" y="12704"/>
                </a:lnTo>
                <a:lnTo>
                  <a:pt x="868" y="12939"/>
                </a:lnTo>
                <a:lnTo>
                  <a:pt x="957" y="13151"/>
                </a:lnTo>
                <a:lnTo>
                  <a:pt x="1046" y="13338"/>
                </a:lnTo>
                <a:lnTo>
                  <a:pt x="1135" y="13497"/>
                </a:lnTo>
                <a:lnTo>
                  <a:pt x="1224" y="13628"/>
                </a:lnTo>
                <a:lnTo>
                  <a:pt x="1313" y="13729"/>
                </a:lnTo>
                <a:lnTo>
                  <a:pt x="1401" y="13798"/>
                </a:lnTo>
                <a:lnTo>
                  <a:pt x="1423" y="13809"/>
                </a:lnTo>
                <a:lnTo>
                  <a:pt x="1451" y="13818"/>
                </a:lnTo>
                <a:lnTo>
                  <a:pt x="1485" y="13826"/>
                </a:lnTo>
                <a:lnTo>
                  <a:pt x="1526" y="13833"/>
                </a:lnTo>
                <a:lnTo>
                  <a:pt x="1572" y="13839"/>
                </a:lnTo>
                <a:lnTo>
                  <a:pt x="1624" y="13844"/>
                </a:lnTo>
                <a:lnTo>
                  <a:pt x="1682" y="13848"/>
                </a:lnTo>
                <a:lnTo>
                  <a:pt x="1747" y="13851"/>
                </a:lnTo>
                <a:lnTo>
                  <a:pt x="1816" y="13853"/>
                </a:lnTo>
                <a:lnTo>
                  <a:pt x="1892" y="13853"/>
                </a:lnTo>
                <a:lnTo>
                  <a:pt x="1972" y="13853"/>
                </a:lnTo>
                <a:lnTo>
                  <a:pt x="2059" y="13852"/>
                </a:lnTo>
                <a:lnTo>
                  <a:pt x="2151" y="13850"/>
                </a:lnTo>
                <a:lnTo>
                  <a:pt x="2248" y="13847"/>
                </a:lnTo>
                <a:lnTo>
                  <a:pt x="2351" y="13843"/>
                </a:lnTo>
                <a:lnTo>
                  <a:pt x="2458" y="13838"/>
                </a:lnTo>
                <a:lnTo>
                  <a:pt x="2571" y="13832"/>
                </a:lnTo>
                <a:lnTo>
                  <a:pt x="2689" y="13826"/>
                </a:lnTo>
                <a:lnTo>
                  <a:pt x="2812" y="13818"/>
                </a:lnTo>
                <a:lnTo>
                  <a:pt x="2940" y="13809"/>
                </a:lnTo>
                <a:lnTo>
                  <a:pt x="3074" y="13800"/>
                </a:lnTo>
                <a:lnTo>
                  <a:pt x="3211" y="13788"/>
                </a:lnTo>
                <a:lnTo>
                  <a:pt x="3353" y="13777"/>
                </a:lnTo>
                <a:lnTo>
                  <a:pt x="3500" y="13765"/>
                </a:lnTo>
                <a:lnTo>
                  <a:pt x="3808" y="13738"/>
                </a:lnTo>
                <a:lnTo>
                  <a:pt x="4133" y="13708"/>
                </a:lnTo>
                <a:lnTo>
                  <a:pt x="4476" y="13674"/>
                </a:lnTo>
                <a:lnTo>
                  <a:pt x="4835" y="13636"/>
                </a:lnTo>
                <a:lnTo>
                  <a:pt x="4883" y="13734"/>
                </a:lnTo>
                <a:lnTo>
                  <a:pt x="4934" y="13834"/>
                </a:lnTo>
                <a:lnTo>
                  <a:pt x="4991" y="13936"/>
                </a:lnTo>
                <a:lnTo>
                  <a:pt x="5051" y="14038"/>
                </a:lnTo>
                <a:lnTo>
                  <a:pt x="5115" y="14142"/>
                </a:lnTo>
                <a:lnTo>
                  <a:pt x="5181" y="14248"/>
                </a:lnTo>
                <a:lnTo>
                  <a:pt x="5251" y="14353"/>
                </a:lnTo>
                <a:lnTo>
                  <a:pt x="5323" y="14459"/>
                </a:lnTo>
                <a:lnTo>
                  <a:pt x="5398" y="14564"/>
                </a:lnTo>
                <a:lnTo>
                  <a:pt x="5475" y="14668"/>
                </a:lnTo>
                <a:lnTo>
                  <a:pt x="5553" y="14772"/>
                </a:lnTo>
                <a:lnTo>
                  <a:pt x="5632" y="14875"/>
                </a:lnTo>
                <a:lnTo>
                  <a:pt x="5713" y="14976"/>
                </a:lnTo>
                <a:lnTo>
                  <a:pt x="5793" y="15075"/>
                </a:lnTo>
                <a:lnTo>
                  <a:pt x="5875" y="15171"/>
                </a:lnTo>
                <a:lnTo>
                  <a:pt x="5956" y="15265"/>
                </a:lnTo>
                <a:lnTo>
                  <a:pt x="6036" y="15356"/>
                </a:lnTo>
                <a:lnTo>
                  <a:pt x="6117" y="15444"/>
                </a:lnTo>
                <a:lnTo>
                  <a:pt x="6196" y="15527"/>
                </a:lnTo>
                <a:lnTo>
                  <a:pt x="6273" y="15607"/>
                </a:lnTo>
                <a:lnTo>
                  <a:pt x="6350" y="15682"/>
                </a:lnTo>
                <a:lnTo>
                  <a:pt x="6423" y="15753"/>
                </a:lnTo>
                <a:lnTo>
                  <a:pt x="6495" y="15820"/>
                </a:lnTo>
                <a:lnTo>
                  <a:pt x="6564" y="15879"/>
                </a:lnTo>
                <a:lnTo>
                  <a:pt x="6630" y="15934"/>
                </a:lnTo>
                <a:lnTo>
                  <a:pt x="6693" y="15983"/>
                </a:lnTo>
                <a:lnTo>
                  <a:pt x="6751" y="16024"/>
                </a:lnTo>
                <a:lnTo>
                  <a:pt x="6806" y="16059"/>
                </a:lnTo>
                <a:lnTo>
                  <a:pt x="6856" y="16088"/>
                </a:lnTo>
                <a:lnTo>
                  <a:pt x="6902" y="16109"/>
                </a:lnTo>
                <a:lnTo>
                  <a:pt x="6943" y="16121"/>
                </a:lnTo>
                <a:lnTo>
                  <a:pt x="6979" y="16126"/>
                </a:lnTo>
                <a:lnTo>
                  <a:pt x="7056" y="16121"/>
                </a:lnTo>
                <a:lnTo>
                  <a:pt x="7135" y="16107"/>
                </a:lnTo>
                <a:lnTo>
                  <a:pt x="7217" y="16083"/>
                </a:lnTo>
                <a:lnTo>
                  <a:pt x="7301" y="16050"/>
                </a:lnTo>
                <a:lnTo>
                  <a:pt x="7386" y="16009"/>
                </a:lnTo>
                <a:lnTo>
                  <a:pt x="7474" y="15960"/>
                </a:lnTo>
                <a:lnTo>
                  <a:pt x="7563" y="15903"/>
                </a:lnTo>
                <a:lnTo>
                  <a:pt x="7653" y="15840"/>
                </a:lnTo>
                <a:lnTo>
                  <a:pt x="7744" y="15769"/>
                </a:lnTo>
                <a:lnTo>
                  <a:pt x="7836" y="15692"/>
                </a:lnTo>
                <a:lnTo>
                  <a:pt x="7929" y="15609"/>
                </a:lnTo>
                <a:lnTo>
                  <a:pt x="8023" y="15520"/>
                </a:lnTo>
                <a:lnTo>
                  <a:pt x="8116" y="15426"/>
                </a:lnTo>
                <a:lnTo>
                  <a:pt x="8209" y="15329"/>
                </a:lnTo>
                <a:lnTo>
                  <a:pt x="8302" y="15226"/>
                </a:lnTo>
                <a:lnTo>
                  <a:pt x="8396" y="15119"/>
                </a:lnTo>
                <a:lnTo>
                  <a:pt x="8488" y="15008"/>
                </a:lnTo>
                <a:lnTo>
                  <a:pt x="8579" y="14895"/>
                </a:lnTo>
                <a:lnTo>
                  <a:pt x="8670" y="14779"/>
                </a:lnTo>
                <a:lnTo>
                  <a:pt x="8759" y="14660"/>
                </a:lnTo>
                <a:lnTo>
                  <a:pt x="8847" y="14540"/>
                </a:lnTo>
                <a:lnTo>
                  <a:pt x="8933" y="14418"/>
                </a:lnTo>
                <a:lnTo>
                  <a:pt x="9018" y="14295"/>
                </a:lnTo>
                <a:lnTo>
                  <a:pt x="9100" y="14172"/>
                </a:lnTo>
                <a:lnTo>
                  <a:pt x="9180" y="14049"/>
                </a:lnTo>
                <a:lnTo>
                  <a:pt x="9258" y="13925"/>
                </a:lnTo>
                <a:lnTo>
                  <a:pt x="9333" y="13802"/>
                </a:lnTo>
                <a:lnTo>
                  <a:pt x="9405" y="13680"/>
                </a:lnTo>
                <a:lnTo>
                  <a:pt x="9474" y="13559"/>
                </a:lnTo>
                <a:lnTo>
                  <a:pt x="9540" y="13440"/>
                </a:lnTo>
                <a:lnTo>
                  <a:pt x="9602" y="13323"/>
                </a:lnTo>
                <a:lnTo>
                  <a:pt x="9661" y="13209"/>
                </a:lnTo>
                <a:lnTo>
                  <a:pt x="9895" y="13175"/>
                </a:lnTo>
                <a:lnTo>
                  <a:pt x="10127" y="13139"/>
                </a:lnTo>
                <a:lnTo>
                  <a:pt x="10355" y="13104"/>
                </a:lnTo>
                <a:lnTo>
                  <a:pt x="10580" y="13069"/>
                </a:lnTo>
                <a:lnTo>
                  <a:pt x="10801" y="13032"/>
                </a:lnTo>
                <a:lnTo>
                  <a:pt x="11019" y="12996"/>
                </a:lnTo>
                <a:lnTo>
                  <a:pt x="11231" y="12960"/>
                </a:lnTo>
                <a:lnTo>
                  <a:pt x="11440" y="12924"/>
                </a:lnTo>
                <a:lnTo>
                  <a:pt x="11645" y="12886"/>
                </a:lnTo>
                <a:lnTo>
                  <a:pt x="11845" y="12849"/>
                </a:lnTo>
                <a:lnTo>
                  <a:pt x="12039" y="12812"/>
                </a:lnTo>
                <a:lnTo>
                  <a:pt x="12229" y="12773"/>
                </a:lnTo>
                <a:lnTo>
                  <a:pt x="12413" y="12736"/>
                </a:lnTo>
                <a:lnTo>
                  <a:pt x="12592" y="12699"/>
                </a:lnTo>
                <a:lnTo>
                  <a:pt x="12765" y="12660"/>
                </a:lnTo>
                <a:lnTo>
                  <a:pt x="12932" y="12623"/>
                </a:lnTo>
                <a:lnTo>
                  <a:pt x="13093" y="12586"/>
                </a:lnTo>
                <a:lnTo>
                  <a:pt x="13247" y="12548"/>
                </a:lnTo>
                <a:lnTo>
                  <a:pt x="13395" y="12510"/>
                </a:lnTo>
                <a:lnTo>
                  <a:pt x="13537" y="12473"/>
                </a:lnTo>
                <a:lnTo>
                  <a:pt x="13671" y="12436"/>
                </a:lnTo>
                <a:lnTo>
                  <a:pt x="13798" y="12399"/>
                </a:lnTo>
                <a:lnTo>
                  <a:pt x="13918" y="12362"/>
                </a:lnTo>
                <a:lnTo>
                  <a:pt x="14030" y="12326"/>
                </a:lnTo>
                <a:lnTo>
                  <a:pt x="14134" y="12290"/>
                </a:lnTo>
                <a:lnTo>
                  <a:pt x="14229" y="12254"/>
                </a:lnTo>
                <a:lnTo>
                  <a:pt x="14318" y="12219"/>
                </a:lnTo>
                <a:lnTo>
                  <a:pt x="14397" y="12184"/>
                </a:lnTo>
                <a:lnTo>
                  <a:pt x="14468" y="12149"/>
                </a:lnTo>
                <a:lnTo>
                  <a:pt x="14530" y="12115"/>
                </a:lnTo>
                <a:lnTo>
                  <a:pt x="14583" y="12082"/>
                </a:lnTo>
                <a:lnTo>
                  <a:pt x="14627" y="12050"/>
                </a:lnTo>
                <a:lnTo>
                  <a:pt x="14726" y="11938"/>
                </a:lnTo>
                <a:lnTo>
                  <a:pt x="14824" y="11773"/>
                </a:lnTo>
                <a:lnTo>
                  <a:pt x="14918" y="11560"/>
                </a:lnTo>
                <a:lnTo>
                  <a:pt x="15009" y="11301"/>
                </a:lnTo>
                <a:lnTo>
                  <a:pt x="15097" y="11000"/>
                </a:lnTo>
                <a:lnTo>
                  <a:pt x="15179" y="10661"/>
                </a:lnTo>
                <a:lnTo>
                  <a:pt x="15259" y="10287"/>
                </a:lnTo>
                <a:lnTo>
                  <a:pt x="15333" y="9882"/>
                </a:lnTo>
                <a:lnTo>
                  <a:pt x="15402" y="9450"/>
                </a:lnTo>
                <a:lnTo>
                  <a:pt x="15466" y="8993"/>
                </a:lnTo>
                <a:lnTo>
                  <a:pt x="15524" y="8517"/>
                </a:lnTo>
                <a:lnTo>
                  <a:pt x="15577" y="8024"/>
                </a:lnTo>
                <a:lnTo>
                  <a:pt x="15623" y="7517"/>
                </a:lnTo>
                <a:lnTo>
                  <a:pt x="15662" y="7002"/>
                </a:lnTo>
                <a:lnTo>
                  <a:pt x="15695" y="6479"/>
                </a:lnTo>
                <a:lnTo>
                  <a:pt x="15721" y="5955"/>
                </a:lnTo>
                <a:lnTo>
                  <a:pt x="15738" y="5432"/>
                </a:lnTo>
                <a:lnTo>
                  <a:pt x="15748" y="4915"/>
                </a:lnTo>
                <a:lnTo>
                  <a:pt x="15750" y="4405"/>
                </a:lnTo>
                <a:lnTo>
                  <a:pt x="15743" y="3908"/>
                </a:lnTo>
                <a:lnTo>
                  <a:pt x="15727" y="3426"/>
                </a:lnTo>
                <a:lnTo>
                  <a:pt x="15703" y="2965"/>
                </a:lnTo>
                <a:lnTo>
                  <a:pt x="15667" y="2525"/>
                </a:lnTo>
                <a:lnTo>
                  <a:pt x="15624" y="2113"/>
                </a:lnTo>
                <a:lnTo>
                  <a:pt x="15569" y="1730"/>
                </a:lnTo>
                <a:lnTo>
                  <a:pt x="15504" y="1381"/>
                </a:lnTo>
                <a:lnTo>
                  <a:pt x="15428" y="1070"/>
                </a:lnTo>
                <a:lnTo>
                  <a:pt x="15342" y="798"/>
                </a:lnTo>
                <a:lnTo>
                  <a:pt x="15244" y="573"/>
                </a:lnTo>
                <a:lnTo>
                  <a:pt x="15133" y="394"/>
                </a:lnTo>
                <a:lnTo>
                  <a:pt x="15011" y="268"/>
                </a:lnTo>
                <a:lnTo>
                  <a:pt x="14877" y="1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225">
            <a:extLst>
              <a:ext uri="{FF2B5EF4-FFF2-40B4-BE49-F238E27FC236}">
                <a16:creationId xmlns:a16="http://schemas.microsoft.com/office/drawing/2014/main" id="{B13B4F23-B8B2-1F1B-EDC4-7BCC3A474833}"/>
              </a:ext>
            </a:extLst>
          </p:cNvPr>
          <p:cNvSpPr>
            <a:spLocks noEditPoints="1"/>
          </p:cNvSpPr>
          <p:nvPr/>
        </p:nvSpPr>
        <p:spPr bwMode="auto">
          <a:xfrm>
            <a:off x="5374426" y="5045520"/>
            <a:ext cx="319697" cy="326065"/>
          </a:xfrm>
          <a:custGeom>
            <a:avLst/>
            <a:gdLst>
              <a:gd name="T0" fmla="*/ 690 w 15813"/>
              <a:gd name="T1" fmla="*/ 14524 h 16126"/>
              <a:gd name="T2" fmla="*/ 0 w 15813"/>
              <a:gd name="T3" fmla="*/ 15687 h 16126"/>
              <a:gd name="T4" fmla="*/ 611 w 15813"/>
              <a:gd name="T5" fmla="*/ 16126 h 16126"/>
              <a:gd name="T6" fmla="*/ 1821 w 15813"/>
              <a:gd name="T7" fmla="*/ 14965 h 16126"/>
              <a:gd name="T8" fmla="*/ 3189 w 15813"/>
              <a:gd name="T9" fmla="*/ 14147 h 16126"/>
              <a:gd name="T10" fmla="*/ 4960 w 15813"/>
              <a:gd name="T11" fmla="*/ 13744 h 16126"/>
              <a:gd name="T12" fmla="*/ 5779 w 15813"/>
              <a:gd name="T13" fmla="*/ 13465 h 16126"/>
              <a:gd name="T14" fmla="*/ 6118 w 15813"/>
              <a:gd name="T15" fmla="*/ 12655 h 16126"/>
              <a:gd name="T16" fmla="*/ 6081 w 15813"/>
              <a:gd name="T17" fmla="*/ 12070 h 16126"/>
              <a:gd name="T18" fmla="*/ 5616 w 15813"/>
              <a:gd name="T19" fmla="*/ 12146 h 16126"/>
              <a:gd name="T20" fmla="*/ 5126 w 15813"/>
              <a:gd name="T21" fmla="*/ 12523 h 16126"/>
              <a:gd name="T22" fmla="*/ 5093 w 15813"/>
              <a:gd name="T23" fmla="*/ 12036 h 16126"/>
              <a:gd name="T24" fmla="*/ 4854 w 15813"/>
              <a:gd name="T25" fmla="*/ 11484 h 16126"/>
              <a:gd name="T26" fmla="*/ 4313 w 15813"/>
              <a:gd name="T27" fmla="*/ 11295 h 16126"/>
              <a:gd name="T28" fmla="*/ 3655 w 15813"/>
              <a:gd name="T29" fmla="*/ 11472 h 16126"/>
              <a:gd name="T30" fmla="*/ 4043 w 15813"/>
              <a:gd name="T31" fmla="*/ 11055 h 16126"/>
              <a:gd name="T32" fmla="*/ 4887 w 15813"/>
              <a:gd name="T33" fmla="*/ 10756 h 16126"/>
              <a:gd name="T34" fmla="*/ 5395 w 15813"/>
              <a:gd name="T35" fmla="*/ 11517 h 16126"/>
              <a:gd name="T36" fmla="*/ 5270 w 15813"/>
              <a:gd name="T37" fmla="*/ 12302 h 16126"/>
              <a:gd name="T38" fmla="*/ 5366 w 15813"/>
              <a:gd name="T39" fmla="*/ 12497 h 16126"/>
              <a:gd name="T40" fmla="*/ 5726 w 15813"/>
              <a:gd name="T41" fmla="*/ 12505 h 16126"/>
              <a:gd name="T42" fmla="*/ 5834 w 15813"/>
              <a:gd name="T43" fmla="*/ 12803 h 16126"/>
              <a:gd name="T44" fmla="*/ 5735 w 15813"/>
              <a:gd name="T45" fmla="*/ 13453 h 16126"/>
              <a:gd name="T46" fmla="*/ 6547 w 15813"/>
              <a:gd name="T47" fmla="*/ 12595 h 16126"/>
              <a:gd name="T48" fmla="*/ 11252 w 15813"/>
              <a:gd name="T49" fmla="*/ 8687 h 16126"/>
              <a:gd name="T50" fmla="*/ 13814 w 15813"/>
              <a:gd name="T51" fmla="*/ 7451 h 16126"/>
              <a:gd name="T52" fmla="*/ 15805 w 15813"/>
              <a:gd name="T53" fmla="*/ 4433 h 16126"/>
              <a:gd name="T54" fmla="*/ 15378 w 15813"/>
              <a:gd name="T55" fmla="*/ 2201 h 16126"/>
              <a:gd name="T56" fmla="*/ 13220 w 15813"/>
              <a:gd name="T57" fmla="*/ 102 h 16126"/>
              <a:gd name="T58" fmla="*/ 10628 w 15813"/>
              <a:gd name="T59" fmla="*/ 519 h 16126"/>
              <a:gd name="T60" fmla="*/ 12037 w 15813"/>
              <a:gd name="T61" fmla="*/ 1942 h 16126"/>
              <a:gd name="T62" fmla="*/ 13774 w 15813"/>
              <a:gd name="T63" fmla="*/ 5701 h 16126"/>
              <a:gd name="T64" fmla="*/ 13782 w 15813"/>
              <a:gd name="T65" fmla="*/ 7247 h 16126"/>
              <a:gd name="T66" fmla="*/ 13501 w 15813"/>
              <a:gd name="T67" fmla="*/ 5949 h 16126"/>
              <a:gd name="T68" fmla="*/ 10115 w 15813"/>
              <a:gd name="T69" fmla="*/ 7799 h 16126"/>
              <a:gd name="T70" fmla="*/ 7356 w 15813"/>
              <a:gd name="T71" fmla="*/ 9432 h 16126"/>
              <a:gd name="T72" fmla="*/ 10565 w 15813"/>
              <a:gd name="T73" fmla="*/ 6937 h 16126"/>
              <a:gd name="T74" fmla="*/ 13162 w 15813"/>
              <a:gd name="T75" fmla="*/ 4936 h 16126"/>
              <a:gd name="T76" fmla="*/ 12494 w 15813"/>
              <a:gd name="T77" fmla="*/ 3658 h 16126"/>
              <a:gd name="T78" fmla="*/ 9186 w 15813"/>
              <a:gd name="T79" fmla="*/ 5935 h 16126"/>
              <a:gd name="T80" fmla="*/ 5803 w 15813"/>
              <a:gd name="T81" fmla="*/ 8649 h 16126"/>
              <a:gd name="T82" fmla="*/ 9069 w 15813"/>
              <a:gd name="T83" fmla="*/ 5293 h 16126"/>
              <a:gd name="T84" fmla="*/ 11735 w 15813"/>
              <a:gd name="T85" fmla="*/ 3098 h 16126"/>
              <a:gd name="T86" fmla="*/ 10400 w 15813"/>
              <a:gd name="T87" fmla="*/ 1980 h 16126"/>
              <a:gd name="T88" fmla="*/ 9165 w 15813"/>
              <a:gd name="T89" fmla="*/ 1797 h 16126"/>
              <a:gd name="T90" fmla="*/ 6465 w 15813"/>
              <a:gd name="T91" fmla="*/ 4381 h 16126"/>
              <a:gd name="T92" fmla="*/ 3154 w 15813"/>
              <a:gd name="T93" fmla="*/ 8167 h 16126"/>
              <a:gd name="T94" fmla="*/ 1370 w 15813"/>
              <a:gd name="T95" fmla="*/ 10351 h 16126"/>
              <a:gd name="T96" fmla="*/ 1342 w 15813"/>
              <a:gd name="T97" fmla="*/ 12248 h 16126"/>
              <a:gd name="T98" fmla="*/ 1115 w 15813"/>
              <a:gd name="T99" fmla="*/ 13423 h 16126"/>
              <a:gd name="T100" fmla="*/ 2159 w 15813"/>
              <a:gd name="T101" fmla="*/ 13950 h 16126"/>
              <a:gd name="T102" fmla="*/ 1390 w 15813"/>
              <a:gd name="T103" fmla="*/ 13393 h 16126"/>
              <a:gd name="T104" fmla="*/ 2432 w 15813"/>
              <a:gd name="T105" fmla="*/ 13359 h 16126"/>
              <a:gd name="T106" fmla="*/ 2444 w 15813"/>
              <a:gd name="T107" fmla="*/ 14313 h 16126"/>
              <a:gd name="T108" fmla="*/ 3549 w 15813"/>
              <a:gd name="T109" fmla="*/ 11213 h 16126"/>
              <a:gd name="T110" fmla="*/ 3192 w 15813"/>
              <a:gd name="T111" fmla="*/ 10582 h 16126"/>
              <a:gd name="T112" fmla="*/ 2643 w 15813"/>
              <a:gd name="T113" fmla="*/ 10135 h 16126"/>
              <a:gd name="T114" fmla="*/ 1828 w 15813"/>
              <a:gd name="T115" fmla="*/ 10201 h 16126"/>
              <a:gd name="T116" fmla="*/ 1603 w 15813"/>
              <a:gd name="T117" fmla="*/ 10174 h 16126"/>
              <a:gd name="T118" fmla="*/ 2630 w 15813"/>
              <a:gd name="T119" fmla="*/ 9625 h 16126"/>
              <a:gd name="T120" fmla="*/ 3432 w 15813"/>
              <a:gd name="T121" fmla="*/ 9983 h 16126"/>
              <a:gd name="T122" fmla="*/ 3631 w 15813"/>
              <a:gd name="T123" fmla="*/ 10966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13" h="16126">
                <a:moveTo>
                  <a:pt x="1115" y="13423"/>
                </a:moveTo>
                <a:lnTo>
                  <a:pt x="1115" y="13423"/>
                </a:lnTo>
                <a:lnTo>
                  <a:pt x="1109" y="13443"/>
                </a:lnTo>
                <a:lnTo>
                  <a:pt x="1090" y="13497"/>
                </a:lnTo>
                <a:lnTo>
                  <a:pt x="1061" y="13583"/>
                </a:lnTo>
                <a:lnTo>
                  <a:pt x="1021" y="13696"/>
                </a:lnTo>
                <a:lnTo>
                  <a:pt x="971" y="13832"/>
                </a:lnTo>
                <a:lnTo>
                  <a:pt x="912" y="13987"/>
                </a:lnTo>
                <a:lnTo>
                  <a:pt x="880" y="14070"/>
                </a:lnTo>
                <a:lnTo>
                  <a:pt x="845" y="14156"/>
                </a:lnTo>
                <a:lnTo>
                  <a:pt x="809" y="14246"/>
                </a:lnTo>
                <a:lnTo>
                  <a:pt x="771" y="14337"/>
                </a:lnTo>
                <a:lnTo>
                  <a:pt x="732" y="14431"/>
                </a:lnTo>
                <a:lnTo>
                  <a:pt x="690" y="14524"/>
                </a:lnTo>
                <a:lnTo>
                  <a:pt x="648" y="14619"/>
                </a:lnTo>
                <a:lnTo>
                  <a:pt x="604" y="14715"/>
                </a:lnTo>
                <a:lnTo>
                  <a:pt x="558" y="14810"/>
                </a:lnTo>
                <a:lnTo>
                  <a:pt x="511" y="14903"/>
                </a:lnTo>
                <a:lnTo>
                  <a:pt x="463" y="14996"/>
                </a:lnTo>
                <a:lnTo>
                  <a:pt x="415" y="15087"/>
                </a:lnTo>
                <a:lnTo>
                  <a:pt x="365" y="15175"/>
                </a:lnTo>
                <a:lnTo>
                  <a:pt x="314" y="15261"/>
                </a:lnTo>
                <a:lnTo>
                  <a:pt x="263" y="15343"/>
                </a:lnTo>
                <a:lnTo>
                  <a:pt x="212" y="15421"/>
                </a:lnTo>
                <a:lnTo>
                  <a:pt x="159" y="15496"/>
                </a:lnTo>
                <a:lnTo>
                  <a:pt x="107" y="15566"/>
                </a:lnTo>
                <a:lnTo>
                  <a:pt x="53" y="15629"/>
                </a:lnTo>
                <a:lnTo>
                  <a:pt x="0" y="15687"/>
                </a:lnTo>
                <a:lnTo>
                  <a:pt x="8" y="15696"/>
                </a:lnTo>
                <a:lnTo>
                  <a:pt x="33" y="15719"/>
                </a:lnTo>
                <a:lnTo>
                  <a:pt x="53" y="15737"/>
                </a:lnTo>
                <a:lnTo>
                  <a:pt x="78" y="15758"/>
                </a:lnTo>
                <a:lnTo>
                  <a:pt x="106" y="15782"/>
                </a:lnTo>
                <a:lnTo>
                  <a:pt x="140" y="15809"/>
                </a:lnTo>
                <a:lnTo>
                  <a:pt x="179" y="15840"/>
                </a:lnTo>
                <a:lnTo>
                  <a:pt x="224" y="15873"/>
                </a:lnTo>
                <a:lnTo>
                  <a:pt x="274" y="15909"/>
                </a:lnTo>
                <a:lnTo>
                  <a:pt x="329" y="15949"/>
                </a:lnTo>
                <a:lnTo>
                  <a:pt x="391" y="15989"/>
                </a:lnTo>
                <a:lnTo>
                  <a:pt x="458" y="16033"/>
                </a:lnTo>
                <a:lnTo>
                  <a:pt x="531" y="16079"/>
                </a:lnTo>
                <a:lnTo>
                  <a:pt x="611" y="16126"/>
                </a:lnTo>
                <a:lnTo>
                  <a:pt x="624" y="16113"/>
                </a:lnTo>
                <a:lnTo>
                  <a:pt x="660" y="16075"/>
                </a:lnTo>
                <a:lnTo>
                  <a:pt x="719" y="16015"/>
                </a:lnTo>
                <a:lnTo>
                  <a:pt x="797" y="15936"/>
                </a:lnTo>
                <a:lnTo>
                  <a:pt x="892" y="15842"/>
                </a:lnTo>
                <a:lnTo>
                  <a:pt x="1001" y="15734"/>
                </a:lnTo>
                <a:lnTo>
                  <a:pt x="1121" y="15616"/>
                </a:lnTo>
                <a:lnTo>
                  <a:pt x="1251" y="15490"/>
                </a:lnTo>
                <a:lnTo>
                  <a:pt x="1389" y="15359"/>
                </a:lnTo>
                <a:lnTo>
                  <a:pt x="1532" y="15226"/>
                </a:lnTo>
                <a:lnTo>
                  <a:pt x="1604" y="15159"/>
                </a:lnTo>
                <a:lnTo>
                  <a:pt x="1676" y="15094"/>
                </a:lnTo>
                <a:lnTo>
                  <a:pt x="1748" y="15028"/>
                </a:lnTo>
                <a:lnTo>
                  <a:pt x="1821" y="14965"/>
                </a:lnTo>
                <a:lnTo>
                  <a:pt x="1892" y="14903"/>
                </a:lnTo>
                <a:lnTo>
                  <a:pt x="1962" y="14843"/>
                </a:lnTo>
                <a:lnTo>
                  <a:pt x="2031" y="14785"/>
                </a:lnTo>
                <a:lnTo>
                  <a:pt x="2099" y="14730"/>
                </a:lnTo>
                <a:lnTo>
                  <a:pt x="2164" y="14678"/>
                </a:lnTo>
                <a:lnTo>
                  <a:pt x="2229" y="14629"/>
                </a:lnTo>
                <a:lnTo>
                  <a:pt x="2289" y="14584"/>
                </a:lnTo>
                <a:lnTo>
                  <a:pt x="2348" y="14543"/>
                </a:lnTo>
                <a:lnTo>
                  <a:pt x="2485" y="14465"/>
                </a:lnTo>
                <a:lnTo>
                  <a:pt x="2624" y="14392"/>
                </a:lnTo>
                <a:lnTo>
                  <a:pt x="2765" y="14324"/>
                </a:lnTo>
                <a:lnTo>
                  <a:pt x="2906" y="14260"/>
                </a:lnTo>
                <a:lnTo>
                  <a:pt x="3047" y="14202"/>
                </a:lnTo>
                <a:lnTo>
                  <a:pt x="3189" y="14147"/>
                </a:lnTo>
                <a:lnTo>
                  <a:pt x="3330" y="14097"/>
                </a:lnTo>
                <a:lnTo>
                  <a:pt x="3471" y="14051"/>
                </a:lnTo>
                <a:lnTo>
                  <a:pt x="3611" y="14007"/>
                </a:lnTo>
                <a:lnTo>
                  <a:pt x="3749" y="13969"/>
                </a:lnTo>
                <a:lnTo>
                  <a:pt x="3885" y="13933"/>
                </a:lnTo>
                <a:lnTo>
                  <a:pt x="4019" y="13901"/>
                </a:lnTo>
                <a:lnTo>
                  <a:pt x="4150" y="13872"/>
                </a:lnTo>
                <a:lnTo>
                  <a:pt x="4278" y="13846"/>
                </a:lnTo>
                <a:lnTo>
                  <a:pt x="4403" y="13823"/>
                </a:lnTo>
                <a:lnTo>
                  <a:pt x="4524" y="13803"/>
                </a:lnTo>
                <a:lnTo>
                  <a:pt x="4641" y="13784"/>
                </a:lnTo>
                <a:lnTo>
                  <a:pt x="4753" y="13769"/>
                </a:lnTo>
                <a:lnTo>
                  <a:pt x="4860" y="13755"/>
                </a:lnTo>
                <a:lnTo>
                  <a:pt x="4960" y="13744"/>
                </a:lnTo>
                <a:lnTo>
                  <a:pt x="5056" y="13735"/>
                </a:lnTo>
                <a:lnTo>
                  <a:pt x="5146" y="13727"/>
                </a:lnTo>
                <a:lnTo>
                  <a:pt x="5228" y="13721"/>
                </a:lnTo>
                <a:lnTo>
                  <a:pt x="5304" y="13716"/>
                </a:lnTo>
                <a:lnTo>
                  <a:pt x="5372" y="13712"/>
                </a:lnTo>
                <a:lnTo>
                  <a:pt x="5433" y="13709"/>
                </a:lnTo>
                <a:lnTo>
                  <a:pt x="5485" y="13707"/>
                </a:lnTo>
                <a:lnTo>
                  <a:pt x="5529" y="13706"/>
                </a:lnTo>
                <a:lnTo>
                  <a:pt x="5588" y="13706"/>
                </a:lnTo>
                <a:lnTo>
                  <a:pt x="5609" y="13706"/>
                </a:lnTo>
                <a:lnTo>
                  <a:pt x="5655" y="13645"/>
                </a:lnTo>
                <a:lnTo>
                  <a:pt x="5698" y="13585"/>
                </a:lnTo>
                <a:lnTo>
                  <a:pt x="5740" y="13525"/>
                </a:lnTo>
                <a:lnTo>
                  <a:pt x="5779" y="13465"/>
                </a:lnTo>
                <a:lnTo>
                  <a:pt x="5817" y="13404"/>
                </a:lnTo>
                <a:lnTo>
                  <a:pt x="5852" y="13344"/>
                </a:lnTo>
                <a:lnTo>
                  <a:pt x="5885" y="13283"/>
                </a:lnTo>
                <a:lnTo>
                  <a:pt x="5917" y="13224"/>
                </a:lnTo>
                <a:lnTo>
                  <a:pt x="5946" y="13163"/>
                </a:lnTo>
                <a:lnTo>
                  <a:pt x="5973" y="13105"/>
                </a:lnTo>
                <a:lnTo>
                  <a:pt x="5998" y="13046"/>
                </a:lnTo>
                <a:lnTo>
                  <a:pt x="6021" y="12988"/>
                </a:lnTo>
                <a:lnTo>
                  <a:pt x="6042" y="12931"/>
                </a:lnTo>
                <a:lnTo>
                  <a:pt x="6062" y="12873"/>
                </a:lnTo>
                <a:lnTo>
                  <a:pt x="6079" y="12818"/>
                </a:lnTo>
                <a:lnTo>
                  <a:pt x="6094" y="12762"/>
                </a:lnTo>
                <a:lnTo>
                  <a:pt x="6107" y="12709"/>
                </a:lnTo>
                <a:lnTo>
                  <a:pt x="6118" y="12655"/>
                </a:lnTo>
                <a:lnTo>
                  <a:pt x="6128" y="12604"/>
                </a:lnTo>
                <a:lnTo>
                  <a:pt x="6135" y="12553"/>
                </a:lnTo>
                <a:lnTo>
                  <a:pt x="6141" y="12503"/>
                </a:lnTo>
                <a:lnTo>
                  <a:pt x="6144" y="12456"/>
                </a:lnTo>
                <a:lnTo>
                  <a:pt x="6146" y="12410"/>
                </a:lnTo>
                <a:lnTo>
                  <a:pt x="6146" y="12364"/>
                </a:lnTo>
                <a:lnTo>
                  <a:pt x="6144" y="12321"/>
                </a:lnTo>
                <a:lnTo>
                  <a:pt x="6141" y="12279"/>
                </a:lnTo>
                <a:lnTo>
                  <a:pt x="6135" y="12239"/>
                </a:lnTo>
                <a:lnTo>
                  <a:pt x="6128" y="12202"/>
                </a:lnTo>
                <a:lnTo>
                  <a:pt x="6119" y="12166"/>
                </a:lnTo>
                <a:lnTo>
                  <a:pt x="6108" y="12131"/>
                </a:lnTo>
                <a:lnTo>
                  <a:pt x="6095" y="12100"/>
                </a:lnTo>
                <a:lnTo>
                  <a:pt x="6081" y="12070"/>
                </a:lnTo>
                <a:lnTo>
                  <a:pt x="6063" y="12045"/>
                </a:lnTo>
                <a:lnTo>
                  <a:pt x="6041" y="12025"/>
                </a:lnTo>
                <a:lnTo>
                  <a:pt x="6018" y="12012"/>
                </a:lnTo>
                <a:lnTo>
                  <a:pt x="5991" y="12004"/>
                </a:lnTo>
                <a:lnTo>
                  <a:pt x="5961" y="12001"/>
                </a:lnTo>
                <a:lnTo>
                  <a:pt x="5929" y="12003"/>
                </a:lnTo>
                <a:lnTo>
                  <a:pt x="5894" y="12009"/>
                </a:lnTo>
                <a:lnTo>
                  <a:pt x="5858" y="12019"/>
                </a:lnTo>
                <a:lnTo>
                  <a:pt x="5821" y="12034"/>
                </a:lnTo>
                <a:lnTo>
                  <a:pt x="5782" y="12051"/>
                </a:lnTo>
                <a:lnTo>
                  <a:pt x="5741" y="12071"/>
                </a:lnTo>
                <a:lnTo>
                  <a:pt x="5700" y="12094"/>
                </a:lnTo>
                <a:lnTo>
                  <a:pt x="5659" y="12119"/>
                </a:lnTo>
                <a:lnTo>
                  <a:pt x="5616" y="12146"/>
                </a:lnTo>
                <a:lnTo>
                  <a:pt x="5575" y="12175"/>
                </a:lnTo>
                <a:lnTo>
                  <a:pt x="5533" y="12205"/>
                </a:lnTo>
                <a:lnTo>
                  <a:pt x="5491" y="12236"/>
                </a:lnTo>
                <a:lnTo>
                  <a:pt x="5451" y="12267"/>
                </a:lnTo>
                <a:lnTo>
                  <a:pt x="5412" y="12300"/>
                </a:lnTo>
                <a:lnTo>
                  <a:pt x="5373" y="12331"/>
                </a:lnTo>
                <a:lnTo>
                  <a:pt x="5302" y="12391"/>
                </a:lnTo>
                <a:lnTo>
                  <a:pt x="5238" y="12448"/>
                </a:lnTo>
                <a:lnTo>
                  <a:pt x="5186" y="12497"/>
                </a:lnTo>
                <a:lnTo>
                  <a:pt x="5146" y="12536"/>
                </a:lnTo>
                <a:lnTo>
                  <a:pt x="5120" y="12560"/>
                </a:lnTo>
                <a:lnTo>
                  <a:pt x="5110" y="12569"/>
                </a:lnTo>
                <a:lnTo>
                  <a:pt x="5119" y="12547"/>
                </a:lnTo>
                <a:lnTo>
                  <a:pt x="5126" y="12523"/>
                </a:lnTo>
                <a:lnTo>
                  <a:pt x="5132" y="12497"/>
                </a:lnTo>
                <a:lnTo>
                  <a:pt x="5136" y="12469"/>
                </a:lnTo>
                <a:lnTo>
                  <a:pt x="5139" y="12440"/>
                </a:lnTo>
                <a:lnTo>
                  <a:pt x="5141" y="12408"/>
                </a:lnTo>
                <a:lnTo>
                  <a:pt x="5142" y="12376"/>
                </a:lnTo>
                <a:lnTo>
                  <a:pt x="5141" y="12342"/>
                </a:lnTo>
                <a:lnTo>
                  <a:pt x="5139" y="12307"/>
                </a:lnTo>
                <a:lnTo>
                  <a:pt x="5136" y="12270"/>
                </a:lnTo>
                <a:lnTo>
                  <a:pt x="5132" y="12233"/>
                </a:lnTo>
                <a:lnTo>
                  <a:pt x="5127" y="12195"/>
                </a:lnTo>
                <a:lnTo>
                  <a:pt x="5120" y="12156"/>
                </a:lnTo>
                <a:lnTo>
                  <a:pt x="5111" y="12116"/>
                </a:lnTo>
                <a:lnTo>
                  <a:pt x="5103" y="12076"/>
                </a:lnTo>
                <a:lnTo>
                  <a:pt x="5093" y="12036"/>
                </a:lnTo>
                <a:lnTo>
                  <a:pt x="5082" y="11994"/>
                </a:lnTo>
                <a:lnTo>
                  <a:pt x="5070" y="11953"/>
                </a:lnTo>
                <a:lnTo>
                  <a:pt x="5057" y="11912"/>
                </a:lnTo>
                <a:lnTo>
                  <a:pt x="5043" y="11870"/>
                </a:lnTo>
                <a:lnTo>
                  <a:pt x="5028" y="11829"/>
                </a:lnTo>
                <a:lnTo>
                  <a:pt x="5013" y="11789"/>
                </a:lnTo>
                <a:lnTo>
                  <a:pt x="4996" y="11748"/>
                </a:lnTo>
                <a:lnTo>
                  <a:pt x="4977" y="11708"/>
                </a:lnTo>
                <a:lnTo>
                  <a:pt x="4959" y="11669"/>
                </a:lnTo>
                <a:lnTo>
                  <a:pt x="4940" y="11629"/>
                </a:lnTo>
                <a:lnTo>
                  <a:pt x="4920" y="11592"/>
                </a:lnTo>
                <a:lnTo>
                  <a:pt x="4899" y="11555"/>
                </a:lnTo>
                <a:lnTo>
                  <a:pt x="4877" y="11518"/>
                </a:lnTo>
                <a:lnTo>
                  <a:pt x="4854" y="11484"/>
                </a:lnTo>
                <a:lnTo>
                  <a:pt x="4830" y="11451"/>
                </a:lnTo>
                <a:lnTo>
                  <a:pt x="4806" y="11419"/>
                </a:lnTo>
                <a:lnTo>
                  <a:pt x="4779" y="11389"/>
                </a:lnTo>
                <a:lnTo>
                  <a:pt x="4749" y="11365"/>
                </a:lnTo>
                <a:lnTo>
                  <a:pt x="4715" y="11344"/>
                </a:lnTo>
                <a:lnTo>
                  <a:pt x="4679" y="11326"/>
                </a:lnTo>
                <a:lnTo>
                  <a:pt x="4640" y="11313"/>
                </a:lnTo>
                <a:lnTo>
                  <a:pt x="4599" y="11302"/>
                </a:lnTo>
                <a:lnTo>
                  <a:pt x="4554" y="11294"/>
                </a:lnTo>
                <a:lnTo>
                  <a:pt x="4509" y="11290"/>
                </a:lnTo>
                <a:lnTo>
                  <a:pt x="4462" y="11288"/>
                </a:lnTo>
                <a:lnTo>
                  <a:pt x="4413" y="11288"/>
                </a:lnTo>
                <a:lnTo>
                  <a:pt x="4363" y="11290"/>
                </a:lnTo>
                <a:lnTo>
                  <a:pt x="4313" y="11295"/>
                </a:lnTo>
                <a:lnTo>
                  <a:pt x="4262" y="11301"/>
                </a:lnTo>
                <a:lnTo>
                  <a:pt x="4212" y="11309"/>
                </a:lnTo>
                <a:lnTo>
                  <a:pt x="4161" y="11318"/>
                </a:lnTo>
                <a:lnTo>
                  <a:pt x="4111" y="11329"/>
                </a:lnTo>
                <a:lnTo>
                  <a:pt x="4062" y="11340"/>
                </a:lnTo>
                <a:lnTo>
                  <a:pt x="4014" y="11352"/>
                </a:lnTo>
                <a:lnTo>
                  <a:pt x="3967" y="11365"/>
                </a:lnTo>
                <a:lnTo>
                  <a:pt x="3922" y="11378"/>
                </a:lnTo>
                <a:lnTo>
                  <a:pt x="3878" y="11391"/>
                </a:lnTo>
                <a:lnTo>
                  <a:pt x="3837" y="11405"/>
                </a:lnTo>
                <a:lnTo>
                  <a:pt x="3799" y="11418"/>
                </a:lnTo>
                <a:lnTo>
                  <a:pt x="3763" y="11431"/>
                </a:lnTo>
                <a:lnTo>
                  <a:pt x="3702" y="11453"/>
                </a:lnTo>
                <a:lnTo>
                  <a:pt x="3655" y="11472"/>
                </a:lnTo>
                <a:lnTo>
                  <a:pt x="3624" y="11484"/>
                </a:lnTo>
                <a:lnTo>
                  <a:pt x="3614" y="11488"/>
                </a:lnTo>
                <a:lnTo>
                  <a:pt x="3624" y="11475"/>
                </a:lnTo>
                <a:lnTo>
                  <a:pt x="3656" y="11438"/>
                </a:lnTo>
                <a:lnTo>
                  <a:pt x="3678" y="11413"/>
                </a:lnTo>
                <a:lnTo>
                  <a:pt x="3705" y="11382"/>
                </a:lnTo>
                <a:lnTo>
                  <a:pt x="3735" y="11348"/>
                </a:lnTo>
                <a:lnTo>
                  <a:pt x="3770" y="11312"/>
                </a:lnTo>
                <a:lnTo>
                  <a:pt x="3808" y="11271"/>
                </a:lnTo>
                <a:lnTo>
                  <a:pt x="3850" y="11230"/>
                </a:lnTo>
                <a:lnTo>
                  <a:pt x="3894" y="11187"/>
                </a:lnTo>
                <a:lnTo>
                  <a:pt x="3942" y="11143"/>
                </a:lnTo>
                <a:lnTo>
                  <a:pt x="3992" y="11099"/>
                </a:lnTo>
                <a:lnTo>
                  <a:pt x="4043" y="11055"/>
                </a:lnTo>
                <a:lnTo>
                  <a:pt x="4098" y="11010"/>
                </a:lnTo>
                <a:lnTo>
                  <a:pt x="4154" y="10968"/>
                </a:lnTo>
                <a:lnTo>
                  <a:pt x="4213" y="10928"/>
                </a:lnTo>
                <a:lnTo>
                  <a:pt x="4272" y="10889"/>
                </a:lnTo>
                <a:lnTo>
                  <a:pt x="4333" y="10854"/>
                </a:lnTo>
                <a:lnTo>
                  <a:pt x="4393" y="10822"/>
                </a:lnTo>
                <a:lnTo>
                  <a:pt x="4456" y="10795"/>
                </a:lnTo>
                <a:lnTo>
                  <a:pt x="4518" y="10772"/>
                </a:lnTo>
                <a:lnTo>
                  <a:pt x="4580" y="10752"/>
                </a:lnTo>
                <a:lnTo>
                  <a:pt x="4643" y="10740"/>
                </a:lnTo>
                <a:lnTo>
                  <a:pt x="4705" y="10733"/>
                </a:lnTo>
                <a:lnTo>
                  <a:pt x="4767" y="10733"/>
                </a:lnTo>
                <a:lnTo>
                  <a:pt x="4827" y="10741"/>
                </a:lnTo>
                <a:lnTo>
                  <a:pt x="4887" y="10756"/>
                </a:lnTo>
                <a:lnTo>
                  <a:pt x="4945" y="10780"/>
                </a:lnTo>
                <a:lnTo>
                  <a:pt x="5003" y="10812"/>
                </a:lnTo>
                <a:lnTo>
                  <a:pt x="5057" y="10854"/>
                </a:lnTo>
                <a:lnTo>
                  <a:pt x="5110" y="10907"/>
                </a:lnTo>
                <a:lnTo>
                  <a:pt x="5160" y="10964"/>
                </a:lnTo>
                <a:lnTo>
                  <a:pt x="5204" y="11022"/>
                </a:lnTo>
                <a:lnTo>
                  <a:pt x="5243" y="11083"/>
                </a:lnTo>
                <a:lnTo>
                  <a:pt x="5278" y="11143"/>
                </a:lnTo>
                <a:lnTo>
                  <a:pt x="5307" y="11205"/>
                </a:lnTo>
                <a:lnTo>
                  <a:pt x="5333" y="11266"/>
                </a:lnTo>
                <a:lnTo>
                  <a:pt x="5354" y="11329"/>
                </a:lnTo>
                <a:lnTo>
                  <a:pt x="5371" y="11391"/>
                </a:lnTo>
                <a:lnTo>
                  <a:pt x="5386" y="11455"/>
                </a:lnTo>
                <a:lnTo>
                  <a:pt x="5395" y="11517"/>
                </a:lnTo>
                <a:lnTo>
                  <a:pt x="5402" y="11580"/>
                </a:lnTo>
                <a:lnTo>
                  <a:pt x="5405" y="11641"/>
                </a:lnTo>
                <a:lnTo>
                  <a:pt x="5406" y="11703"/>
                </a:lnTo>
                <a:lnTo>
                  <a:pt x="5403" y="11763"/>
                </a:lnTo>
                <a:lnTo>
                  <a:pt x="5399" y="11824"/>
                </a:lnTo>
                <a:lnTo>
                  <a:pt x="5391" y="11882"/>
                </a:lnTo>
                <a:lnTo>
                  <a:pt x="5381" y="11941"/>
                </a:lnTo>
                <a:lnTo>
                  <a:pt x="5369" y="11997"/>
                </a:lnTo>
                <a:lnTo>
                  <a:pt x="5356" y="12053"/>
                </a:lnTo>
                <a:lnTo>
                  <a:pt x="5341" y="12106"/>
                </a:lnTo>
                <a:lnTo>
                  <a:pt x="5325" y="12158"/>
                </a:lnTo>
                <a:lnTo>
                  <a:pt x="5308" y="12208"/>
                </a:lnTo>
                <a:lnTo>
                  <a:pt x="5290" y="12255"/>
                </a:lnTo>
                <a:lnTo>
                  <a:pt x="5270" y="12302"/>
                </a:lnTo>
                <a:lnTo>
                  <a:pt x="5251" y="12345"/>
                </a:lnTo>
                <a:lnTo>
                  <a:pt x="5229" y="12385"/>
                </a:lnTo>
                <a:lnTo>
                  <a:pt x="5209" y="12424"/>
                </a:lnTo>
                <a:lnTo>
                  <a:pt x="5189" y="12459"/>
                </a:lnTo>
                <a:lnTo>
                  <a:pt x="5169" y="12491"/>
                </a:lnTo>
                <a:lnTo>
                  <a:pt x="5149" y="12520"/>
                </a:lnTo>
                <a:lnTo>
                  <a:pt x="5130" y="12547"/>
                </a:lnTo>
                <a:lnTo>
                  <a:pt x="5110" y="12569"/>
                </a:lnTo>
                <a:lnTo>
                  <a:pt x="5138" y="12560"/>
                </a:lnTo>
                <a:lnTo>
                  <a:pt x="5208" y="12538"/>
                </a:lnTo>
                <a:lnTo>
                  <a:pt x="5256" y="12524"/>
                </a:lnTo>
                <a:lnTo>
                  <a:pt x="5309" y="12510"/>
                </a:lnTo>
                <a:lnTo>
                  <a:pt x="5337" y="12503"/>
                </a:lnTo>
                <a:lnTo>
                  <a:pt x="5366" y="12497"/>
                </a:lnTo>
                <a:lnTo>
                  <a:pt x="5396" y="12491"/>
                </a:lnTo>
                <a:lnTo>
                  <a:pt x="5426" y="12486"/>
                </a:lnTo>
                <a:lnTo>
                  <a:pt x="5455" y="12481"/>
                </a:lnTo>
                <a:lnTo>
                  <a:pt x="5485" y="12477"/>
                </a:lnTo>
                <a:lnTo>
                  <a:pt x="5514" y="12473"/>
                </a:lnTo>
                <a:lnTo>
                  <a:pt x="5544" y="12471"/>
                </a:lnTo>
                <a:lnTo>
                  <a:pt x="5571" y="12470"/>
                </a:lnTo>
                <a:lnTo>
                  <a:pt x="5598" y="12470"/>
                </a:lnTo>
                <a:lnTo>
                  <a:pt x="5624" y="12472"/>
                </a:lnTo>
                <a:lnTo>
                  <a:pt x="5649" y="12475"/>
                </a:lnTo>
                <a:lnTo>
                  <a:pt x="5671" y="12480"/>
                </a:lnTo>
                <a:lnTo>
                  <a:pt x="5691" y="12486"/>
                </a:lnTo>
                <a:lnTo>
                  <a:pt x="5710" y="12495"/>
                </a:lnTo>
                <a:lnTo>
                  <a:pt x="5726" y="12505"/>
                </a:lnTo>
                <a:lnTo>
                  <a:pt x="5739" y="12517"/>
                </a:lnTo>
                <a:lnTo>
                  <a:pt x="5749" y="12532"/>
                </a:lnTo>
                <a:lnTo>
                  <a:pt x="5757" y="12550"/>
                </a:lnTo>
                <a:lnTo>
                  <a:pt x="5761" y="12569"/>
                </a:lnTo>
                <a:lnTo>
                  <a:pt x="5764" y="12574"/>
                </a:lnTo>
                <a:lnTo>
                  <a:pt x="5772" y="12589"/>
                </a:lnTo>
                <a:lnTo>
                  <a:pt x="5784" y="12613"/>
                </a:lnTo>
                <a:lnTo>
                  <a:pt x="5797" y="12647"/>
                </a:lnTo>
                <a:lnTo>
                  <a:pt x="5803" y="12668"/>
                </a:lnTo>
                <a:lnTo>
                  <a:pt x="5810" y="12690"/>
                </a:lnTo>
                <a:lnTo>
                  <a:pt x="5817" y="12715"/>
                </a:lnTo>
                <a:lnTo>
                  <a:pt x="5823" y="12742"/>
                </a:lnTo>
                <a:lnTo>
                  <a:pt x="5829" y="12771"/>
                </a:lnTo>
                <a:lnTo>
                  <a:pt x="5834" y="12803"/>
                </a:lnTo>
                <a:lnTo>
                  <a:pt x="5838" y="12836"/>
                </a:lnTo>
                <a:lnTo>
                  <a:pt x="5841" y="12872"/>
                </a:lnTo>
                <a:lnTo>
                  <a:pt x="5843" y="12909"/>
                </a:lnTo>
                <a:lnTo>
                  <a:pt x="5844" y="12949"/>
                </a:lnTo>
                <a:lnTo>
                  <a:pt x="5843" y="12991"/>
                </a:lnTo>
                <a:lnTo>
                  <a:pt x="5840" y="13034"/>
                </a:lnTo>
                <a:lnTo>
                  <a:pt x="5836" y="13081"/>
                </a:lnTo>
                <a:lnTo>
                  <a:pt x="5829" y="13128"/>
                </a:lnTo>
                <a:lnTo>
                  <a:pt x="5820" y="13178"/>
                </a:lnTo>
                <a:lnTo>
                  <a:pt x="5809" y="13229"/>
                </a:lnTo>
                <a:lnTo>
                  <a:pt x="5795" y="13282"/>
                </a:lnTo>
                <a:lnTo>
                  <a:pt x="5777" y="13338"/>
                </a:lnTo>
                <a:lnTo>
                  <a:pt x="5758" y="13394"/>
                </a:lnTo>
                <a:lnTo>
                  <a:pt x="5735" y="13453"/>
                </a:lnTo>
                <a:lnTo>
                  <a:pt x="5709" y="13513"/>
                </a:lnTo>
                <a:lnTo>
                  <a:pt x="5680" y="13576"/>
                </a:lnTo>
                <a:lnTo>
                  <a:pt x="5646" y="13639"/>
                </a:lnTo>
                <a:lnTo>
                  <a:pt x="5609" y="13705"/>
                </a:lnTo>
                <a:lnTo>
                  <a:pt x="5616" y="13697"/>
                </a:lnTo>
                <a:lnTo>
                  <a:pt x="5630" y="13681"/>
                </a:lnTo>
                <a:lnTo>
                  <a:pt x="5651" y="13656"/>
                </a:lnTo>
                <a:lnTo>
                  <a:pt x="5677" y="13625"/>
                </a:lnTo>
                <a:lnTo>
                  <a:pt x="5708" y="13586"/>
                </a:lnTo>
                <a:lnTo>
                  <a:pt x="5744" y="13541"/>
                </a:lnTo>
                <a:lnTo>
                  <a:pt x="5785" y="13490"/>
                </a:lnTo>
                <a:lnTo>
                  <a:pt x="5829" y="13434"/>
                </a:lnTo>
                <a:lnTo>
                  <a:pt x="6188" y="13005"/>
                </a:lnTo>
                <a:lnTo>
                  <a:pt x="6547" y="12595"/>
                </a:lnTo>
                <a:lnTo>
                  <a:pt x="6907" y="12205"/>
                </a:lnTo>
                <a:lnTo>
                  <a:pt x="7267" y="11833"/>
                </a:lnTo>
                <a:lnTo>
                  <a:pt x="7625" y="11479"/>
                </a:lnTo>
                <a:lnTo>
                  <a:pt x="7982" y="11143"/>
                </a:lnTo>
                <a:lnTo>
                  <a:pt x="8336" y="10825"/>
                </a:lnTo>
                <a:lnTo>
                  <a:pt x="8685" y="10525"/>
                </a:lnTo>
                <a:lnTo>
                  <a:pt x="9031" y="10240"/>
                </a:lnTo>
                <a:lnTo>
                  <a:pt x="9371" y="9972"/>
                </a:lnTo>
                <a:lnTo>
                  <a:pt x="9705" y="9720"/>
                </a:lnTo>
                <a:lnTo>
                  <a:pt x="10031" y="9484"/>
                </a:lnTo>
                <a:lnTo>
                  <a:pt x="10351" y="9263"/>
                </a:lnTo>
                <a:lnTo>
                  <a:pt x="10660" y="9057"/>
                </a:lnTo>
                <a:lnTo>
                  <a:pt x="10961" y="8864"/>
                </a:lnTo>
                <a:lnTo>
                  <a:pt x="11252" y="8687"/>
                </a:lnTo>
                <a:lnTo>
                  <a:pt x="11531" y="8524"/>
                </a:lnTo>
                <a:lnTo>
                  <a:pt x="11798" y="8372"/>
                </a:lnTo>
                <a:lnTo>
                  <a:pt x="12053" y="8235"/>
                </a:lnTo>
                <a:lnTo>
                  <a:pt x="12294" y="8109"/>
                </a:lnTo>
                <a:lnTo>
                  <a:pt x="12519" y="7996"/>
                </a:lnTo>
                <a:lnTo>
                  <a:pt x="12730" y="7896"/>
                </a:lnTo>
                <a:lnTo>
                  <a:pt x="12925" y="7806"/>
                </a:lnTo>
                <a:lnTo>
                  <a:pt x="13103" y="7727"/>
                </a:lnTo>
                <a:lnTo>
                  <a:pt x="13263" y="7660"/>
                </a:lnTo>
                <a:lnTo>
                  <a:pt x="13404" y="7602"/>
                </a:lnTo>
                <a:lnTo>
                  <a:pt x="13526" y="7554"/>
                </a:lnTo>
                <a:lnTo>
                  <a:pt x="13628" y="7517"/>
                </a:lnTo>
                <a:lnTo>
                  <a:pt x="13767" y="7467"/>
                </a:lnTo>
                <a:lnTo>
                  <a:pt x="13814" y="7451"/>
                </a:lnTo>
                <a:lnTo>
                  <a:pt x="14111" y="7262"/>
                </a:lnTo>
                <a:lnTo>
                  <a:pt x="14380" y="7065"/>
                </a:lnTo>
                <a:lnTo>
                  <a:pt x="14621" y="6860"/>
                </a:lnTo>
                <a:lnTo>
                  <a:pt x="14835" y="6652"/>
                </a:lnTo>
                <a:lnTo>
                  <a:pt x="15024" y="6437"/>
                </a:lnTo>
                <a:lnTo>
                  <a:pt x="15189" y="6218"/>
                </a:lnTo>
                <a:lnTo>
                  <a:pt x="15331" y="5997"/>
                </a:lnTo>
                <a:lnTo>
                  <a:pt x="15453" y="5773"/>
                </a:lnTo>
                <a:lnTo>
                  <a:pt x="15554" y="5548"/>
                </a:lnTo>
                <a:lnTo>
                  <a:pt x="15637" y="5322"/>
                </a:lnTo>
                <a:lnTo>
                  <a:pt x="15702" y="5097"/>
                </a:lnTo>
                <a:lnTo>
                  <a:pt x="15751" y="4874"/>
                </a:lnTo>
                <a:lnTo>
                  <a:pt x="15785" y="4652"/>
                </a:lnTo>
                <a:lnTo>
                  <a:pt x="15805" y="4433"/>
                </a:lnTo>
                <a:lnTo>
                  <a:pt x="15813" y="4220"/>
                </a:lnTo>
                <a:lnTo>
                  <a:pt x="15810" y="4010"/>
                </a:lnTo>
                <a:lnTo>
                  <a:pt x="15797" y="3806"/>
                </a:lnTo>
                <a:lnTo>
                  <a:pt x="15776" y="3609"/>
                </a:lnTo>
                <a:lnTo>
                  <a:pt x="15746" y="3419"/>
                </a:lnTo>
                <a:lnTo>
                  <a:pt x="15712" y="3238"/>
                </a:lnTo>
                <a:lnTo>
                  <a:pt x="15673" y="3066"/>
                </a:lnTo>
                <a:lnTo>
                  <a:pt x="15631" y="2905"/>
                </a:lnTo>
                <a:lnTo>
                  <a:pt x="15586" y="2755"/>
                </a:lnTo>
                <a:lnTo>
                  <a:pt x="15541" y="2617"/>
                </a:lnTo>
                <a:lnTo>
                  <a:pt x="15497" y="2491"/>
                </a:lnTo>
                <a:lnTo>
                  <a:pt x="15453" y="2380"/>
                </a:lnTo>
                <a:lnTo>
                  <a:pt x="15414" y="2283"/>
                </a:lnTo>
                <a:lnTo>
                  <a:pt x="15378" y="2201"/>
                </a:lnTo>
                <a:lnTo>
                  <a:pt x="15349" y="2137"/>
                </a:lnTo>
                <a:lnTo>
                  <a:pt x="15325" y="2090"/>
                </a:lnTo>
                <a:lnTo>
                  <a:pt x="15311" y="2060"/>
                </a:lnTo>
                <a:lnTo>
                  <a:pt x="15305" y="2051"/>
                </a:lnTo>
                <a:lnTo>
                  <a:pt x="15117" y="1715"/>
                </a:lnTo>
                <a:lnTo>
                  <a:pt x="14921" y="1415"/>
                </a:lnTo>
                <a:lnTo>
                  <a:pt x="14720" y="1149"/>
                </a:lnTo>
                <a:lnTo>
                  <a:pt x="14514" y="915"/>
                </a:lnTo>
                <a:lnTo>
                  <a:pt x="14304" y="713"/>
                </a:lnTo>
                <a:lnTo>
                  <a:pt x="14090" y="539"/>
                </a:lnTo>
                <a:lnTo>
                  <a:pt x="13874" y="393"/>
                </a:lnTo>
                <a:lnTo>
                  <a:pt x="13657" y="272"/>
                </a:lnTo>
                <a:lnTo>
                  <a:pt x="13438" y="176"/>
                </a:lnTo>
                <a:lnTo>
                  <a:pt x="13220" y="102"/>
                </a:lnTo>
                <a:lnTo>
                  <a:pt x="13003" y="49"/>
                </a:lnTo>
                <a:lnTo>
                  <a:pt x="12787" y="16"/>
                </a:lnTo>
                <a:lnTo>
                  <a:pt x="12574" y="0"/>
                </a:lnTo>
                <a:lnTo>
                  <a:pt x="12364" y="0"/>
                </a:lnTo>
                <a:lnTo>
                  <a:pt x="12158" y="14"/>
                </a:lnTo>
                <a:lnTo>
                  <a:pt x="11957" y="41"/>
                </a:lnTo>
                <a:lnTo>
                  <a:pt x="11763" y="80"/>
                </a:lnTo>
                <a:lnTo>
                  <a:pt x="11574" y="127"/>
                </a:lnTo>
                <a:lnTo>
                  <a:pt x="11393" y="182"/>
                </a:lnTo>
                <a:lnTo>
                  <a:pt x="11219" y="244"/>
                </a:lnTo>
                <a:lnTo>
                  <a:pt x="11056" y="310"/>
                </a:lnTo>
                <a:lnTo>
                  <a:pt x="10902" y="379"/>
                </a:lnTo>
                <a:lnTo>
                  <a:pt x="10759" y="450"/>
                </a:lnTo>
                <a:lnTo>
                  <a:pt x="10628" y="519"/>
                </a:lnTo>
                <a:lnTo>
                  <a:pt x="10509" y="587"/>
                </a:lnTo>
                <a:lnTo>
                  <a:pt x="10403" y="650"/>
                </a:lnTo>
                <a:lnTo>
                  <a:pt x="10312" y="709"/>
                </a:lnTo>
                <a:lnTo>
                  <a:pt x="10234" y="760"/>
                </a:lnTo>
                <a:lnTo>
                  <a:pt x="10173" y="803"/>
                </a:lnTo>
                <a:lnTo>
                  <a:pt x="10128" y="837"/>
                </a:lnTo>
                <a:lnTo>
                  <a:pt x="10101" y="857"/>
                </a:lnTo>
                <a:lnTo>
                  <a:pt x="10091" y="865"/>
                </a:lnTo>
                <a:lnTo>
                  <a:pt x="10482" y="995"/>
                </a:lnTo>
                <a:lnTo>
                  <a:pt x="10845" y="1147"/>
                </a:lnTo>
                <a:lnTo>
                  <a:pt x="11180" y="1319"/>
                </a:lnTo>
                <a:lnTo>
                  <a:pt x="11490" y="1511"/>
                </a:lnTo>
                <a:lnTo>
                  <a:pt x="11776" y="1719"/>
                </a:lnTo>
                <a:lnTo>
                  <a:pt x="12037" y="1942"/>
                </a:lnTo>
                <a:lnTo>
                  <a:pt x="12276" y="2179"/>
                </a:lnTo>
                <a:lnTo>
                  <a:pt x="12493" y="2427"/>
                </a:lnTo>
                <a:lnTo>
                  <a:pt x="12689" y="2686"/>
                </a:lnTo>
                <a:lnTo>
                  <a:pt x="12867" y="2952"/>
                </a:lnTo>
                <a:lnTo>
                  <a:pt x="13025" y="3227"/>
                </a:lnTo>
                <a:lnTo>
                  <a:pt x="13165" y="3505"/>
                </a:lnTo>
                <a:lnTo>
                  <a:pt x="13289" y="3786"/>
                </a:lnTo>
                <a:lnTo>
                  <a:pt x="13397" y="4069"/>
                </a:lnTo>
                <a:lnTo>
                  <a:pt x="13491" y="4352"/>
                </a:lnTo>
                <a:lnTo>
                  <a:pt x="13571" y="4633"/>
                </a:lnTo>
                <a:lnTo>
                  <a:pt x="13638" y="4909"/>
                </a:lnTo>
                <a:lnTo>
                  <a:pt x="13693" y="5181"/>
                </a:lnTo>
                <a:lnTo>
                  <a:pt x="13738" y="5445"/>
                </a:lnTo>
                <a:lnTo>
                  <a:pt x="13774" y="5701"/>
                </a:lnTo>
                <a:lnTo>
                  <a:pt x="13801" y="5946"/>
                </a:lnTo>
                <a:lnTo>
                  <a:pt x="13820" y="6178"/>
                </a:lnTo>
                <a:lnTo>
                  <a:pt x="13832" y="6397"/>
                </a:lnTo>
                <a:lnTo>
                  <a:pt x="13839" y="6600"/>
                </a:lnTo>
                <a:lnTo>
                  <a:pt x="13841" y="6786"/>
                </a:lnTo>
                <a:lnTo>
                  <a:pt x="13840" y="6952"/>
                </a:lnTo>
                <a:lnTo>
                  <a:pt x="13836" y="7097"/>
                </a:lnTo>
                <a:lnTo>
                  <a:pt x="13831" y="7220"/>
                </a:lnTo>
                <a:lnTo>
                  <a:pt x="13825" y="7318"/>
                </a:lnTo>
                <a:lnTo>
                  <a:pt x="13820" y="7391"/>
                </a:lnTo>
                <a:lnTo>
                  <a:pt x="13816" y="7436"/>
                </a:lnTo>
                <a:lnTo>
                  <a:pt x="13814" y="7451"/>
                </a:lnTo>
                <a:lnTo>
                  <a:pt x="13798" y="7348"/>
                </a:lnTo>
                <a:lnTo>
                  <a:pt x="13782" y="7247"/>
                </a:lnTo>
                <a:lnTo>
                  <a:pt x="13765" y="7146"/>
                </a:lnTo>
                <a:lnTo>
                  <a:pt x="13747" y="7047"/>
                </a:lnTo>
                <a:lnTo>
                  <a:pt x="13729" y="6949"/>
                </a:lnTo>
                <a:lnTo>
                  <a:pt x="13710" y="6852"/>
                </a:lnTo>
                <a:lnTo>
                  <a:pt x="13691" y="6757"/>
                </a:lnTo>
                <a:lnTo>
                  <a:pt x="13672" y="6662"/>
                </a:lnTo>
                <a:lnTo>
                  <a:pt x="13652" y="6569"/>
                </a:lnTo>
                <a:lnTo>
                  <a:pt x="13632" y="6477"/>
                </a:lnTo>
                <a:lnTo>
                  <a:pt x="13611" y="6387"/>
                </a:lnTo>
                <a:lnTo>
                  <a:pt x="13589" y="6297"/>
                </a:lnTo>
                <a:lnTo>
                  <a:pt x="13568" y="6208"/>
                </a:lnTo>
                <a:lnTo>
                  <a:pt x="13546" y="6121"/>
                </a:lnTo>
                <a:lnTo>
                  <a:pt x="13524" y="6035"/>
                </a:lnTo>
                <a:lnTo>
                  <a:pt x="13501" y="5949"/>
                </a:lnTo>
                <a:lnTo>
                  <a:pt x="13315" y="6029"/>
                </a:lnTo>
                <a:lnTo>
                  <a:pt x="13116" y="6121"/>
                </a:lnTo>
                <a:lnTo>
                  <a:pt x="12903" y="6222"/>
                </a:lnTo>
                <a:lnTo>
                  <a:pt x="12680" y="6335"/>
                </a:lnTo>
                <a:lnTo>
                  <a:pt x="12447" y="6456"/>
                </a:lnTo>
                <a:lnTo>
                  <a:pt x="12205" y="6585"/>
                </a:lnTo>
                <a:lnTo>
                  <a:pt x="11956" y="6722"/>
                </a:lnTo>
                <a:lnTo>
                  <a:pt x="11701" y="6866"/>
                </a:lnTo>
                <a:lnTo>
                  <a:pt x="11441" y="7013"/>
                </a:lnTo>
                <a:lnTo>
                  <a:pt x="11178" y="7166"/>
                </a:lnTo>
                <a:lnTo>
                  <a:pt x="10912" y="7321"/>
                </a:lnTo>
                <a:lnTo>
                  <a:pt x="10645" y="7479"/>
                </a:lnTo>
                <a:lnTo>
                  <a:pt x="10379" y="7640"/>
                </a:lnTo>
                <a:lnTo>
                  <a:pt x="10115" y="7799"/>
                </a:lnTo>
                <a:lnTo>
                  <a:pt x="9854" y="7959"/>
                </a:lnTo>
                <a:lnTo>
                  <a:pt x="9596" y="8117"/>
                </a:lnTo>
                <a:lnTo>
                  <a:pt x="9345" y="8274"/>
                </a:lnTo>
                <a:lnTo>
                  <a:pt x="9100" y="8427"/>
                </a:lnTo>
                <a:lnTo>
                  <a:pt x="8864" y="8576"/>
                </a:lnTo>
                <a:lnTo>
                  <a:pt x="8637" y="8719"/>
                </a:lnTo>
                <a:lnTo>
                  <a:pt x="8216" y="8987"/>
                </a:lnTo>
                <a:lnTo>
                  <a:pt x="7849" y="9223"/>
                </a:lnTo>
                <a:lnTo>
                  <a:pt x="7545" y="9421"/>
                </a:lnTo>
                <a:lnTo>
                  <a:pt x="7315" y="9571"/>
                </a:lnTo>
                <a:lnTo>
                  <a:pt x="7170" y="9666"/>
                </a:lnTo>
                <a:lnTo>
                  <a:pt x="7120" y="9699"/>
                </a:lnTo>
                <a:lnTo>
                  <a:pt x="7227" y="9571"/>
                </a:lnTo>
                <a:lnTo>
                  <a:pt x="7356" y="9432"/>
                </a:lnTo>
                <a:lnTo>
                  <a:pt x="7507" y="9284"/>
                </a:lnTo>
                <a:lnTo>
                  <a:pt x="7677" y="9127"/>
                </a:lnTo>
                <a:lnTo>
                  <a:pt x="7863" y="8963"/>
                </a:lnTo>
                <a:lnTo>
                  <a:pt x="8065" y="8793"/>
                </a:lnTo>
                <a:lnTo>
                  <a:pt x="8280" y="8616"/>
                </a:lnTo>
                <a:lnTo>
                  <a:pt x="8508" y="8436"/>
                </a:lnTo>
                <a:lnTo>
                  <a:pt x="8746" y="8252"/>
                </a:lnTo>
                <a:lnTo>
                  <a:pt x="8993" y="8064"/>
                </a:lnTo>
                <a:lnTo>
                  <a:pt x="9247" y="7876"/>
                </a:lnTo>
                <a:lnTo>
                  <a:pt x="9507" y="7685"/>
                </a:lnTo>
                <a:lnTo>
                  <a:pt x="9770" y="7496"/>
                </a:lnTo>
                <a:lnTo>
                  <a:pt x="10036" y="7307"/>
                </a:lnTo>
                <a:lnTo>
                  <a:pt x="10301" y="7121"/>
                </a:lnTo>
                <a:lnTo>
                  <a:pt x="10565" y="6937"/>
                </a:lnTo>
                <a:lnTo>
                  <a:pt x="10826" y="6757"/>
                </a:lnTo>
                <a:lnTo>
                  <a:pt x="11082" y="6581"/>
                </a:lnTo>
                <a:lnTo>
                  <a:pt x="11333" y="6412"/>
                </a:lnTo>
                <a:lnTo>
                  <a:pt x="11575" y="6250"/>
                </a:lnTo>
                <a:lnTo>
                  <a:pt x="11808" y="6094"/>
                </a:lnTo>
                <a:lnTo>
                  <a:pt x="12030" y="5947"/>
                </a:lnTo>
                <a:lnTo>
                  <a:pt x="12237" y="5810"/>
                </a:lnTo>
                <a:lnTo>
                  <a:pt x="12431" y="5683"/>
                </a:lnTo>
                <a:lnTo>
                  <a:pt x="12767" y="5464"/>
                </a:lnTo>
                <a:lnTo>
                  <a:pt x="13024" y="5299"/>
                </a:lnTo>
                <a:lnTo>
                  <a:pt x="13188" y="5194"/>
                </a:lnTo>
                <a:lnTo>
                  <a:pt x="13247" y="5157"/>
                </a:lnTo>
                <a:lnTo>
                  <a:pt x="13205" y="5045"/>
                </a:lnTo>
                <a:lnTo>
                  <a:pt x="13162" y="4936"/>
                </a:lnTo>
                <a:lnTo>
                  <a:pt x="13119" y="4830"/>
                </a:lnTo>
                <a:lnTo>
                  <a:pt x="13074" y="4727"/>
                </a:lnTo>
                <a:lnTo>
                  <a:pt x="13030" y="4625"/>
                </a:lnTo>
                <a:lnTo>
                  <a:pt x="12984" y="4526"/>
                </a:lnTo>
                <a:lnTo>
                  <a:pt x="12937" y="4429"/>
                </a:lnTo>
                <a:lnTo>
                  <a:pt x="12891" y="4334"/>
                </a:lnTo>
                <a:lnTo>
                  <a:pt x="12844" y="4243"/>
                </a:lnTo>
                <a:lnTo>
                  <a:pt x="12795" y="4153"/>
                </a:lnTo>
                <a:lnTo>
                  <a:pt x="12746" y="4064"/>
                </a:lnTo>
                <a:lnTo>
                  <a:pt x="12697" y="3980"/>
                </a:lnTo>
                <a:lnTo>
                  <a:pt x="12647" y="3896"/>
                </a:lnTo>
                <a:lnTo>
                  <a:pt x="12597" y="3814"/>
                </a:lnTo>
                <a:lnTo>
                  <a:pt x="12545" y="3736"/>
                </a:lnTo>
                <a:lnTo>
                  <a:pt x="12494" y="3658"/>
                </a:lnTo>
                <a:lnTo>
                  <a:pt x="12351" y="3725"/>
                </a:lnTo>
                <a:lnTo>
                  <a:pt x="12187" y="3812"/>
                </a:lnTo>
                <a:lnTo>
                  <a:pt x="12002" y="3919"/>
                </a:lnTo>
                <a:lnTo>
                  <a:pt x="11802" y="4043"/>
                </a:lnTo>
                <a:lnTo>
                  <a:pt x="11584" y="4184"/>
                </a:lnTo>
                <a:lnTo>
                  <a:pt x="11352" y="4339"/>
                </a:lnTo>
                <a:lnTo>
                  <a:pt x="11109" y="4509"/>
                </a:lnTo>
                <a:lnTo>
                  <a:pt x="10853" y="4689"/>
                </a:lnTo>
                <a:lnTo>
                  <a:pt x="10589" y="4880"/>
                </a:lnTo>
                <a:lnTo>
                  <a:pt x="10317" y="5079"/>
                </a:lnTo>
                <a:lnTo>
                  <a:pt x="10039" y="5286"/>
                </a:lnTo>
                <a:lnTo>
                  <a:pt x="9756" y="5499"/>
                </a:lnTo>
                <a:lnTo>
                  <a:pt x="9472" y="5715"/>
                </a:lnTo>
                <a:lnTo>
                  <a:pt x="9186" y="5935"/>
                </a:lnTo>
                <a:lnTo>
                  <a:pt x="8901" y="6156"/>
                </a:lnTo>
                <a:lnTo>
                  <a:pt x="8619" y="6377"/>
                </a:lnTo>
                <a:lnTo>
                  <a:pt x="8341" y="6595"/>
                </a:lnTo>
                <a:lnTo>
                  <a:pt x="8069" y="6811"/>
                </a:lnTo>
                <a:lnTo>
                  <a:pt x="7804" y="7022"/>
                </a:lnTo>
                <a:lnTo>
                  <a:pt x="7548" y="7226"/>
                </a:lnTo>
                <a:lnTo>
                  <a:pt x="7303" y="7423"/>
                </a:lnTo>
                <a:lnTo>
                  <a:pt x="7070" y="7611"/>
                </a:lnTo>
                <a:lnTo>
                  <a:pt x="6853" y="7788"/>
                </a:lnTo>
                <a:lnTo>
                  <a:pt x="6650" y="7952"/>
                </a:lnTo>
                <a:lnTo>
                  <a:pt x="6299" y="8239"/>
                </a:lnTo>
                <a:lnTo>
                  <a:pt x="6032" y="8458"/>
                </a:lnTo>
                <a:lnTo>
                  <a:pt x="5863" y="8599"/>
                </a:lnTo>
                <a:lnTo>
                  <a:pt x="5803" y="8649"/>
                </a:lnTo>
                <a:lnTo>
                  <a:pt x="5986" y="8412"/>
                </a:lnTo>
                <a:lnTo>
                  <a:pt x="6181" y="8172"/>
                </a:lnTo>
                <a:lnTo>
                  <a:pt x="6388" y="7929"/>
                </a:lnTo>
                <a:lnTo>
                  <a:pt x="6605" y="7684"/>
                </a:lnTo>
                <a:lnTo>
                  <a:pt x="6830" y="7438"/>
                </a:lnTo>
                <a:lnTo>
                  <a:pt x="7064" y="7192"/>
                </a:lnTo>
                <a:lnTo>
                  <a:pt x="7305" y="6946"/>
                </a:lnTo>
                <a:lnTo>
                  <a:pt x="7550" y="6701"/>
                </a:lnTo>
                <a:lnTo>
                  <a:pt x="7800" y="6458"/>
                </a:lnTo>
                <a:lnTo>
                  <a:pt x="8053" y="6217"/>
                </a:lnTo>
                <a:lnTo>
                  <a:pt x="8308" y="5979"/>
                </a:lnTo>
                <a:lnTo>
                  <a:pt x="8562" y="5746"/>
                </a:lnTo>
                <a:lnTo>
                  <a:pt x="8817" y="5517"/>
                </a:lnTo>
                <a:lnTo>
                  <a:pt x="9069" y="5293"/>
                </a:lnTo>
                <a:lnTo>
                  <a:pt x="9319" y="5074"/>
                </a:lnTo>
                <a:lnTo>
                  <a:pt x="9564" y="4863"/>
                </a:lnTo>
                <a:lnTo>
                  <a:pt x="9804" y="4659"/>
                </a:lnTo>
                <a:lnTo>
                  <a:pt x="10038" y="4462"/>
                </a:lnTo>
                <a:lnTo>
                  <a:pt x="10262" y="4275"/>
                </a:lnTo>
                <a:lnTo>
                  <a:pt x="10479" y="4098"/>
                </a:lnTo>
                <a:lnTo>
                  <a:pt x="10684" y="3929"/>
                </a:lnTo>
                <a:lnTo>
                  <a:pt x="10879" y="3772"/>
                </a:lnTo>
                <a:lnTo>
                  <a:pt x="11060" y="3627"/>
                </a:lnTo>
                <a:lnTo>
                  <a:pt x="11227" y="3494"/>
                </a:lnTo>
                <a:lnTo>
                  <a:pt x="11381" y="3374"/>
                </a:lnTo>
                <a:lnTo>
                  <a:pt x="11517" y="3267"/>
                </a:lnTo>
                <a:lnTo>
                  <a:pt x="11636" y="3175"/>
                </a:lnTo>
                <a:lnTo>
                  <a:pt x="11735" y="3098"/>
                </a:lnTo>
                <a:lnTo>
                  <a:pt x="11873" y="2992"/>
                </a:lnTo>
                <a:lnTo>
                  <a:pt x="11924" y="2954"/>
                </a:lnTo>
                <a:lnTo>
                  <a:pt x="11794" y="2828"/>
                </a:lnTo>
                <a:lnTo>
                  <a:pt x="11665" y="2712"/>
                </a:lnTo>
                <a:lnTo>
                  <a:pt x="11535" y="2605"/>
                </a:lnTo>
                <a:lnTo>
                  <a:pt x="11405" y="2505"/>
                </a:lnTo>
                <a:lnTo>
                  <a:pt x="11275" y="2414"/>
                </a:lnTo>
                <a:lnTo>
                  <a:pt x="11146" y="2332"/>
                </a:lnTo>
                <a:lnTo>
                  <a:pt x="11017" y="2256"/>
                </a:lnTo>
                <a:lnTo>
                  <a:pt x="10890" y="2187"/>
                </a:lnTo>
                <a:lnTo>
                  <a:pt x="10764" y="2126"/>
                </a:lnTo>
                <a:lnTo>
                  <a:pt x="10641" y="2071"/>
                </a:lnTo>
                <a:lnTo>
                  <a:pt x="10519" y="2023"/>
                </a:lnTo>
                <a:lnTo>
                  <a:pt x="10400" y="1980"/>
                </a:lnTo>
                <a:lnTo>
                  <a:pt x="10283" y="1942"/>
                </a:lnTo>
                <a:lnTo>
                  <a:pt x="10171" y="1910"/>
                </a:lnTo>
                <a:lnTo>
                  <a:pt x="10061" y="1883"/>
                </a:lnTo>
                <a:lnTo>
                  <a:pt x="9954" y="1860"/>
                </a:lnTo>
                <a:lnTo>
                  <a:pt x="9852" y="1842"/>
                </a:lnTo>
                <a:lnTo>
                  <a:pt x="9754" y="1827"/>
                </a:lnTo>
                <a:lnTo>
                  <a:pt x="9661" y="1814"/>
                </a:lnTo>
                <a:lnTo>
                  <a:pt x="9572" y="1805"/>
                </a:lnTo>
                <a:lnTo>
                  <a:pt x="9489" y="1799"/>
                </a:lnTo>
                <a:lnTo>
                  <a:pt x="9412" y="1796"/>
                </a:lnTo>
                <a:lnTo>
                  <a:pt x="9340" y="1794"/>
                </a:lnTo>
                <a:lnTo>
                  <a:pt x="9275" y="1794"/>
                </a:lnTo>
                <a:lnTo>
                  <a:pt x="9216" y="1795"/>
                </a:lnTo>
                <a:lnTo>
                  <a:pt x="9165" y="1797"/>
                </a:lnTo>
                <a:lnTo>
                  <a:pt x="9120" y="1800"/>
                </a:lnTo>
                <a:lnTo>
                  <a:pt x="9082" y="1803"/>
                </a:lnTo>
                <a:lnTo>
                  <a:pt x="9031" y="1809"/>
                </a:lnTo>
                <a:lnTo>
                  <a:pt x="9014" y="1811"/>
                </a:lnTo>
                <a:lnTo>
                  <a:pt x="8769" y="2037"/>
                </a:lnTo>
                <a:lnTo>
                  <a:pt x="8521" y="2272"/>
                </a:lnTo>
                <a:lnTo>
                  <a:pt x="8270" y="2515"/>
                </a:lnTo>
                <a:lnTo>
                  <a:pt x="8016" y="2766"/>
                </a:lnTo>
                <a:lnTo>
                  <a:pt x="7760" y="3022"/>
                </a:lnTo>
                <a:lnTo>
                  <a:pt x="7502" y="3285"/>
                </a:lnTo>
                <a:lnTo>
                  <a:pt x="7244" y="3553"/>
                </a:lnTo>
                <a:lnTo>
                  <a:pt x="6985" y="3825"/>
                </a:lnTo>
                <a:lnTo>
                  <a:pt x="6725" y="4102"/>
                </a:lnTo>
                <a:lnTo>
                  <a:pt x="6465" y="4381"/>
                </a:lnTo>
                <a:lnTo>
                  <a:pt x="6206" y="4662"/>
                </a:lnTo>
                <a:lnTo>
                  <a:pt x="5949" y="4944"/>
                </a:lnTo>
                <a:lnTo>
                  <a:pt x="5693" y="5228"/>
                </a:lnTo>
                <a:lnTo>
                  <a:pt x="5440" y="5511"/>
                </a:lnTo>
                <a:lnTo>
                  <a:pt x="5190" y="5792"/>
                </a:lnTo>
                <a:lnTo>
                  <a:pt x="4943" y="6073"/>
                </a:lnTo>
                <a:lnTo>
                  <a:pt x="4700" y="6351"/>
                </a:lnTo>
                <a:lnTo>
                  <a:pt x="4463" y="6626"/>
                </a:lnTo>
                <a:lnTo>
                  <a:pt x="4229" y="6897"/>
                </a:lnTo>
                <a:lnTo>
                  <a:pt x="4000" y="7163"/>
                </a:lnTo>
                <a:lnTo>
                  <a:pt x="3778" y="7424"/>
                </a:lnTo>
                <a:lnTo>
                  <a:pt x="3563" y="7679"/>
                </a:lnTo>
                <a:lnTo>
                  <a:pt x="3354" y="7927"/>
                </a:lnTo>
                <a:lnTo>
                  <a:pt x="3154" y="8167"/>
                </a:lnTo>
                <a:lnTo>
                  <a:pt x="2960" y="8399"/>
                </a:lnTo>
                <a:lnTo>
                  <a:pt x="2776" y="8621"/>
                </a:lnTo>
                <a:lnTo>
                  <a:pt x="2601" y="8834"/>
                </a:lnTo>
                <a:lnTo>
                  <a:pt x="2434" y="9036"/>
                </a:lnTo>
                <a:lnTo>
                  <a:pt x="2133" y="9405"/>
                </a:lnTo>
                <a:lnTo>
                  <a:pt x="1876" y="9721"/>
                </a:lnTo>
                <a:lnTo>
                  <a:pt x="1817" y="9790"/>
                </a:lnTo>
                <a:lnTo>
                  <a:pt x="1756" y="9861"/>
                </a:lnTo>
                <a:lnTo>
                  <a:pt x="1695" y="9936"/>
                </a:lnTo>
                <a:lnTo>
                  <a:pt x="1631" y="10013"/>
                </a:lnTo>
                <a:lnTo>
                  <a:pt x="1568" y="10093"/>
                </a:lnTo>
                <a:lnTo>
                  <a:pt x="1503" y="10177"/>
                </a:lnTo>
                <a:lnTo>
                  <a:pt x="1437" y="10262"/>
                </a:lnTo>
                <a:lnTo>
                  <a:pt x="1370" y="10351"/>
                </a:lnTo>
                <a:lnTo>
                  <a:pt x="1385" y="10497"/>
                </a:lnTo>
                <a:lnTo>
                  <a:pt x="1397" y="10643"/>
                </a:lnTo>
                <a:lnTo>
                  <a:pt x="1406" y="10789"/>
                </a:lnTo>
                <a:lnTo>
                  <a:pt x="1411" y="10932"/>
                </a:lnTo>
                <a:lnTo>
                  <a:pt x="1414" y="11074"/>
                </a:lnTo>
                <a:lnTo>
                  <a:pt x="1414" y="11215"/>
                </a:lnTo>
                <a:lnTo>
                  <a:pt x="1412" y="11353"/>
                </a:lnTo>
                <a:lnTo>
                  <a:pt x="1407" y="11490"/>
                </a:lnTo>
                <a:lnTo>
                  <a:pt x="1400" y="11624"/>
                </a:lnTo>
                <a:lnTo>
                  <a:pt x="1391" y="11755"/>
                </a:lnTo>
                <a:lnTo>
                  <a:pt x="1381" y="11883"/>
                </a:lnTo>
                <a:lnTo>
                  <a:pt x="1369" y="12008"/>
                </a:lnTo>
                <a:lnTo>
                  <a:pt x="1356" y="12130"/>
                </a:lnTo>
                <a:lnTo>
                  <a:pt x="1342" y="12248"/>
                </a:lnTo>
                <a:lnTo>
                  <a:pt x="1327" y="12361"/>
                </a:lnTo>
                <a:lnTo>
                  <a:pt x="1311" y="12471"/>
                </a:lnTo>
                <a:lnTo>
                  <a:pt x="1295" y="12576"/>
                </a:lnTo>
                <a:lnTo>
                  <a:pt x="1278" y="12676"/>
                </a:lnTo>
                <a:lnTo>
                  <a:pt x="1261" y="12770"/>
                </a:lnTo>
                <a:lnTo>
                  <a:pt x="1244" y="12860"/>
                </a:lnTo>
                <a:lnTo>
                  <a:pt x="1228" y="12945"/>
                </a:lnTo>
                <a:lnTo>
                  <a:pt x="1211" y="13022"/>
                </a:lnTo>
                <a:lnTo>
                  <a:pt x="1196" y="13094"/>
                </a:lnTo>
                <a:lnTo>
                  <a:pt x="1181" y="13159"/>
                </a:lnTo>
                <a:lnTo>
                  <a:pt x="1155" y="13270"/>
                </a:lnTo>
                <a:lnTo>
                  <a:pt x="1135" y="13353"/>
                </a:lnTo>
                <a:lnTo>
                  <a:pt x="1120" y="13404"/>
                </a:lnTo>
                <a:lnTo>
                  <a:pt x="1115" y="13423"/>
                </a:lnTo>
                <a:close/>
                <a:moveTo>
                  <a:pt x="2348" y="14543"/>
                </a:moveTo>
                <a:lnTo>
                  <a:pt x="2346" y="14527"/>
                </a:lnTo>
                <a:lnTo>
                  <a:pt x="2339" y="14485"/>
                </a:lnTo>
                <a:lnTo>
                  <a:pt x="2333" y="14455"/>
                </a:lnTo>
                <a:lnTo>
                  <a:pt x="2324" y="14418"/>
                </a:lnTo>
                <a:lnTo>
                  <a:pt x="2315" y="14378"/>
                </a:lnTo>
                <a:lnTo>
                  <a:pt x="2304" y="14334"/>
                </a:lnTo>
                <a:lnTo>
                  <a:pt x="2290" y="14285"/>
                </a:lnTo>
                <a:lnTo>
                  <a:pt x="2275" y="14234"/>
                </a:lnTo>
                <a:lnTo>
                  <a:pt x="2257" y="14180"/>
                </a:lnTo>
                <a:lnTo>
                  <a:pt x="2237" y="14124"/>
                </a:lnTo>
                <a:lnTo>
                  <a:pt x="2214" y="14067"/>
                </a:lnTo>
                <a:lnTo>
                  <a:pt x="2188" y="14008"/>
                </a:lnTo>
                <a:lnTo>
                  <a:pt x="2159" y="13950"/>
                </a:lnTo>
                <a:lnTo>
                  <a:pt x="2128" y="13891"/>
                </a:lnTo>
                <a:lnTo>
                  <a:pt x="2094" y="13833"/>
                </a:lnTo>
                <a:lnTo>
                  <a:pt x="2055" y="13776"/>
                </a:lnTo>
                <a:lnTo>
                  <a:pt x="2015" y="13722"/>
                </a:lnTo>
                <a:lnTo>
                  <a:pt x="1970" y="13670"/>
                </a:lnTo>
                <a:lnTo>
                  <a:pt x="1921" y="13620"/>
                </a:lnTo>
                <a:lnTo>
                  <a:pt x="1870" y="13574"/>
                </a:lnTo>
                <a:lnTo>
                  <a:pt x="1815" y="13531"/>
                </a:lnTo>
                <a:lnTo>
                  <a:pt x="1754" y="13494"/>
                </a:lnTo>
                <a:lnTo>
                  <a:pt x="1691" y="13462"/>
                </a:lnTo>
                <a:lnTo>
                  <a:pt x="1622" y="13435"/>
                </a:lnTo>
                <a:lnTo>
                  <a:pt x="1550" y="13414"/>
                </a:lnTo>
                <a:lnTo>
                  <a:pt x="1472" y="13400"/>
                </a:lnTo>
                <a:lnTo>
                  <a:pt x="1390" y="13393"/>
                </a:lnTo>
                <a:lnTo>
                  <a:pt x="1305" y="13394"/>
                </a:lnTo>
                <a:lnTo>
                  <a:pt x="1213" y="13403"/>
                </a:lnTo>
                <a:lnTo>
                  <a:pt x="1116" y="13423"/>
                </a:lnTo>
                <a:lnTo>
                  <a:pt x="1314" y="13352"/>
                </a:lnTo>
                <a:lnTo>
                  <a:pt x="1493" y="13298"/>
                </a:lnTo>
                <a:lnTo>
                  <a:pt x="1656" y="13257"/>
                </a:lnTo>
                <a:lnTo>
                  <a:pt x="1803" y="13231"/>
                </a:lnTo>
                <a:lnTo>
                  <a:pt x="1933" y="13218"/>
                </a:lnTo>
                <a:lnTo>
                  <a:pt x="2048" y="13216"/>
                </a:lnTo>
                <a:lnTo>
                  <a:pt x="2150" y="13226"/>
                </a:lnTo>
                <a:lnTo>
                  <a:pt x="2239" y="13246"/>
                </a:lnTo>
                <a:lnTo>
                  <a:pt x="2314" y="13275"/>
                </a:lnTo>
                <a:lnTo>
                  <a:pt x="2379" y="13314"/>
                </a:lnTo>
                <a:lnTo>
                  <a:pt x="2432" y="13359"/>
                </a:lnTo>
                <a:lnTo>
                  <a:pt x="2475" y="13410"/>
                </a:lnTo>
                <a:lnTo>
                  <a:pt x="2508" y="13469"/>
                </a:lnTo>
                <a:lnTo>
                  <a:pt x="2533" y="13532"/>
                </a:lnTo>
                <a:lnTo>
                  <a:pt x="2549" y="13600"/>
                </a:lnTo>
                <a:lnTo>
                  <a:pt x="2559" y="13671"/>
                </a:lnTo>
                <a:lnTo>
                  <a:pt x="2561" y="13743"/>
                </a:lnTo>
                <a:lnTo>
                  <a:pt x="2559" y="13819"/>
                </a:lnTo>
                <a:lnTo>
                  <a:pt x="2551" y="13893"/>
                </a:lnTo>
                <a:lnTo>
                  <a:pt x="2539" y="13969"/>
                </a:lnTo>
                <a:lnTo>
                  <a:pt x="2524" y="14043"/>
                </a:lnTo>
                <a:lnTo>
                  <a:pt x="2506" y="14115"/>
                </a:lnTo>
                <a:lnTo>
                  <a:pt x="2487" y="14185"/>
                </a:lnTo>
                <a:lnTo>
                  <a:pt x="2466" y="14251"/>
                </a:lnTo>
                <a:lnTo>
                  <a:pt x="2444" y="14313"/>
                </a:lnTo>
                <a:lnTo>
                  <a:pt x="2423" y="14368"/>
                </a:lnTo>
                <a:lnTo>
                  <a:pt x="2403" y="14418"/>
                </a:lnTo>
                <a:lnTo>
                  <a:pt x="2385" y="14461"/>
                </a:lnTo>
                <a:lnTo>
                  <a:pt x="2359" y="14521"/>
                </a:lnTo>
                <a:lnTo>
                  <a:pt x="2348" y="14543"/>
                </a:lnTo>
                <a:close/>
                <a:moveTo>
                  <a:pt x="3614" y="11488"/>
                </a:moveTo>
                <a:lnTo>
                  <a:pt x="3613" y="11461"/>
                </a:lnTo>
                <a:lnTo>
                  <a:pt x="3610" y="11432"/>
                </a:lnTo>
                <a:lnTo>
                  <a:pt x="3604" y="11399"/>
                </a:lnTo>
                <a:lnTo>
                  <a:pt x="3597" y="11365"/>
                </a:lnTo>
                <a:lnTo>
                  <a:pt x="3588" y="11330"/>
                </a:lnTo>
                <a:lnTo>
                  <a:pt x="3577" y="11293"/>
                </a:lnTo>
                <a:lnTo>
                  <a:pt x="3564" y="11253"/>
                </a:lnTo>
                <a:lnTo>
                  <a:pt x="3549" y="11213"/>
                </a:lnTo>
                <a:lnTo>
                  <a:pt x="3533" y="11171"/>
                </a:lnTo>
                <a:lnTo>
                  <a:pt x="3514" y="11128"/>
                </a:lnTo>
                <a:lnTo>
                  <a:pt x="3495" y="11084"/>
                </a:lnTo>
                <a:lnTo>
                  <a:pt x="3474" y="11040"/>
                </a:lnTo>
                <a:lnTo>
                  <a:pt x="3451" y="10994"/>
                </a:lnTo>
                <a:lnTo>
                  <a:pt x="3428" y="10948"/>
                </a:lnTo>
                <a:lnTo>
                  <a:pt x="3402" y="10903"/>
                </a:lnTo>
                <a:lnTo>
                  <a:pt x="3375" y="10856"/>
                </a:lnTo>
                <a:lnTo>
                  <a:pt x="3347" y="10809"/>
                </a:lnTo>
                <a:lnTo>
                  <a:pt x="3318" y="10763"/>
                </a:lnTo>
                <a:lnTo>
                  <a:pt x="3289" y="10717"/>
                </a:lnTo>
                <a:lnTo>
                  <a:pt x="3258" y="10672"/>
                </a:lnTo>
                <a:lnTo>
                  <a:pt x="3225" y="10626"/>
                </a:lnTo>
                <a:lnTo>
                  <a:pt x="3192" y="10582"/>
                </a:lnTo>
                <a:lnTo>
                  <a:pt x="3158" y="10539"/>
                </a:lnTo>
                <a:lnTo>
                  <a:pt x="3124" y="10496"/>
                </a:lnTo>
                <a:lnTo>
                  <a:pt x="3088" y="10455"/>
                </a:lnTo>
                <a:lnTo>
                  <a:pt x="3052" y="10415"/>
                </a:lnTo>
                <a:lnTo>
                  <a:pt x="3016" y="10376"/>
                </a:lnTo>
                <a:lnTo>
                  <a:pt x="2978" y="10340"/>
                </a:lnTo>
                <a:lnTo>
                  <a:pt x="2940" y="10305"/>
                </a:lnTo>
                <a:lnTo>
                  <a:pt x="2902" y="10273"/>
                </a:lnTo>
                <a:lnTo>
                  <a:pt x="2864" y="10241"/>
                </a:lnTo>
                <a:lnTo>
                  <a:pt x="2825" y="10213"/>
                </a:lnTo>
                <a:lnTo>
                  <a:pt x="2784" y="10188"/>
                </a:lnTo>
                <a:lnTo>
                  <a:pt x="2740" y="10167"/>
                </a:lnTo>
                <a:lnTo>
                  <a:pt x="2693" y="10150"/>
                </a:lnTo>
                <a:lnTo>
                  <a:pt x="2643" y="10135"/>
                </a:lnTo>
                <a:lnTo>
                  <a:pt x="2590" y="10125"/>
                </a:lnTo>
                <a:lnTo>
                  <a:pt x="2536" y="10118"/>
                </a:lnTo>
                <a:lnTo>
                  <a:pt x="2481" y="10113"/>
                </a:lnTo>
                <a:lnTo>
                  <a:pt x="2422" y="10112"/>
                </a:lnTo>
                <a:lnTo>
                  <a:pt x="2364" y="10113"/>
                </a:lnTo>
                <a:lnTo>
                  <a:pt x="2303" y="10116"/>
                </a:lnTo>
                <a:lnTo>
                  <a:pt x="2243" y="10121"/>
                </a:lnTo>
                <a:lnTo>
                  <a:pt x="2182" y="10129"/>
                </a:lnTo>
                <a:lnTo>
                  <a:pt x="2121" y="10138"/>
                </a:lnTo>
                <a:lnTo>
                  <a:pt x="2061" y="10149"/>
                </a:lnTo>
                <a:lnTo>
                  <a:pt x="2001" y="10161"/>
                </a:lnTo>
                <a:lnTo>
                  <a:pt x="1942" y="10173"/>
                </a:lnTo>
                <a:lnTo>
                  <a:pt x="1884" y="10187"/>
                </a:lnTo>
                <a:lnTo>
                  <a:pt x="1828" y="10201"/>
                </a:lnTo>
                <a:lnTo>
                  <a:pt x="1773" y="10216"/>
                </a:lnTo>
                <a:lnTo>
                  <a:pt x="1721" y="10231"/>
                </a:lnTo>
                <a:lnTo>
                  <a:pt x="1672" y="10246"/>
                </a:lnTo>
                <a:lnTo>
                  <a:pt x="1624" y="10260"/>
                </a:lnTo>
                <a:lnTo>
                  <a:pt x="1580" y="10276"/>
                </a:lnTo>
                <a:lnTo>
                  <a:pt x="1540" y="10289"/>
                </a:lnTo>
                <a:lnTo>
                  <a:pt x="1469" y="10314"/>
                </a:lnTo>
                <a:lnTo>
                  <a:pt x="1416" y="10333"/>
                </a:lnTo>
                <a:lnTo>
                  <a:pt x="1382" y="10346"/>
                </a:lnTo>
                <a:lnTo>
                  <a:pt x="1370" y="10351"/>
                </a:lnTo>
                <a:lnTo>
                  <a:pt x="1386" y="10338"/>
                </a:lnTo>
                <a:lnTo>
                  <a:pt x="1433" y="10301"/>
                </a:lnTo>
                <a:lnTo>
                  <a:pt x="1506" y="10245"/>
                </a:lnTo>
                <a:lnTo>
                  <a:pt x="1603" y="10174"/>
                </a:lnTo>
                <a:lnTo>
                  <a:pt x="1658" y="10134"/>
                </a:lnTo>
                <a:lnTo>
                  <a:pt x="1719" y="10093"/>
                </a:lnTo>
                <a:lnTo>
                  <a:pt x="1783" y="10049"/>
                </a:lnTo>
                <a:lnTo>
                  <a:pt x="1851" y="10004"/>
                </a:lnTo>
                <a:lnTo>
                  <a:pt x="1922" y="9960"/>
                </a:lnTo>
                <a:lnTo>
                  <a:pt x="1996" y="9916"/>
                </a:lnTo>
                <a:lnTo>
                  <a:pt x="2072" y="9871"/>
                </a:lnTo>
                <a:lnTo>
                  <a:pt x="2149" y="9828"/>
                </a:lnTo>
                <a:lnTo>
                  <a:pt x="2229" y="9787"/>
                </a:lnTo>
                <a:lnTo>
                  <a:pt x="2308" y="9748"/>
                </a:lnTo>
                <a:lnTo>
                  <a:pt x="2389" y="9712"/>
                </a:lnTo>
                <a:lnTo>
                  <a:pt x="2470" y="9679"/>
                </a:lnTo>
                <a:lnTo>
                  <a:pt x="2550" y="9650"/>
                </a:lnTo>
                <a:lnTo>
                  <a:pt x="2630" y="9625"/>
                </a:lnTo>
                <a:lnTo>
                  <a:pt x="2708" y="9605"/>
                </a:lnTo>
                <a:lnTo>
                  <a:pt x="2785" y="9591"/>
                </a:lnTo>
                <a:lnTo>
                  <a:pt x="2859" y="9583"/>
                </a:lnTo>
                <a:lnTo>
                  <a:pt x="2931" y="9582"/>
                </a:lnTo>
                <a:lnTo>
                  <a:pt x="3000" y="9587"/>
                </a:lnTo>
                <a:lnTo>
                  <a:pt x="3064" y="9600"/>
                </a:lnTo>
                <a:lnTo>
                  <a:pt x="3126" y="9622"/>
                </a:lnTo>
                <a:lnTo>
                  <a:pt x="3183" y="9653"/>
                </a:lnTo>
                <a:lnTo>
                  <a:pt x="3234" y="9692"/>
                </a:lnTo>
                <a:lnTo>
                  <a:pt x="3282" y="9741"/>
                </a:lnTo>
                <a:lnTo>
                  <a:pt x="3324" y="9798"/>
                </a:lnTo>
                <a:lnTo>
                  <a:pt x="3363" y="9857"/>
                </a:lnTo>
                <a:lnTo>
                  <a:pt x="3399" y="9919"/>
                </a:lnTo>
                <a:lnTo>
                  <a:pt x="3432" y="9983"/>
                </a:lnTo>
                <a:lnTo>
                  <a:pt x="3461" y="10051"/>
                </a:lnTo>
                <a:lnTo>
                  <a:pt x="3487" y="10119"/>
                </a:lnTo>
                <a:lnTo>
                  <a:pt x="3511" y="10189"/>
                </a:lnTo>
                <a:lnTo>
                  <a:pt x="3533" y="10260"/>
                </a:lnTo>
                <a:lnTo>
                  <a:pt x="3551" y="10332"/>
                </a:lnTo>
                <a:lnTo>
                  <a:pt x="3568" y="10405"/>
                </a:lnTo>
                <a:lnTo>
                  <a:pt x="3582" y="10477"/>
                </a:lnTo>
                <a:lnTo>
                  <a:pt x="3594" y="10550"/>
                </a:lnTo>
                <a:lnTo>
                  <a:pt x="3604" y="10622"/>
                </a:lnTo>
                <a:lnTo>
                  <a:pt x="3612" y="10694"/>
                </a:lnTo>
                <a:lnTo>
                  <a:pt x="3619" y="10764"/>
                </a:lnTo>
                <a:lnTo>
                  <a:pt x="3624" y="10833"/>
                </a:lnTo>
                <a:lnTo>
                  <a:pt x="3628" y="10901"/>
                </a:lnTo>
                <a:lnTo>
                  <a:pt x="3631" y="10966"/>
                </a:lnTo>
                <a:lnTo>
                  <a:pt x="3632" y="11029"/>
                </a:lnTo>
                <a:lnTo>
                  <a:pt x="3633" y="11089"/>
                </a:lnTo>
                <a:lnTo>
                  <a:pt x="3633" y="11146"/>
                </a:lnTo>
                <a:lnTo>
                  <a:pt x="3632" y="11200"/>
                </a:lnTo>
                <a:lnTo>
                  <a:pt x="3630" y="11250"/>
                </a:lnTo>
                <a:lnTo>
                  <a:pt x="3628" y="11297"/>
                </a:lnTo>
                <a:lnTo>
                  <a:pt x="3623" y="11377"/>
                </a:lnTo>
                <a:lnTo>
                  <a:pt x="3619" y="11437"/>
                </a:lnTo>
                <a:lnTo>
                  <a:pt x="3615" y="11475"/>
                </a:lnTo>
                <a:lnTo>
                  <a:pt x="3614" y="114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55509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6" presetClass="entr" presetSubtype="3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out)">
                                      <p:cBhvr>
                                        <p:cTn id="4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17" grpId="0"/>
      <p:bldP spid="18" grpId="0"/>
      <p:bldP spid="19"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B3A8-44B8-9DDF-4463-17044E17E658}"/>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4C371EAB-3659-5B39-7A1B-F20F60032FF6}"/>
              </a:ext>
            </a:extLst>
          </p:cNvPr>
          <p:cNvPicPr>
            <a:picLocks noChangeAspect="1"/>
          </p:cNvPicPr>
          <p:nvPr/>
        </p:nvPicPr>
        <p:blipFill>
          <a:blip r:embed="rId2"/>
          <a:srcRect t="5259" b="22751"/>
          <a:stretch>
            <a:fillRect/>
          </a:stretch>
        </p:blipFill>
        <p:spPr>
          <a:xfrm>
            <a:off x="9987895" y="4446524"/>
            <a:ext cx="2019475" cy="2315150"/>
          </a:xfrm>
          <a:prstGeom prst="ellipse">
            <a:avLst/>
          </a:prstGeom>
          <a:ln>
            <a:noFill/>
          </a:ln>
          <a:effectLst>
            <a:softEdge rad="112500"/>
          </a:effectLst>
        </p:spPr>
      </p:pic>
      <p:sp>
        <p:nvSpPr>
          <p:cNvPr id="4" name="TextBox 12">
            <a:extLst>
              <a:ext uri="{FF2B5EF4-FFF2-40B4-BE49-F238E27FC236}">
                <a16:creationId xmlns:a16="http://schemas.microsoft.com/office/drawing/2014/main" id="{B141A032-E083-313C-DE64-7F97642D97DB}"/>
              </a:ext>
            </a:extLst>
          </p:cNvPr>
          <p:cNvSpPr txBox="1"/>
          <p:nvPr/>
        </p:nvSpPr>
        <p:spPr>
          <a:xfrm>
            <a:off x="745143" y="1987802"/>
            <a:ext cx="6633547" cy="861774"/>
          </a:xfrm>
          <a:prstGeom prst="rect">
            <a:avLst/>
          </a:prstGeom>
          <a:noFill/>
        </p:spPr>
        <p:txBody>
          <a:bodyPr wrap="none" rtlCol="0">
            <a:spAutoFit/>
          </a:bodyPr>
          <a:lstStyle/>
          <a:p>
            <a:pPr>
              <a:defRPr/>
            </a:pPr>
            <a:r>
              <a:rPr lang="es-CO" sz="5000" noProof="0">
                <a:solidFill>
                  <a:prstClr val="white"/>
                </a:solidFill>
                <a:latin typeface="Montserrat SemiBold" pitchFamily="2" charset="0"/>
              </a:rPr>
              <a:t>2. </a:t>
            </a:r>
            <a:r>
              <a:rPr lang="es-MX" sz="5000" b="1">
                <a:solidFill>
                  <a:schemeClr val="bg1"/>
                </a:solidFill>
              </a:rPr>
              <a:t>¿Por qué Fogafín</a:t>
            </a:r>
            <a:endParaRPr lang="es-CO" sz="5000" b="1">
              <a:solidFill>
                <a:schemeClr val="bg1"/>
              </a:solidFill>
            </a:endParaRPr>
          </a:p>
        </p:txBody>
      </p:sp>
      <p:sp>
        <p:nvSpPr>
          <p:cNvPr id="5" name="TextBox 13">
            <a:extLst>
              <a:ext uri="{FF2B5EF4-FFF2-40B4-BE49-F238E27FC236}">
                <a16:creationId xmlns:a16="http://schemas.microsoft.com/office/drawing/2014/main" id="{1E601D76-80E6-964B-21DE-A13A9E8AB42E}"/>
              </a:ext>
            </a:extLst>
          </p:cNvPr>
          <p:cNvSpPr txBox="1"/>
          <p:nvPr/>
        </p:nvSpPr>
        <p:spPr>
          <a:xfrm>
            <a:off x="1615574" y="2644170"/>
            <a:ext cx="7377341" cy="784830"/>
          </a:xfrm>
          <a:prstGeom prst="rect">
            <a:avLst/>
          </a:prstGeom>
          <a:noFill/>
        </p:spPr>
        <p:txBody>
          <a:bodyPr wrap="none" rtlCol="0">
            <a:spAutoFit/>
          </a:bodyPr>
          <a:lstStyle/>
          <a:p>
            <a:pPr lvl="0">
              <a:defRPr/>
            </a:pPr>
            <a:r>
              <a:rPr lang="es-MX" sz="4500">
                <a:solidFill>
                  <a:srgbClr val="0BD0D9"/>
                </a:solidFill>
                <a:latin typeface="Montserrat SemiBold" pitchFamily="2" charset="0"/>
              </a:rPr>
              <a:t>propicia estos espacios</a:t>
            </a:r>
            <a:r>
              <a:rPr lang="id-ID" sz="4500">
                <a:solidFill>
                  <a:srgbClr val="0BD0D9"/>
                </a:solidFill>
                <a:latin typeface="Montserrat SemiBold" pitchFamily="2" charset="0"/>
              </a:rPr>
              <a:t>?</a:t>
            </a:r>
          </a:p>
        </p:txBody>
      </p:sp>
      <p:sp>
        <p:nvSpPr>
          <p:cNvPr id="19" name="Oval 34">
            <a:extLst>
              <a:ext uri="{FF2B5EF4-FFF2-40B4-BE49-F238E27FC236}">
                <a16:creationId xmlns:a16="http://schemas.microsoft.com/office/drawing/2014/main" id="{B9C0FAA6-3AF3-CD4D-D6DD-A0C08FF35844}"/>
              </a:ext>
            </a:extLst>
          </p:cNvPr>
          <p:cNvSpPr/>
          <p:nvPr/>
        </p:nvSpPr>
        <p:spPr>
          <a:xfrm>
            <a:off x="9765224" y="4417854"/>
            <a:ext cx="2304000" cy="2304000"/>
          </a:xfrm>
          <a:prstGeom prst="ellipse">
            <a:avLst/>
          </a:prstGeom>
          <a:noFill/>
          <a:ln w="38100" cap="flat" cmpd="sng" algn="ctr">
            <a:solidFill>
              <a:sysClr val="window" lastClr="FFFFFF">
                <a:lumMod val="8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1">
            <a:extLst>
              <a:ext uri="{FF2B5EF4-FFF2-40B4-BE49-F238E27FC236}">
                <a16:creationId xmlns:a16="http://schemas.microsoft.com/office/drawing/2014/main" id="{0BAB8D09-8406-DD74-C01D-D29EAC50495B}"/>
              </a:ext>
            </a:extLst>
          </p:cNvPr>
          <p:cNvGrpSpPr/>
          <p:nvPr/>
        </p:nvGrpSpPr>
        <p:grpSpPr>
          <a:xfrm>
            <a:off x="8822324" y="5024183"/>
            <a:ext cx="1512000" cy="1512000"/>
            <a:chOff x="7645400" y="4292472"/>
            <a:chExt cx="1512000" cy="1512000"/>
          </a:xfrm>
        </p:grpSpPr>
        <p:sp>
          <p:nvSpPr>
            <p:cNvPr id="21" name="Oval 15">
              <a:extLst>
                <a:ext uri="{FF2B5EF4-FFF2-40B4-BE49-F238E27FC236}">
                  <a16:creationId xmlns:a16="http://schemas.microsoft.com/office/drawing/2014/main" id="{57515CDF-3486-95E1-CB99-71AC6BE63D32}"/>
                </a:ext>
              </a:extLst>
            </p:cNvPr>
            <p:cNvSpPr/>
            <p:nvPr/>
          </p:nvSpPr>
          <p:spPr>
            <a:xfrm>
              <a:off x="7645400" y="4292472"/>
              <a:ext cx="1512000" cy="1512000"/>
            </a:xfrm>
            <a:prstGeom prst="ellipse">
              <a:avLst/>
            </a:prstGeom>
            <a:solidFill>
              <a:srgbClr val="0BD0D9"/>
            </a:solidFill>
            <a:ln w="762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40">
              <a:extLst>
                <a:ext uri="{FF2B5EF4-FFF2-40B4-BE49-F238E27FC236}">
                  <a16:creationId xmlns:a16="http://schemas.microsoft.com/office/drawing/2014/main" id="{8ED05D3F-9C6A-063D-75B2-70C57421E3D7}"/>
                </a:ext>
              </a:extLst>
            </p:cNvPr>
            <p:cNvGrpSpPr/>
            <p:nvPr/>
          </p:nvGrpSpPr>
          <p:grpSpPr>
            <a:xfrm>
              <a:off x="7859589" y="4496866"/>
              <a:ext cx="1065843" cy="1141456"/>
              <a:chOff x="7859589" y="4496866"/>
              <a:chExt cx="1065843" cy="1141456"/>
            </a:xfrm>
          </p:grpSpPr>
          <p:sp>
            <p:nvSpPr>
              <p:cNvPr id="23" name="Rectangle 8">
                <a:extLst>
                  <a:ext uri="{FF2B5EF4-FFF2-40B4-BE49-F238E27FC236}">
                    <a16:creationId xmlns:a16="http://schemas.microsoft.com/office/drawing/2014/main" id="{B0CAC428-7769-C761-5145-F0BC2FE31C10}"/>
                  </a:ext>
                </a:extLst>
              </p:cNvPr>
              <p:cNvSpPr>
                <a:spLocks noChangeArrowheads="1"/>
              </p:cNvSpPr>
              <p:nvPr/>
            </p:nvSpPr>
            <p:spPr bwMode="auto">
              <a:xfrm rot="2412222">
                <a:off x="8104312" y="5281971"/>
                <a:ext cx="230787" cy="59623"/>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4" name="Rectangle 9">
                <a:extLst>
                  <a:ext uri="{FF2B5EF4-FFF2-40B4-BE49-F238E27FC236}">
                    <a16:creationId xmlns:a16="http://schemas.microsoft.com/office/drawing/2014/main" id="{BF5BD8F6-A160-9790-58CB-904061B2F525}"/>
                  </a:ext>
                </a:extLst>
              </p:cNvPr>
              <p:cNvSpPr>
                <a:spLocks noChangeArrowheads="1"/>
              </p:cNvSpPr>
              <p:nvPr/>
            </p:nvSpPr>
            <p:spPr bwMode="auto">
              <a:xfrm rot="2412222">
                <a:off x="8117943" y="5244728"/>
                <a:ext cx="115394" cy="59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5" name="Freeform 10">
                <a:extLst>
                  <a:ext uri="{FF2B5EF4-FFF2-40B4-BE49-F238E27FC236}">
                    <a16:creationId xmlns:a16="http://schemas.microsoft.com/office/drawing/2014/main" id="{ADD8CB0A-43EE-976C-C307-AB2A7D5B5655}"/>
                  </a:ext>
                </a:extLst>
              </p:cNvPr>
              <p:cNvSpPr>
                <a:spLocks/>
              </p:cNvSpPr>
              <p:nvPr/>
            </p:nvSpPr>
            <p:spPr bwMode="auto">
              <a:xfrm rot="2412222">
                <a:off x="7859589" y="5047068"/>
                <a:ext cx="804637" cy="429566"/>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6" name="Freeform 11">
                <a:extLst>
                  <a:ext uri="{FF2B5EF4-FFF2-40B4-BE49-F238E27FC236}">
                    <a16:creationId xmlns:a16="http://schemas.microsoft.com/office/drawing/2014/main" id="{B7F7213B-B43F-203B-4A82-FA7A3AB07311}"/>
                  </a:ext>
                </a:extLst>
              </p:cNvPr>
              <p:cNvSpPr>
                <a:spLocks/>
              </p:cNvSpPr>
              <p:nvPr/>
            </p:nvSpPr>
            <p:spPr bwMode="auto">
              <a:xfrm rot="2412222">
                <a:off x="8301377" y="5219216"/>
                <a:ext cx="299845" cy="419106"/>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7" name="Freeform 12">
                <a:extLst>
                  <a:ext uri="{FF2B5EF4-FFF2-40B4-BE49-F238E27FC236}">
                    <a16:creationId xmlns:a16="http://schemas.microsoft.com/office/drawing/2014/main" id="{762A063C-C82E-3001-FD3A-69142488D9C7}"/>
                  </a:ext>
                </a:extLst>
              </p:cNvPr>
              <p:cNvSpPr>
                <a:spLocks/>
              </p:cNvSpPr>
              <p:nvPr/>
            </p:nvSpPr>
            <p:spPr bwMode="auto">
              <a:xfrm rot="2412222">
                <a:off x="8266729" y="4496866"/>
                <a:ext cx="497217" cy="930262"/>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0F6F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8" name="Freeform 13">
                <a:extLst>
                  <a:ext uri="{FF2B5EF4-FFF2-40B4-BE49-F238E27FC236}">
                    <a16:creationId xmlns:a16="http://schemas.microsoft.com/office/drawing/2014/main" id="{BD438959-9448-2936-1197-66B2650BBBA5}"/>
                  </a:ext>
                </a:extLst>
              </p:cNvPr>
              <p:cNvSpPr>
                <a:spLocks/>
              </p:cNvSpPr>
              <p:nvPr/>
            </p:nvSpPr>
            <p:spPr bwMode="auto">
              <a:xfrm rot="2412222">
                <a:off x="8484792" y="4576673"/>
                <a:ext cx="249945" cy="930262"/>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0F6FC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9" name="Freeform 14">
                <a:extLst>
                  <a:ext uri="{FF2B5EF4-FFF2-40B4-BE49-F238E27FC236}">
                    <a16:creationId xmlns:a16="http://schemas.microsoft.com/office/drawing/2014/main" id="{F6DEDB38-E190-83DF-5DD3-F7919EC8A8E5}"/>
                  </a:ext>
                </a:extLst>
              </p:cNvPr>
              <p:cNvSpPr>
                <a:spLocks/>
              </p:cNvSpPr>
              <p:nvPr/>
            </p:nvSpPr>
            <p:spPr bwMode="auto">
              <a:xfrm rot="2412222">
                <a:off x="8558311" y="4579774"/>
                <a:ext cx="367121" cy="228382"/>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0" name="Freeform 15">
                <a:extLst>
                  <a:ext uri="{FF2B5EF4-FFF2-40B4-BE49-F238E27FC236}">
                    <a16:creationId xmlns:a16="http://schemas.microsoft.com/office/drawing/2014/main" id="{BB97D07D-68AD-BB26-5479-A2E86EE4EF2B}"/>
                  </a:ext>
                </a:extLst>
              </p:cNvPr>
              <p:cNvSpPr>
                <a:spLocks/>
              </p:cNvSpPr>
              <p:nvPr/>
            </p:nvSpPr>
            <p:spPr bwMode="auto">
              <a:xfrm rot="2412222">
                <a:off x="8719011" y="4638587"/>
                <a:ext cx="184897" cy="228382"/>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1" name="Freeform 16">
                <a:extLst>
                  <a:ext uri="{FF2B5EF4-FFF2-40B4-BE49-F238E27FC236}">
                    <a16:creationId xmlns:a16="http://schemas.microsoft.com/office/drawing/2014/main" id="{68D8537A-9753-4F21-2BED-5AD90F33459C}"/>
                  </a:ext>
                </a:extLst>
              </p:cNvPr>
              <p:cNvSpPr>
                <a:spLocks/>
              </p:cNvSpPr>
              <p:nvPr/>
            </p:nvSpPr>
            <p:spPr bwMode="auto">
              <a:xfrm rot="2412222">
                <a:off x="8214295" y="5030033"/>
                <a:ext cx="106929" cy="449789"/>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2" name="Freeform 17">
                <a:extLst>
                  <a:ext uri="{FF2B5EF4-FFF2-40B4-BE49-F238E27FC236}">
                    <a16:creationId xmlns:a16="http://schemas.microsoft.com/office/drawing/2014/main" id="{7CA5017D-0714-DEDC-0262-B02635617387}"/>
                  </a:ext>
                </a:extLst>
              </p:cNvPr>
              <p:cNvSpPr>
                <a:spLocks/>
              </p:cNvSpPr>
              <p:nvPr/>
            </p:nvSpPr>
            <p:spPr bwMode="auto">
              <a:xfrm rot="2412222">
                <a:off x="8260265" y="5046858"/>
                <a:ext cx="54801" cy="449789"/>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3" name="Freeform 18">
                <a:extLst>
                  <a:ext uri="{FF2B5EF4-FFF2-40B4-BE49-F238E27FC236}">
                    <a16:creationId xmlns:a16="http://schemas.microsoft.com/office/drawing/2014/main" id="{4F74F240-136A-9832-71CE-C27158D3C600}"/>
                  </a:ext>
                </a:extLst>
              </p:cNvPr>
              <p:cNvSpPr>
                <a:spLocks/>
              </p:cNvSpPr>
              <p:nvPr/>
            </p:nvSpPr>
            <p:spPr bwMode="auto">
              <a:xfrm rot="2412222">
                <a:off x="8397437" y="4826579"/>
                <a:ext cx="279351" cy="218619"/>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15A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4" name="Freeform 19">
                <a:extLst>
                  <a:ext uri="{FF2B5EF4-FFF2-40B4-BE49-F238E27FC236}">
                    <a16:creationId xmlns:a16="http://schemas.microsoft.com/office/drawing/2014/main" id="{283CB7CE-0BE2-E785-4440-C925F963B437}"/>
                  </a:ext>
                </a:extLst>
              </p:cNvPr>
              <p:cNvSpPr>
                <a:spLocks/>
              </p:cNvSpPr>
              <p:nvPr/>
            </p:nvSpPr>
            <p:spPr bwMode="auto">
              <a:xfrm rot="2412222">
                <a:off x="8440268" y="4859888"/>
                <a:ext cx="194254" cy="152022"/>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5" name="Freeform 20">
                <a:extLst>
                  <a:ext uri="{FF2B5EF4-FFF2-40B4-BE49-F238E27FC236}">
                    <a16:creationId xmlns:a16="http://schemas.microsoft.com/office/drawing/2014/main" id="{FD2096E4-7338-7D2D-ABA1-623B938350D4}"/>
                  </a:ext>
                </a:extLst>
              </p:cNvPr>
              <p:cNvSpPr>
                <a:spLocks/>
              </p:cNvSpPr>
              <p:nvPr/>
            </p:nvSpPr>
            <p:spPr bwMode="auto">
              <a:xfrm rot="2412222">
                <a:off x="8519631" y="4871300"/>
                <a:ext cx="140789" cy="218619"/>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169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6" name="Freeform 21">
                <a:extLst>
                  <a:ext uri="{FF2B5EF4-FFF2-40B4-BE49-F238E27FC236}">
                    <a16:creationId xmlns:a16="http://schemas.microsoft.com/office/drawing/2014/main" id="{2DABFDDA-7F6C-0F78-1536-CE34B12BDDDC}"/>
                  </a:ext>
                </a:extLst>
              </p:cNvPr>
              <p:cNvSpPr>
                <a:spLocks/>
              </p:cNvSpPr>
              <p:nvPr/>
            </p:nvSpPr>
            <p:spPr bwMode="auto">
              <a:xfrm rot="2412222">
                <a:off x="8524743" y="4890805"/>
                <a:ext cx="98463" cy="152022"/>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spTree>
    <p:extLst>
      <p:ext uri="{BB962C8B-B14F-4D97-AF65-F5344CB8AC3E}">
        <p14:creationId xmlns:p14="http://schemas.microsoft.com/office/powerpoint/2010/main" val="312164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out)">
                                      <p:cBhvr>
                                        <p:cTn id="15" dur="750"/>
                                        <p:tgtEl>
                                          <p:spTgt spid="20"/>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B1265-3E9D-48A4-C512-2E5025D1E145}"/>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A6C02A7F-6224-0192-7387-020D6E70B7CF}"/>
              </a:ext>
            </a:extLst>
          </p:cNvPr>
          <p:cNvPicPr>
            <a:picLocks noChangeAspect="1"/>
          </p:cNvPicPr>
          <p:nvPr/>
        </p:nvPicPr>
        <p:blipFill>
          <a:blip r:embed="rId2"/>
          <a:srcRect t="5259" b="22751"/>
          <a:stretch>
            <a:fillRect/>
          </a:stretch>
        </p:blipFill>
        <p:spPr>
          <a:xfrm>
            <a:off x="9987895" y="4446524"/>
            <a:ext cx="2019475" cy="2315150"/>
          </a:xfrm>
          <a:prstGeom prst="ellipse">
            <a:avLst/>
          </a:prstGeom>
          <a:ln>
            <a:noFill/>
          </a:ln>
          <a:effectLst>
            <a:softEdge rad="112500"/>
          </a:effectLst>
        </p:spPr>
      </p:pic>
      <p:sp>
        <p:nvSpPr>
          <p:cNvPr id="19" name="Oval 34">
            <a:extLst>
              <a:ext uri="{FF2B5EF4-FFF2-40B4-BE49-F238E27FC236}">
                <a16:creationId xmlns:a16="http://schemas.microsoft.com/office/drawing/2014/main" id="{2955F56D-2D8B-4296-8C75-37EB31044663}"/>
              </a:ext>
            </a:extLst>
          </p:cNvPr>
          <p:cNvSpPr/>
          <p:nvPr/>
        </p:nvSpPr>
        <p:spPr>
          <a:xfrm>
            <a:off x="9765224" y="4417854"/>
            <a:ext cx="2304000" cy="2304000"/>
          </a:xfrm>
          <a:prstGeom prst="ellipse">
            <a:avLst/>
          </a:prstGeom>
          <a:noFill/>
          <a:ln w="38100" cap="flat" cmpd="sng" algn="ctr">
            <a:solidFill>
              <a:sysClr val="window" lastClr="FFFFFF">
                <a:lumMod val="8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a typeface="+mn-ea"/>
              <a:cs typeface="+mn-cs"/>
            </a:endParaRPr>
          </a:p>
        </p:txBody>
      </p:sp>
      <p:grpSp>
        <p:nvGrpSpPr>
          <p:cNvPr id="20" name="Group 1">
            <a:extLst>
              <a:ext uri="{FF2B5EF4-FFF2-40B4-BE49-F238E27FC236}">
                <a16:creationId xmlns:a16="http://schemas.microsoft.com/office/drawing/2014/main" id="{BBE62EBC-8AC0-6C36-96DE-E5522AF07ECE}"/>
              </a:ext>
            </a:extLst>
          </p:cNvPr>
          <p:cNvGrpSpPr/>
          <p:nvPr/>
        </p:nvGrpSpPr>
        <p:grpSpPr>
          <a:xfrm>
            <a:off x="8822324" y="5024183"/>
            <a:ext cx="1512000" cy="1512000"/>
            <a:chOff x="7645400" y="4292472"/>
            <a:chExt cx="1512000" cy="1512000"/>
          </a:xfrm>
        </p:grpSpPr>
        <p:sp>
          <p:nvSpPr>
            <p:cNvPr id="21" name="Oval 15">
              <a:extLst>
                <a:ext uri="{FF2B5EF4-FFF2-40B4-BE49-F238E27FC236}">
                  <a16:creationId xmlns:a16="http://schemas.microsoft.com/office/drawing/2014/main" id="{B42C9ACA-B19E-9953-EA83-205ACBB78AAB}"/>
                </a:ext>
              </a:extLst>
            </p:cNvPr>
            <p:cNvSpPr/>
            <p:nvPr/>
          </p:nvSpPr>
          <p:spPr>
            <a:xfrm>
              <a:off x="7645400" y="4292472"/>
              <a:ext cx="1512000" cy="1512000"/>
            </a:xfrm>
            <a:prstGeom prst="ellipse">
              <a:avLst/>
            </a:prstGeom>
            <a:solidFill>
              <a:srgbClr val="0BD0D9"/>
            </a:solidFill>
            <a:ln w="762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a typeface="+mn-ea"/>
                <a:cs typeface="+mn-cs"/>
              </a:endParaRPr>
            </a:p>
          </p:txBody>
        </p:sp>
        <p:grpSp>
          <p:nvGrpSpPr>
            <p:cNvPr id="22" name="Group 40">
              <a:extLst>
                <a:ext uri="{FF2B5EF4-FFF2-40B4-BE49-F238E27FC236}">
                  <a16:creationId xmlns:a16="http://schemas.microsoft.com/office/drawing/2014/main" id="{7CF5740B-0034-4AC4-96D7-58C68B9A77FB}"/>
                </a:ext>
              </a:extLst>
            </p:cNvPr>
            <p:cNvGrpSpPr/>
            <p:nvPr/>
          </p:nvGrpSpPr>
          <p:grpSpPr>
            <a:xfrm>
              <a:off x="7859589" y="4496866"/>
              <a:ext cx="1065843" cy="1141456"/>
              <a:chOff x="7859589" y="4496866"/>
              <a:chExt cx="1065843" cy="1141456"/>
            </a:xfrm>
          </p:grpSpPr>
          <p:sp>
            <p:nvSpPr>
              <p:cNvPr id="23" name="Rectangle 8">
                <a:extLst>
                  <a:ext uri="{FF2B5EF4-FFF2-40B4-BE49-F238E27FC236}">
                    <a16:creationId xmlns:a16="http://schemas.microsoft.com/office/drawing/2014/main" id="{16A50917-1475-7516-D28D-4EF6D4444F30}"/>
                  </a:ext>
                </a:extLst>
              </p:cNvPr>
              <p:cNvSpPr>
                <a:spLocks noChangeArrowheads="1"/>
              </p:cNvSpPr>
              <p:nvPr/>
            </p:nvSpPr>
            <p:spPr bwMode="auto">
              <a:xfrm rot="2412222">
                <a:off x="8104312" y="5281971"/>
                <a:ext cx="230787" cy="59623"/>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4" name="Rectangle 9">
                <a:extLst>
                  <a:ext uri="{FF2B5EF4-FFF2-40B4-BE49-F238E27FC236}">
                    <a16:creationId xmlns:a16="http://schemas.microsoft.com/office/drawing/2014/main" id="{5B0A5745-9AFB-B5B0-3AA6-5ADB74F069AC}"/>
                  </a:ext>
                </a:extLst>
              </p:cNvPr>
              <p:cNvSpPr>
                <a:spLocks noChangeArrowheads="1"/>
              </p:cNvSpPr>
              <p:nvPr/>
            </p:nvSpPr>
            <p:spPr bwMode="auto">
              <a:xfrm rot="2412222">
                <a:off x="8117943" y="5244728"/>
                <a:ext cx="115394" cy="59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5" name="Freeform 10">
                <a:extLst>
                  <a:ext uri="{FF2B5EF4-FFF2-40B4-BE49-F238E27FC236}">
                    <a16:creationId xmlns:a16="http://schemas.microsoft.com/office/drawing/2014/main" id="{B46B4B1A-9155-5AFA-E9A3-6D397D14A925}"/>
                  </a:ext>
                </a:extLst>
              </p:cNvPr>
              <p:cNvSpPr>
                <a:spLocks/>
              </p:cNvSpPr>
              <p:nvPr/>
            </p:nvSpPr>
            <p:spPr bwMode="auto">
              <a:xfrm rot="2412222">
                <a:off x="7859589" y="5047068"/>
                <a:ext cx="804637" cy="429566"/>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6" name="Freeform 11">
                <a:extLst>
                  <a:ext uri="{FF2B5EF4-FFF2-40B4-BE49-F238E27FC236}">
                    <a16:creationId xmlns:a16="http://schemas.microsoft.com/office/drawing/2014/main" id="{9EA156CC-ED55-B674-85F5-E7D43BA6E834}"/>
                  </a:ext>
                </a:extLst>
              </p:cNvPr>
              <p:cNvSpPr>
                <a:spLocks/>
              </p:cNvSpPr>
              <p:nvPr/>
            </p:nvSpPr>
            <p:spPr bwMode="auto">
              <a:xfrm rot="2412222">
                <a:off x="8301377" y="5219216"/>
                <a:ext cx="299845" cy="419106"/>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7" name="Freeform 12">
                <a:extLst>
                  <a:ext uri="{FF2B5EF4-FFF2-40B4-BE49-F238E27FC236}">
                    <a16:creationId xmlns:a16="http://schemas.microsoft.com/office/drawing/2014/main" id="{1A715970-D2C0-F21E-7380-7745744445C1}"/>
                  </a:ext>
                </a:extLst>
              </p:cNvPr>
              <p:cNvSpPr>
                <a:spLocks/>
              </p:cNvSpPr>
              <p:nvPr/>
            </p:nvSpPr>
            <p:spPr bwMode="auto">
              <a:xfrm rot="2412222">
                <a:off x="8266729" y="4496866"/>
                <a:ext cx="497217" cy="930262"/>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0F6F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8" name="Freeform 13">
                <a:extLst>
                  <a:ext uri="{FF2B5EF4-FFF2-40B4-BE49-F238E27FC236}">
                    <a16:creationId xmlns:a16="http://schemas.microsoft.com/office/drawing/2014/main" id="{AE3DCC73-634F-86A4-D0E2-AC8B265E0E16}"/>
                  </a:ext>
                </a:extLst>
              </p:cNvPr>
              <p:cNvSpPr>
                <a:spLocks/>
              </p:cNvSpPr>
              <p:nvPr/>
            </p:nvSpPr>
            <p:spPr bwMode="auto">
              <a:xfrm rot="2412222">
                <a:off x="8484792" y="4576673"/>
                <a:ext cx="249945" cy="930262"/>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0F6FC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29" name="Freeform 14">
                <a:extLst>
                  <a:ext uri="{FF2B5EF4-FFF2-40B4-BE49-F238E27FC236}">
                    <a16:creationId xmlns:a16="http://schemas.microsoft.com/office/drawing/2014/main" id="{753FB93E-97D3-9297-12CA-849F1D8FBF83}"/>
                  </a:ext>
                </a:extLst>
              </p:cNvPr>
              <p:cNvSpPr>
                <a:spLocks/>
              </p:cNvSpPr>
              <p:nvPr/>
            </p:nvSpPr>
            <p:spPr bwMode="auto">
              <a:xfrm rot="2412222">
                <a:off x="8558311" y="4579774"/>
                <a:ext cx="367121" cy="228382"/>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0" name="Freeform 15">
                <a:extLst>
                  <a:ext uri="{FF2B5EF4-FFF2-40B4-BE49-F238E27FC236}">
                    <a16:creationId xmlns:a16="http://schemas.microsoft.com/office/drawing/2014/main" id="{C14A1823-2B45-B07D-4FD9-90BCBCE364E0}"/>
                  </a:ext>
                </a:extLst>
              </p:cNvPr>
              <p:cNvSpPr>
                <a:spLocks/>
              </p:cNvSpPr>
              <p:nvPr/>
            </p:nvSpPr>
            <p:spPr bwMode="auto">
              <a:xfrm rot="2412222">
                <a:off x="8719011" y="4638587"/>
                <a:ext cx="184897" cy="228382"/>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1" name="Freeform 16">
                <a:extLst>
                  <a:ext uri="{FF2B5EF4-FFF2-40B4-BE49-F238E27FC236}">
                    <a16:creationId xmlns:a16="http://schemas.microsoft.com/office/drawing/2014/main" id="{6D478AD0-3412-56C7-B732-090AAC6284B8}"/>
                  </a:ext>
                </a:extLst>
              </p:cNvPr>
              <p:cNvSpPr>
                <a:spLocks/>
              </p:cNvSpPr>
              <p:nvPr/>
            </p:nvSpPr>
            <p:spPr bwMode="auto">
              <a:xfrm rot="2412222">
                <a:off x="8214295" y="5030033"/>
                <a:ext cx="106929" cy="449789"/>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2" name="Freeform 17">
                <a:extLst>
                  <a:ext uri="{FF2B5EF4-FFF2-40B4-BE49-F238E27FC236}">
                    <a16:creationId xmlns:a16="http://schemas.microsoft.com/office/drawing/2014/main" id="{4A31E41C-249C-EFED-9C35-AD32E03ADDAB}"/>
                  </a:ext>
                </a:extLst>
              </p:cNvPr>
              <p:cNvSpPr>
                <a:spLocks/>
              </p:cNvSpPr>
              <p:nvPr/>
            </p:nvSpPr>
            <p:spPr bwMode="auto">
              <a:xfrm rot="2412222">
                <a:off x="8260265" y="5046858"/>
                <a:ext cx="54801" cy="449789"/>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3" name="Freeform 18">
                <a:extLst>
                  <a:ext uri="{FF2B5EF4-FFF2-40B4-BE49-F238E27FC236}">
                    <a16:creationId xmlns:a16="http://schemas.microsoft.com/office/drawing/2014/main" id="{5C508578-885D-E633-09DF-7906915CAED5}"/>
                  </a:ext>
                </a:extLst>
              </p:cNvPr>
              <p:cNvSpPr>
                <a:spLocks/>
              </p:cNvSpPr>
              <p:nvPr/>
            </p:nvSpPr>
            <p:spPr bwMode="auto">
              <a:xfrm rot="2412222">
                <a:off x="8397437" y="4826579"/>
                <a:ext cx="279351" cy="218619"/>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15A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4" name="Freeform 19">
                <a:extLst>
                  <a:ext uri="{FF2B5EF4-FFF2-40B4-BE49-F238E27FC236}">
                    <a16:creationId xmlns:a16="http://schemas.microsoft.com/office/drawing/2014/main" id="{20D28742-39CA-86B6-0F9F-F953550BFC40}"/>
                  </a:ext>
                </a:extLst>
              </p:cNvPr>
              <p:cNvSpPr>
                <a:spLocks/>
              </p:cNvSpPr>
              <p:nvPr/>
            </p:nvSpPr>
            <p:spPr bwMode="auto">
              <a:xfrm rot="2412222">
                <a:off x="8440268" y="4859888"/>
                <a:ext cx="194254" cy="152022"/>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5" name="Freeform 20">
                <a:extLst>
                  <a:ext uri="{FF2B5EF4-FFF2-40B4-BE49-F238E27FC236}">
                    <a16:creationId xmlns:a16="http://schemas.microsoft.com/office/drawing/2014/main" id="{190CC89D-A02C-574C-3DD1-1ECE4C7C20C7}"/>
                  </a:ext>
                </a:extLst>
              </p:cNvPr>
              <p:cNvSpPr>
                <a:spLocks/>
              </p:cNvSpPr>
              <p:nvPr/>
            </p:nvSpPr>
            <p:spPr bwMode="auto">
              <a:xfrm rot="2412222">
                <a:off x="8519631" y="4871300"/>
                <a:ext cx="140789" cy="218619"/>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169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sp>
            <p:nvSpPr>
              <p:cNvPr id="36" name="Freeform 21">
                <a:extLst>
                  <a:ext uri="{FF2B5EF4-FFF2-40B4-BE49-F238E27FC236}">
                    <a16:creationId xmlns:a16="http://schemas.microsoft.com/office/drawing/2014/main" id="{09CC1FCA-A78F-19DE-990E-63EFFCFC1C33}"/>
                  </a:ext>
                </a:extLst>
              </p:cNvPr>
              <p:cNvSpPr>
                <a:spLocks/>
              </p:cNvSpPr>
              <p:nvPr/>
            </p:nvSpPr>
            <p:spPr bwMode="auto">
              <a:xfrm rot="2412222">
                <a:off x="8524743" y="4890805"/>
                <a:ext cx="98463" cy="152022"/>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tx1">
                      <a:lumMod val="65000"/>
                      <a:lumOff val="35000"/>
                    </a:schemeClr>
                  </a:solidFill>
                  <a:effectLst/>
                  <a:uLnTx/>
                  <a:uFillTx/>
                  <a:latin typeface="Calibri"/>
                </a:endParaRPr>
              </a:p>
            </p:txBody>
          </p:sp>
        </p:grpSp>
      </p:grpSp>
      <p:sp>
        <p:nvSpPr>
          <p:cNvPr id="8" name="TextBox 5">
            <a:extLst>
              <a:ext uri="{FF2B5EF4-FFF2-40B4-BE49-F238E27FC236}">
                <a16:creationId xmlns:a16="http://schemas.microsoft.com/office/drawing/2014/main" id="{D61F8D07-AADA-42AC-62C3-A950BC3DD23F}"/>
              </a:ext>
            </a:extLst>
          </p:cNvPr>
          <p:cNvSpPr txBox="1"/>
          <p:nvPr/>
        </p:nvSpPr>
        <p:spPr>
          <a:xfrm>
            <a:off x="518992" y="693660"/>
            <a:ext cx="11364558" cy="1477328"/>
          </a:xfrm>
          <a:prstGeom prst="rect">
            <a:avLst/>
          </a:prstGeom>
          <a:noFill/>
        </p:spPr>
        <p:txBody>
          <a:bodyPr wrap="square" rtlCol="0">
            <a:spAutoFit/>
          </a:bodyPr>
          <a:lstStyle/>
          <a:p>
            <a:pPr algn="just"/>
            <a:r>
              <a:rPr lang="es-MX" sz="1500">
                <a:solidFill>
                  <a:schemeClr val="tx1">
                    <a:lumMod val="65000"/>
                    <a:lumOff val="35000"/>
                  </a:schemeClr>
                </a:solidFill>
              </a:rPr>
              <a:t>Estos espacios dirigidos a la ciudadanía en general constituyen una oportunidad para acercar a las personas al rol de Fogafín y resaltar la importancia del ahorro en todas las etapas de la vida, no solo en momentos de estabilidad económica, sino también en contextos de dificultad. Ahorrar permite construir un respaldo que facilita la respuesta ante imprevistos.</a:t>
            </a:r>
          </a:p>
          <a:p>
            <a:pPr algn="just"/>
            <a:r>
              <a:rPr lang="es-MX" sz="1500">
                <a:solidFill>
                  <a:schemeClr val="tx1">
                    <a:lumMod val="65000"/>
                    <a:lumOff val="35000"/>
                  </a:schemeClr>
                </a:solidFill>
              </a:rPr>
              <a:t>Asimismo, se da a conocer que el Seguro de Depósitos actúa como un mecanismo de protección del dinero depositado en entidades inscritas en Fogafín.</a:t>
            </a:r>
          </a:p>
        </p:txBody>
      </p:sp>
      <p:sp>
        <p:nvSpPr>
          <p:cNvPr id="14" name="TextBox 12">
            <a:extLst>
              <a:ext uri="{FF2B5EF4-FFF2-40B4-BE49-F238E27FC236}">
                <a16:creationId xmlns:a16="http://schemas.microsoft.com/office/drawing/2014/main" id="{73692CB6-E4E4-269A-7904-B3837892D7B8}"/>
              </a:ext>
            </a:extLst>
          </p:cNvPr>
          <p:cNvSpPr txBox="1"/>
          <p:nvPr/>
        </p:nvSpPr>
        <p:spPr>
          <a:xfrm>
            <a:off x="518992" y="2509542"/>
            <a:ext cx="4313177" cy="400110"/>
          </a:xfrm>
          <a:prstGeom prst="rect">
            <a:avLst/>
          </a:prstGeom>
          <a:noFill/>
        </p:spPr>
        <p:txBody>
          <a:bodyPr wrap="square" rtlCol="0">
            <a:spAutoFit/>
          </a:bodyPr>
          <a:lstStyle/>
          <a:p>
            <a:r>
              <a:rPr lang="es-MX" sz="2000" b="1">
                <a:solidFill>
                  <a:schemeClr val="tx1">
                    <a:lumMod val="65000"/>
                    <a:lumOff val="35000"/>
                  </a:schemeClr>
                </a:solidFill>
                <a:ea typeface="Verdana" panose="020B0604030504040204" pitchFamily="34" charset="0"/>
              </a:rPr>
              <a:t>Este acercamiento permite:</a:t>
            </a:r>
            <a:endParaRPr lang="es-MX" sz="2000">
              <a:solidFill>
                <a:schemeClr val="tx1">
                  <a:lumMod val="65000"/>
                  <a:lumOff val="35000"/>
                </a:schemeClr>
              </a:solidFill>
              <a:latin typeface="Montserrat"/>
              <a:ea typeface="Verdana" panose="020B0604030504040204" pitchFamily="34" charset="0"/>
            </a:endParaRPr>
          </a:p>
        </p:txBody>
      </p:sp>
      <p:sp>
        <p:nvSpPr>
          <p:cNvPr id="15" name="TextBox 13">
            <a:extLst>
              <a:ext uri="{FF2B5EF4-FFF2-40B4-BE49-F238E27FC236}">
                <a16:creationId xmlns:a16="http://schemas.microsoft.com/office/drawing/2014/main" id="{6AE6ED3E-3F08-D0BB-B3CF-6B141709B0D6}"/>
              </a:ext>
            </a:extLst>
          </p:cNvPr>
          <p:cNvSpPr txBox="1"/>
          <p:nvPr/>
        </p:nvSpPr>
        <p:spPr>
          <a:xfrm>
            <a:off x="518992" y="3081010"/>
            <a:ext cx="8511234" cy="1477328"/>
          </a:xfrm>
          <a:prstGeom prst="rect">
            <a:avLst/>
          </a:prstGeom>
          <a:noFill/>
        </p:spPr>
        <p:txBody>
          <a:bodyPr wrap="square" rtlCol="0">
            <a:spAutoFit/>
          </a:bodyPr>
          <a:lstStyle/>
          <a:p>
            <a:pPr marL="285750" indent="-285750">
              <a:buClr>
                <a:srgbClr val="77AB37"/>
              </a:buClr>
              <a:buFont typeface="Wingdings" panose="05000000000000000000" pitchFamily="2" charset="2"/>
              <a:buChar char="ü"/>
            </a:pPr>
            <a:r>
              <a:rPr lang="es-MX" sz="1500" b="1" kern="0">
                <a:solidFill>
                  <a:schemeClr val="tx1">
                    <a:lumMod val="65000"/>
                    <a:lumOff val="35000"/>
                  </a:schemeClr>
                </a:solidFill>
              </a:rPr>
              <a:t>Generar confianza en el sistema financiero, </a:t>
            </a:r>
            <a:r>
              <a:rPr lang="es-MX" sz="1500" kern="0">
                <a:solidFill>
                  <a:schemeClr val="tx1">
                    <a:lumMod val="65000"/>
                    <a:lumOff val="35000"/>
                  </a:schemeClr>
                </a:solidFill>
              </a:rPr>
              <a:t>al evidenciar que los ahorros cuentan con respaldo.</a:t>
            </a:r>
          </a:p>
          <a:p>
            <a:pPr marL="285750" indent="-285750">
              <a:buClr>
                <a:srgbClr val="77AB37"/>
              </a:buClr>
              <a:buFont typeface="Wingdings" panose="05000000000000000000" pitchFamily="2" charset="2"/>
              <a:buChar char="ü"/>
            </a:pPr>
            <a:r>
              <a:rPr lang="es-MX" sz="1500" b="1" kern="0">
                <a:solidFill>
                  <a:schemeClr val="tx1">
                    <a:lumMod val="65000"/>
                    <a:lumOff val="35000"/>
                  </a:schemeClr>
                </a:solidFill>
              </a:rPr>
              <a:t>Resolver dudas de manera directa, </a:t>
            </a:r>
            <a:r>
              <a:rPr lang="es-MX" sz="1500" kern="0">
                <a:solidFill>
                  <a:schemeClr val="tx1">
                    <a:lumMod val="65000"/>
                    <a:lumOff val="35000"/>
                  </a:schemeClr>
                </a:solidFill>
              </a:rPr>
              <a:t>mediante estrategias lúdico-pedagógicas adaptadas al público.</a:t>
            </a:r>
          </a:p>
          <a:p>
            <a:pPr marL="285750" indent="-285750">
              <a:buClr>
                <a:srgbClr val="77AB37"/>
              </a:buClr>
              <a:buFont typeface="Wingdings" panose="05000000000000000000" pitchFamily="2" charset="2"/>
              <a:buChar char="ü"/>
            </a:pPr>
            <a:r>
              <a:rPr lang="es-MX" sz="1500" b="1" kern="0">
                <a:solidFill>
                  <a:schemeClr val="tx1">
                    <a:lumMod val="65000"/>
                    <a:lumOff val="35000"/>
                  </a:schemeClr>
                </a:solidFill>
              </a:rPr>
              <a:t>Conectar la educación financiera con la vida cotidiana, </a:t>
            </a:r>
            <a:r>
              <a:rPr lang="es-MX" sz="1500" kern="0">
                <a:solidFill>
                  <a:schemeClr val="tx1">
                    <a:lumMod val="65000"/>
                    <a:lumOff val="35000"/>
                  </a:schemeClr>
                </a:solidFill>
              </a:rPr>
              <a:t>a través de ejemplos prácticos y aplicables.</a:t>
            </a:r>
          </a:p>
        </p:txBody>
      </p:sp>
    </p:spTree>
    <p:extLst>
      <p:ext uri="{BB962C8B-B14F-4D97-AF65-F5344CB8AC3E}">
        <p14:creationId xmlns:p14="http://schemas.microsoft.com/office/powerpoint/2010/main" val="38300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750"/>
                                        <p:tgtEl>
                                          <p:spTgt spid="20"/>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750"/>
                                        <p:tgtEl>
                                          <p:spTgt spid="1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362D-23D9-07A3-6674-005BC0301A82}"/>
            </a:ext>
          </a:extLst>
        </p:cNvPr>
        <p:cNvGrpSpPr/>
        <p:nvPr/>
      </p:nvGrpSpPr>
      <p:grpSpPr>
        <a:xfrm>
          <a:off x="0" y="0"/>
          <a:ext cx="0" cy="0"/>
          <a:chOff x="0" y="0"/>
          <a:chExt cx="0" cy="0"/>
        </a:xfrm>
      </p:grpSpPr>
      <p:sp>
        <p:nvSpPr>
          <p:cNvPr id="4" name="TextBox 12">
            <a:extLst>
              <a:ext uri="{FF2B5EF4-FFF2-40B4-BE49-F238E27FC236}">
                <a16:creationId xmlns:a16="http://schemas.microsoft.com/office/drawing/2014/main" id="{33A99792-986F-2163-F1F3-FE991D5E9D8B}"/>
              </a:ext>
            </a:extLst>
          </p:cNvPr>
          <p:cNvSpPr txBox="1"/>
          <p:nvPr/>
        </p:nvSpPr>
        <p:spPr>
          <a:xfrm>
            <a:off x="11899" y="-107415"/>
            <a:ext cx="8392041" cy="861774"/>
          </a:xfrm>
          <a:prstGeom prst="rect">
            <a:avLst/>
          </a:prstGeom>
          <a:noFill/>
        </p:spPr>
        <p:txBody>
          <a:bodyPr wrap="none" rtlCol="0">
            <a:spAutoFit/>
          </a:bodyPr>
          <a:lstStyle/>
          <a:p>
            <a:pPr>
              <a:defRPr/>
            </a:pPr>
            <a:r>
              <a:rPr lang="es-CO" sz="5000" noProof="0">
                <a:solidFill>
                  <a:prstClr val="white"/>
                </a:solidFill>
                <a:latin typeface="Montserrat SemiBold" pitchFamily="2" charset="0"/>
              </a:rPr>
              <a:t>3. </a:t>
            </a:r>
            <a:r>
              <a:rPr lang="es-MX" sz="5000" b="1">
                <a:solidFill>
                  <a:schemeClr val="bg1"/>
                </a:solidFill>
              </a:rPr>
              <a:t>Medios utilizados para</a:t>
            </a:r>
            <a:endParaRPr kumimoji="0" lang="es-CO" sz="5000" b="0" i="0" u="none" strike="noStrike" kern="1200" cap="none" spc="0" normalizeH="0" baseline="0" noProof="0">
              <a:ln>
                <a:noFill/>
              </a:ln>
              <a:solidFill>
                <a:prstClr val="white"/>
              </a:solidFill>
              <a:effectLst/>
              <a:uLnTx/>
              <a:uFillTx/>
              <a:latin typeface="Montserrat SemiBold" pitchFamily="2" charset="0"/>
            </a:endParaRPr>
          </a:p>
        </p:txBody>
      </p:sp>
      <p:sp>
        <p:nvSpPr>
          <p:cNvPr id="5" name="TextBox 13">
            <a:extLst>
              <a:ext uri="{FF2B5EF4-FFF2-40B4-BE49-F238E27FC236}">
                <a16:creationId xmlns:a16="http://schemas.microsoft.com/office/drawing/2014/main" id="{393BCDDC-D7BC-4DF5-B1F5-AF2CCF06C316}"/>
              </a:ext>
            </a:extLst>
          </p:cNvPr>
          <p:cNvSpPr txBox="1"/>
          <p:nvPr/>
        </p:nvSpPr>
        <p:spPr>
          <a:xfrm>
            <a:off x="882330" y="548953"/>
            <a:ext cx="7411003" cy="784830"/>
          </a:xfrm>
          <a:prstGeom prst="rect">
            <a:avLst/>
          </a:prstGeom>
          <a:noFill/>
        </p:spPr>
        <p:txBody>
          <a:bodyPr wrap="none" rtlCol="0">
            <a:spAutoFit/>
          </a:bodyPr>
          <a:lstStyle/>
          <a:p>
            <a:pPr lvl="0">
              <a:defRPr/>
            </a:pPr>
            <a:r>
              <a:rPr lang="id-ID" sz="4500">
                <a:solidFill>
                  <a:srgbClr val="0BD0D9"/>
                </a:solidFill>
                <a:latin typeface="Montserrat SemiBold" pitchFamily="2" charset="0"/>
              </a:rPr>
              <a:t>informar a la ciudadanía</a:t>
            </a:r>
          </a:p>
        </p:txBody>
      </p:sp>
      <p:sp>
        <p:nvSpPr>
          <p:cNvPr id="8" name="TextBox 5">
            <a:extLst>
              <a:ext uri="{FF2B5EF4-FFF2-40B4-BE49-F238E27FC236}">
                <a16:creationId xmlns:a16="http://schemas.microsoft.com/office/drawing/2014/main" id="{D0A0890B-E69F-3363-9A58-171411AF879C}"/>
              </a:ext>
            </a:extLst>
          </p:cNvPr>
          <p:cNvSpPr txBox="1"/>
          <p:nvPr/>
        </p:nvSpPr>
        <p:spPr>
          <a:xfrm>
            <a:off x="413721" y="1487583"/>
            <a:ext cx="11364558" cy="2169825"/>
          </a:xfrm>
          <a:prstGeom prst="rect">
            <a:avLst/>
          </a:prstGeom>
          <a:noFill/>
        </p:spPr>
        <p:txBody>
          <a:bodyPr wrap="square" rtlCol="0">
            <a:spAutoFit/>
          </a:bodyPr>
          <a:lstStyle/>
          <a:p>
            <a:pPr algn="just"/>
            <a:r>
              <a:rPr lang="es-MX" sz="1500">
                <a:solidFill>
                  <a:prstClr val="white"/>
                </a:solidFill>
              </a:rPr>
              <a:t>Como parte de la estrategia de divulgación institucional, se utilizaron los canales digitales de Fogafín, especialmente sus redes sociales, con el propósito de ampliar el alcance de las actividades desarrolladas en territorio y fortalecer su visibilidad ante la ciudadanía.</a:t>
            </a:r>
          </a:p>
          <a:p>
            <a:pPr algn="just"/>
            <a:endParaRPr lang="es-MX" sz="1500">
              <a:solidFill>
                <a:prstClr val="white"/>
              </a:solidFill>
            </a:endParaRPr>
          </a:p>
          <a:p>
            <a:pPr algn="just"/>
            <a:r>
              <a:rPr lang="es-MX" sz="1500">
                <a:solidFill>
                  <a:prstClr val="white"/>
                </a:solidFill>
              </a:rPr>
              <a:t>Las publicaciones realizadas estuvieron orientadas a comunicar de manera clara, dinámica y accesible los mensajes clave sobre la importancia del ahorro y la protección de los recursos a través del Seguro de Depósitos. Asimismo, permitieron visibilizar las jornadas de la estrategia “Camino del Ahorro Seguro”, destacando los espacios de interacción directa con la ciudadanía —especialmente población de niveles socioeconómicos 1, 2 y 3— y reforzando el rol pedagógico de Fogafín.</a:t>
            </a:r>
          </a:p>
        </p:txBody>
      </p:sp>
      <p:sp>
        <p:nvSpPr>
          <p:cNvPr id="9" name="CuadroTexto 8">
            <a:extLst>
              <a:ext uri="{FF2B5EF4-FFF2-40B4-BE49-F238E27FC236}">
                <a16:creationId xmlns:a16="http://schemas.microsoft.com/office/drawing/2014/main" id="{9AAEA7CB-61AD-B331-0CD0-8D13A097E3AF}"/>
              </a:ext>
            </a:extLst>
          </p:cNvPr>
          <p:cNvSpPr txBox="1"/>
          <p:nvPr/>
        </p:nvSpPr>
        <p:spPr>
          <a:xfrm>
            <a:off x="1129816" y="4046889"/>
            <a:ext cx="4760594" cy="2262158"/>
          </a:xfrm>
          <a:prstGeom prst="rect">
            <a:avLst/>
          </a:prstGeom>
          <a:noFill/>
        </p:spPr>
        <p:txBody>
          <a:bodyPr wrap="square">
            <a:spAutoFit/>
          </a:bodyPr>
          <a:lstStyle/>
          <a:p>
            <a:pPr algn="r"/>
            <a:r>
              <a:rPr lang="es-CO" sz="1500">
                <a:solidFill>
                  <a:schemeClr val="bg1"/>
                </a:solidFill>
              </a:rPr>
              <a:t>Enlaces de las publicaciones en </a:t>
            </a:r>
            <a:r>
              <a:rPr lang="es-CO" sz="1500" b="1">
                <a:solidFill>
                  <a:schemeClr val="bg1"/>
                </a:solidFill>
              </a:rPr>
              <a:t>redes sociales</a:t>
            </a:r>
          </a:p>
          <a:p>
            <a:pPr algn="r"/>
            <a:endParaRPr lang="es-CO" sz="1200" b="1">
              <a:solidFill>
                <a:schemeClr val="bg1"/>
              </a:solidFill>
            </a:endParaRPr>
          </a:p>
          <a:p>
            <a:pPr algn="r"/>
            <a:r>
              <a:rPr lang="es-CO" sz="1200">
                <a:hlinkClick r:id="rId2" tooltip="https://www.instagram.com/reel/dxsbjtgarm7/?igsh=czi5ztfhzzlybwgx"/>
              </a:rPr>
              <a:t>https://www.instagram.com/reel/DXsbJtgARM7/?igsh=czI5ZTFhZzlybWgx</a:t>
            </a:r>
            <a:endParaRPr lang="es-CO" sz="1200"/>
          </a:p>
          <a:p>
            <a:pPr algn="r"/>
            <a:r>
              <a:rPr lang="es-CO" sz="1200"/>
              <a:t> </a:t>
            </a:r>
          </a:p>
          <a:p>
            <a:pPr algn="r"/>
            <a:r>
              <a:rPr lang="es-CO" sz="1200">
                <a:hlinkClick r:id="rId3" tooltip="https://www.instagram.com/p/dxxwfkgldg-/?img_index=1&amp;igsh=chniy3c4bhdkmwf2"/>
              </a:rPr>
              <a:t>https://www.instagram.com/p/DXxWfkgldG-/?img_index=1&amp;igsh=cHNiY3c4bHdkMWF2</a:t>
            </a:r>
            <a:endParaRPr lang="es-CO" sz="1200"/>
          </a:p>
          <a:p>
            <a:pPr algn="r"/>
            <a:r>
              <a:rPr lang="es-CO" sz="1200"/>
              <a:t> </a:t>
            </a:r>
          </a:p>
          <a:p>
            <a:pPr algn="r"/>
            <a:r>
              <a:rPr lang="es-CO" sz="1200">
                <a:hlinkClick r:id="rId4" tooltip="https://www.instagram.com/p/dysr4ntlarb/?igsh=mxq4m3llzwiwc2d2bg=="/>
              </a:rPr>
              <a:t>https://www.instagram.com/p/DYSR4nTlaRb/?igsh=MXQ4M3llZWIwc2d2bg==</a:t>
            </a:r>
            <a:endParaRPr lang="es-CO" sz="1200"/>
          </a:p>
          <a:p>
            <a:pPr algn="r"/>
            <a:r>
              <a:rPr lang="es-CO"/>
              <a:t> </a:t>
            </a:r>
            <a:endParaRPr lang="es-CO" sz="1000" b="1">
              <a:solidFill>
                <a:schemeClr val="bg1"/>
              </a:solidFill>
            </a:endParaRPr>
          </a:p>
        </p:txBody>
      </p:sp>
      <p:grpSp>
        <p:nvGrpSpPr>
          <p:cNvPr id="23" name="Grupo 22">
            <a:extLst>
              <a:ext uri="{FF2B5EF4-FFF2-40B4-BE49-F238E27FC236}">
                <a16:creationId xmlns:a16="http://schemas.microsoft.com/office/drawing/2014/main" id="{8858402B-D94A-9B25-4AE9-981D9DF175D7}"/>
              </a:ext>
            </a:extLst>
          </p:cNvPr>
          <p:cNvGrpSpPr/>
          <p:nvPr/>
        </p:nvGrpSpPr>
        <p:grpSpPr>
          <a:xfrm>
            <a:off x="6096000" y="3657408"/>
            <a:ext cx="3500981" cy="2938234"/>
            <a:chOff x="4207919" y="3092334"/>
            <a:chExt cx="3500981" cy="2938234"/>
          </a:xfrm>
        </p:grpSpPr>
        <p:pic>
          <p:nvPicPr>
            <p:cNvPr id="21" name="Imagen 20">
              <a:extLst>
                <a:ext uri="{FF2B5EF4-FFF2-40B4-BE49-F238E27FC236}">
                  <a16:creationId xmlns:a16="http://schemas.microsoft.com/office/drawing/2014/main" id="{1A652BB7-78A2-67B1-E26F-EED193AA5478}"/>
                </a:ext>
              </a:extLst>
            </p:cNvPr>
            <p:cNvPicPr>
              <a:picLocks noChangeAspect="1"/>
            </p:cNvPicPr>
            <p:nvPr/>
          </p:nvPicPr>
          <p:blipFill>
            <a:blip r:embed="rId5"/>
            <a:stretch>
              <a:fillRect/>
            </a:stretch>
          </p:blipFill>
          <p:spPr>
            <a:xfrm>
              <a:off x="4550380" y="3268203"/>
              <a:ext cx="2952931" cy="2637297"/>
            </a:xfrm>
            <a:prstGeom prst="rect">
              <a:avLst/>
            </a:prstGeom>
            <a:ln>
              <a:noFill/>
            </a:ln>
            <a:effectLst/>
          </p:spPr>
        </p:pic>
        <p:pic>
          <p:nvPicPr>
            <p:cNvPr id="22" name="Picture 21">
              <a:extLst>
                <a:ext uri="{FF2B5EF4-FFF2-40B4-BE49-F238E27FC236}">
                  <a16:creationId xmlns:a16="http://schemas.microsoft.com/office/drawing/2014/main" id="{F919258D-269C-83BF-C590-AE1B4E472A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489293" y="2810960"/>
              <a:ext cx="2938234" cy="3500981"/>
            </a:xfrm>
            <a:prstGeom prst="rect">
              <a:avLst/>
            </a:prstGeom>
            <a:effectLst>
              <a:softEdge rad="12700"/>
            </a:effectLst>
          </p:spPr>
        </p:pic>
      </p:grpSp>
    </p:spTree>
    <p:extLst>
      <p:ext uri="{BB962C8B-B14F-4D97-AF65-F5344CB8AC3E}">
        <p14:creationId xmlns:p14="http://schemas.microsoft.com/office/powerpoint/2010/main" val="18832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013A8C1B-848F-0005-FBA5-5D8649A14ADE}"/>
              </a:ext>
            </a:extLst>
          </p:cNvPr>
          <p:cNvGrpSpPr/>
          <p:nvPr/>
        </p:nvGrpSpPr>
        <p:grpSpPr>
          <a:xfrm>
            <a:off x="975531" y="1091069"/>
            <a:ext cx="2783464" cy="4965380"/>
            <a:chOff x="2061491" y="1503659"/>
            <a:chExt cx="2081983" cy="4140200"/>
          </a:xfrm>
        </p:grpSpPr>
        <p:pic>
          <p:nvPicPr>
            <p:cNvPr id="3" name="Picture 4">
              <a:extLst>
                <a:ext uri="{FF2B5EF4-FFF2-40B4-BE49-F238E27FC236}">
                  <a16:creationId xmlns:a16="http://schemas.microsoft.com/office/drawing/2014/main" id="{BC5BB8A9-5831-5BBC-AD9D-85459C404BA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061491" y="1503659"/>
              <a:ext cx="2081983" cy="4140200"/>
            </a:xfrm>
            <a:prstGeom prst="rect">
              <a:avLst/>
            </a:prstGeom>
          </p:spPr>
        </p:pic>
        <p:pic>
          <p:nvPicPr>
            <p:cNvPr id="19" name="Imagen 18">
              <a:extLst>
                <a:ext uri="{FF2B5EF4-FFF2-40B4-BE49-F238E27FC236}">
                  <a16:creationId xmlns:a16="http://schemas.microsoft.com/office/drawing/2014/main" id="{23BE896B-D68C-28A1-C2EB-59FBF161F675}"/>
                </a:ext>
                <a:ext uri="{C183D7F6-B498-43B3-948B-1728B52AA6E4}">
                  <adec:decorative xmlns:adec="http://schemas.microsoft.com/office/drawing/2017/decorative" val="1"/>
                </a:ext>
              </a:extLst>
            </p:cNvPr>
            <p:cNvPicPr>
              <a:picLocks noChangeAspect="1"/>
            </p:cNvPicPr>
            <p:nvPr/>
          </p:nvPicPr>
          <p:blipFill>
            <a:blip r:embed="rId4"/>
            <a:srcRect t="3809" b="16190"/>
            <a:stretch>
              <a:fillRect/>
            </a:stretch>
          </p:blipFill>
          <p:spPr>
            <a:xfrm>
              <a:off x="2254250" y="1898554"/>
              <a:ext cx="1721752" cy="3060892"/>
            </a:xfrm>
            <a:prstGeom prst="rect">
              <a:avLst/>
            </a:prstGeom>
          </p:spPr>
        </p:pic>
      </p:grpSp>
      <p:grpSp>
        <p:nvGrpSpPr>
          <p:cNvPr id="18" name="Grupo 17">
            <a:extLst>
              <a:ext uri="{FF2B5EF4-FFF2-40B4-BE49-F238E27FC236}">
                <a16:creationId xmlns:a16="http://schemas.microsoft.com/office/drawing/2014/main" id="{6CCDF97C-BB8C-A55D-2BA9-12AD1ADF4DEF}"/>
              </a:ext>
            </a:extLst>
          </p:cNvPr>
          <p:cNvGrpSpPr/>
          <p:nvPr/>
        </p:nvGrpSpPr>
        <p:grpSpPr>
          <a:xfrm>
            <a:off x="4570752" y="1152605"/>
            <a:ext cx="2635266" cy="4903844"/>
            <a:chOff x="3575815" y="447797"/>
            <a:chExt cx="2081983" cy="4140200"/>
          </a:xfrm>
        </p:grpSpPr>
        <p:pic>
          <p:nvPicPr>
            <p:cNvPr id="15" name="Picture 4">
              <a:extLst>
                <a:ext uri="{FF2B5EF4-FFF2-40B4-BE49-F238E27FC236}">
                  <a16:creationId xmlns:a16="http://schemas.microsoft.com/office/drawing/2014/main" id="{67C2636A-7A12-AD8F-5E2E-308067B1A96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75815" y="447797"/>
              <a:ext cx="2081983" cy="4140200"/>
            </a:xfrm>
            <a:prstGeom prst="rect">
              <a:avLst/>
            </a:prstGeom>
          </p:spPr>
        </p:pic>
        <p:pic>
          <p:nvPicPr>
            <p:cNvPr id="17" name="Imagen 16">
              <a:extLst>
                <a:ext uri="{FF2B5EF4-FFF2-40B4-BE49-F238E27FC236}">
                  <a16:creationId xmlns:a16="http://schemas.microsoft.com/office/drawing/2014/main" id="{6FF2D0D2-9DB3-30BD-1ECE-09BE111B9E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72744" y="869951"/>
              <a:ext cx="1719726" cy="3036591"/>
            </a:xfrm>
            <a:prstGeom prst="rect">
              <a:avLst/>
            </a:prstGeom>
          </p:spPr>
        </p:pic>
      </p:grpSp>
      <p:grpSp>
        <p:nvGrpSpPr>
          <p:cNvPr id="16" name="Grupo 15">
            <a:extLst>
              <a:ext uri="{FF2B5EF4-FFF2-40B4-BE49-F238E27FC236}">
                <a16:creationId xmlns:a16="http://schemas.microsoft.com/office/drawing/2014/main" id="{A10C3182-3812-0181-F368-3CFAF5F4C62D}"/>
              </a:ext>
            </a:extLst>
          </p:cNvPr>
          <p:cNvGrpSpPr/>
          <p:nvPr/>
        </p:nvGrpSpPr>
        <p:grpSpPr>
          <a:xfrm>
            <a:off x="8225650" y="1503659"/>
            <a:ext cx="2081983" cy="4140200"/>
            <a:chOff x="4872850" y="1487846"/>
            <a:chExt cx="2081983" cy="4140200"/>
          </a:xfrm>
        </p:grpSpPr>
        <p:pic>
          <p:nvPicPr>
            <p:cNvPr id="11" name="Imagen 10">
              <a:extLst>
                <a:ext uri="{FF2B5EF4-FFF2-40B4-BE49-F238E27FC236}">
                  <a16:creationId xmlns:a16="http://schemas.microsoft.com/office/drawing/2014/main" id="{A50F7EA1-4780-55F6-79D9-C001DC4427A0}"/>
                </a:ext>
              </a:extLst>
            </p:cNvPr>
            <p:cNvPicPr>
              <a:picLocks noChangeAspect="1"/>
            </p:cNvPicPr>
            <p:nvPr/>
          </p:nvPicPr>
          <p:blipFill>
            <a:blip r:embed="rId6"/>
            <a:stretch>
              <a:fillRect/>
            </a:stretch>
          </p:blipFill>
          <p:spPr>
            <a:xfrm>
              <a:off x="5055780" y="1975753"/>
              <a:ext cx="1816828" cy="3280939"/>
            </a:xfrm>
            <a:prstGeom prst="rect">
              <a:avLst/>
            </a:prstGeom>
          </p:spPr>
        </p:pic>
        <p:pic>
          <p:nvPicPr>
            <p:cNvPr id="14" name="Picture 4">
              <a:extLst>
                <a:ext uri="{FF2B5EF4-FFF2-40B4-BE49-F238E27FC236}">
                  <a16:creationId xmlns:a16="http://schemas.microsoft.com/office/drawing/2014/main" id="{7EA030FC-3631-6829-A6CA-148C6F85742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872850" y="1487846"/>
              <a:ext cx="2081983" cy="4140200"/>
            </a:xfrm>
            <a:prstGeom prst="rect">
              <a:avLst/>
            </a:prstGeom>
          </p:spPr>
        </p:pic>
      </p:grpSp>
      <p:sp>
        <p:nvSpPr>
          <p:cNvPr id="8" name="CuadroTexto 7">
            <a:extLst>
              <a:ext uri="{FF2B5EF4-FFF2-40B4-BE49-F238E27FC236}">
                <a16:creationId xmlns:a16="http://schemas.microsoft.com/office/drawing/2014/main" id="{599467F3-B14C-66BA-2262-EFEAABA2299A}"/>
              </a:ext>
            </a:extLst>
          </p:cNvPr>
          <p:cNvSpPr txBox="1"/>
          <p:nvPr/>
        </p:nvSpPr>
        <p:spPr>
          <a:xfrm>
            <a:off x="163774" y="74807"/>
            <a:ext cx="1249258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500">
                <a:solidFill>
                  <a:schemeClr val="bg2"/>
                </a:solidFill>
                <a:latin typeface="+mj-lt"/>
              </a:rPr>
              <a:t>Medios utilizados para </a:t>
            </a:r>
            <a:r>
              <a:rPr kumimoji="0" lang="id-ID" sz="3500" b="0" i="0" u="none" strike="noStrike" kern="1200" cap="none" spc="0" normalizeH="0" baseline="0" noProof="0">
                <a:ln>
                  <a:noFill/>
                </a:ln>
                <a:solidFill>
                  <a:schemeClr val="bg2"/>
                </a:solidFill>
                <a:effectLst/>
                <a:uLnTx/>
                <a:uFillTx/>
                <a:latin typeface="+mj-lt"/>
                <a:ea typeface="+mn-ea"/>
                <a:cs typeface="+mn-cs"/>
              </a:rPr>
              <a:t>informar a la ciudadanía</a:t>
            </a:r>
          </a:p>
          <a:p>
            <a:r>
              <a:rPr lang="es-MX" sz="3500" b="1">
                <a:solidFill>
                  <a:schemeClr val="bg2"/>
                </a:solidFill>
                <a:latin typeface="+mj-lt"/>
              </a:rPr>
              <a:t> </a:t>
            </a:r>
            <a:endParaRPr lang="es-CO" sz="3500">
              <a:solidFill>
                <a:schemeClr val="bg2"/>
              </a:solidFill>
              <a:latin typeface="+mj-lt"/>
            </a:endParaRPr>
          </a:p>
        </p:txBody>
      </p:sp>
    </p:spTree>
    <p:extLst>
      <p:ext uri="{BB962C8B-B14F-4D97-AF65-F5344CB8AC3E}">
        <p14:creationId xmlns:p14="http://schemas.microsoft.com/office/powerpoint/2010/main" val="3591953666"/>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B2807-2EDA-4B8E-B862-2DFF545E17F0}">
  <ds:schemaRefs>
    <ds:schemaRef ds:uri="59566f82-f342-460b-a36f-7f2067fae10e"/>
    <ds:schemaRef ds:uri="df5c9daf-8ab9-4342-943d-bf1a0c64b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95AB89-B92D-427D-8368-D096DD3D08FC}">
  <ds:schemaRefs>
    <ds:schemaRef ds:uri="http://schemas.microsoft.com/sharepoint/v3/contenttype/forms"/>
  </ds:schemaRefs>
</ds:datastoreItem>
</file>

<file path=customXml/itemProps3.xml><?xml version="1.0" encoding="utf-8"?>
<ds:datastoreItem xmlns:ds="http://schemas.openxmlformats.org/officeDocument/2006/customXml" ds:itemID="{5697621C-E0FF-4DEE-A180-089C71587E70}">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Panorámica</PresentationFormat>
  <Paragraphs>261</Paragraphs>
  <Slides>30</Slides>
  <Notes>4</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30</vt:i4>
      </vt:variant>
    </vt:vector>
  </HeadingPairs>
  <TitlesOfParts>
    <vt:vector size="43" baseType="lpstr">
      <vt:lpstr>Aptos</vt:lpstr>
      <vt:lpstr>Arial</vt:lpstr>
      <vt:lpstr>Bebas Neue</vt:lpstr>
      <vt:lpstr>Calibri</vt:lpstr>
      <vt:lpstr>Exo</vt:lpstr>
      <vt:lpstr>Montserrat</vt:lpstr>
      <vt:lpstr>Montserrat ExtraBold</vt:lpstr>
      <vt:lpstr>Montserrat Light</vt:lpstr>
      <vt:lpstr>Montserrat SemiBold</vt:lpstr>
      <vt:lpstr>Verdana</vt:lpstr>
      <vt:lpstr>Wingdings</vt:lpstr>
      <vt:lpstr>Tema de Office</vt:lpstr>
      <vt:lpstr>Office Theme</vt:lpstr>
      <vt:lpstr>Presentación de PowerPoint</vt:lpstr>
      <vt:lpstr>Información general del evento</vt:lpstr>
      <vt:lpstr>Temas a desarrollar </vt:lpstr>
      <vt:lpstr>Presentación de PowerPoint</vt:lpstr>
      <vt:lpstr>Enfoque de la feria</vt:lpstr>
      <vt:lpstr>Presentación de PowerPoint</vt:lpstr>
      <vt:lpstr>Presentación de PowerPoint</vt:lpstr>
      <vt:lpstr>Presentación de PowerPoint</vt:lpstr>
      <vt:lpstr>Presentación de PowerPoint</vt:lpstr>
      <vt:lpstr>Presentación de PowerPoint</vt:lpstr>
      <vt:lpstr>Presentación de PowerPoint</vt:lpstr>
      <vt:lpstr>Cifras de la feria</vt:lpstr>
      <vt:lpstr>Presentación de PowerPoint</vt:lpstr>
      <vt:lpstr>Cifras de la feria</vt:lpstr>
      <vt:lpstr>Presentación de PowerPoint</vt:lpstr>
      <vt:lpstr>Cifras de la feria</vt:lpstr>
      <vt:lpstr>Material de divulgación  y recordación</vt:lpstr>
      <vt:lpstr>Flujo de la participación </vt:lpstr>
      <vt:lpstr>Cifras de la feria</vt:lpstr>
      <vt:lpstr>Presentación de PowerPoint</vt:lpstr>
      <vt:lpstr>Nivel de satisfacción de la información recibida</vt:lpstr>
      <vt:lpstr>Nivel de satisfacción de la información recibida</vt:lpstr>
      <vt:lpstr>Nivel de satisfacción de la información recibida</vt:lpstr>
      <vt:lpstr>Nivel de satisfacción de la información recibida</vt:lpstr>
      <vt:lpstr>Nivel de satisfacción de la información recibida</vt:lpstr>
      <vt:lpstr>Conclusiones</vt:lpstr>
      <vt:lpstr>Presentación de PowerPoint</vt:lpstr>
      <vt:lpstr>Presentación de PowerPoint</vt:lpstr>
      <vt:lpstr>Registro fotográfico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Stefani Rivera Beltran</cp:lastModifiedBy>
  <cp:revision>2</cp:revision>
  <dcterms:created xsi:type="dcterms:W3CDTF">2024-07-08T22:54:50Z</dcterms:created>
  <dcterms:modified xsi:type="dcterms:W3CDTF">2026-06-02T16:26:50Z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